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4" r:id="rId3"/>
    <p:sldId id="265" r:id="rId4"/>
    <p:sldId id="266" r:id="rId5"/>
    <p:sldId id="260" r:id="rId6"/>
    <p:sldId id="267" r:id="rId7"/>
    <p:sldId id="262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53" d="100"/>
          <a:sy n="53" d="100"/>
        </p:scale>
        <p:origin x="-438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295D8C-08D2-476F-BDD6-27DD11E0F978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http://4.bp.blogspot.com/-TzxROs8FKzU/T7MSJqrh-MI/AAAAAAAABJI/QMEPzQ2F-dY/s1600/hinh-nen-dep-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7175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1147319" y="2130425"/>
            <a:ext cx="678903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6)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2286000" y="1066800"/>
            <a:ext cx="4724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TIẾNG VIỆT</a:t>
            </a:r>
            <a:endParaRPr lang="en-US" sz="6000" b="1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8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http://4.bp.blogspot.com/-TzxROs8FKzU/T7MSJqrh-MI/AAAAAAAABJI/QMEPzQ2F-dY/s1600/hinh-nen-dep-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7175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2667000" y="162120"/>
            <a:ext cx="472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(Tiết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04800" y="739170"/>
            <a:ext cx="830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con ở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Mỹ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644346" y="1334108"/>
            <a:ext cx="3581400" cy="6617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cát</a:t>
            </a:r>
            <a:r>
              <a:rPr lang="en-US" sz="1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Sóng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ồn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ào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nín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bặt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Ôi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thèm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đ</a:t>
            </a:r>
            <a:r>
              <a:rPr lang="vi-VN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ợc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vi-VN" sz="1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endParaRPr lang="en-US" sz="16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Tóc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bết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vi-VN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ớc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mặn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ùa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Tay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cành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củi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</a:t>
            </a:r>
            <a:r>
              <a:rPr lang="en-US" sz="1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spcBef>
                <a:spcPct val="50000"/>
              </a:spcBef>
            </a:pPr>
            <a:endParaRPr lang="en-US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Vớt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vỏ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ốc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xíu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à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vi-VN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ngàn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cối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xay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xay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lúa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endParaRPr lang="en-US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25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http://4.bp.blogspot.com/-TzxROs8FKzU/T7MSJqrh-MI/AAAAAAAABJI/QMEPzQ2F-dY/s1600/hinh-nen-dep-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7175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381899" y="2130425"/>
            <a:ext cx="831990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 thơ là hình ảnh sống động về các em nhỏ</a:t>
            </a:r>
          </a:p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đang chơi đùa trên bãi biển.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1647946" y="1066800"/>
            <a:ext cx="585128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Nội dung của đoạn thơ là gì?</a:t>
            </a:r>
            <a:endParaRPr lang="en-US" sz="3600" b="1">
              <a:solidFill>
                <a:srgbClr val="0000FF"/>
              </a:solidFill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667000" y="423730"/>
            <a:ext cx="472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(Tiết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25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  <p:bldP spid="20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http://4.bp.blogspot.com/-TzxROs8FKzU/T7MSJqrh-MI/AAAAAAAABJI/QMEPzQ2F-dY/s1600/hinh-nen-dep-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7175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2273448" y="2130425"/>
            <a:ext cx="45368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Sơn Mỹ, chân trời, bết,...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681335" y="1111623"/>
            <a:ext cx="77845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 các từ khó dễ lẫn khi viết chính tả</a:t>
            </a:r>
            <a:endParaRPr lang="en-US" sz="3600" b="1">
              <a:solidFill>
                <a:srgbClr val="0000FF"/>
              </a:solidFill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667000" y="423730"/>
            <a:ext cx="472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(Tiết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94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  <p:bldP spid="20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62000" y="1224439"/>
            <a:ext cx="7994073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</a:rPr>
              <a:t>2.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</a:rPr>
              <a:t>Dựa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</a:rPr>
              <a:t>vào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</a:rPr>
              <a:t>hiểu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</a:rPr>
              <a:t>biết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</a:rPr>
              <a:t>của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</a:rPr>
              <a:t>em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</a:rPr>
              <a:t>và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</a:rPr>
              <a:t>những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</a:rPr>
              <a:t>hình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</a:rPr>
              <a:t>ảnh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</a:rPr>
              <a:t> đ</a:t>
            </a:r>
            <a:r>
              <a:rPr lang="vi-VN" sz="3200" dirty="0">
                <a:solidFill>
                  <a:srgbClr val="002060"/>
                </a:solidFill>
                <a:latin typeface="Times New Roman" pitchFamily="18" charset="0"/>
              </a:rPr>
              <a:t>ư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</a:rPr>
              <a:t>ợc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</a:rPr>
              <a:t>gợi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</a:rPr>
              <a:t>tả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</a:rPr>
              <a:t>ra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</a:rPr>
              <a:t>từ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</a:rPr>
              <a:t>bài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</a:rPr>
              <a:t>th</a:t>
            </a:r>
            <a:r>
              <a:rPr lang="vi-VN" sz="3200" dirty="0">
                <a:solidFill>
                  <a:srgbClr val="002060"/>
                </a:solidFill>
                <a:latin typeface="Times New Roman" pitchFamily="18" charset="0"/>
              </a:rPr>
              <a:t>ơ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</a:rPr>
              <a:t>Trẻ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</a:rPr>
              <a:t> con ở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</a:rPr>
              <a:t>Sơn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</a:rPr>
              <a:t>Mỹ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</a:rPr>
              <a:t>hãy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</a:rPr>
              <a:t>viết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</a:rPr>
              <a:t>một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</a:rPr>
              <a:t>đoạn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</a:rPr>
              <a:t>văn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</a:rPr>
              <a:t>khoảng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</a:rPr>
              <a:t> 5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</a:rPr>
              <a:t>câu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</a:rPr>
              <a:t>theo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</a:rPr>
              <a:t>một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</a:rPr>
              <a:t>trong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</a:rPr>
              <a:t>các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</a:rPr>
              <a:t>đề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</a:rPr>
              <a:t>bài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</a:rPr>
              <a:t>sau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</a:rPr>
              <a:t>: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</a:rPr>
              <a:t>a.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</a:rPr>
              <a:t>Tả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</a:rPr>
              <a:t>một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err="1">
                <a:solidFill>
                  <a:srgbClr val="7030A0"/>
                </a:solidFill>
                <a:latin typeface="Times New Roman" pitchFamily="18" charset="0"/>
              </a:rPr>
              <a:t>đám</a:t>
            </a:r>
            <a:r>
              <a:rPr lang="en-US" sz="320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smtClean="0">
                <a:solidFill>
                  <a:srgbClr val="7030A0"/>
                </a:solidFill>
                <a:latin typeface="Times New Roman" pitchFamily="18" charset="0"/>
              </a:rPr>
              <a:t>trẻ đang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</a:rPr>
              <a:t>ch</a:t>
            </a:r>
            <a:r>
              <a:rPr lang="vi-VN" sz="3200" dirty="0">
                <a:solidFill>
                  <a:srgbClr val="7030A0"/>
                </a:solidFill>
                <a:latin typeface="Times New Roman" pitchFamily="18" charset="0"/>
              </a:rPr>
              <a:t>ơ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</a:rPr>
              <a:t>i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</a:rPr>
              <a:t>đùa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</a:rPr>
              <a:t>hoặc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</a:rPr>
              <a:t>đang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</a:rPr>
              <a:t>chăn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</a:rPr>
              <a:t>trâu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</a:rPr>
              <a:t>,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</a:rPr>
              <a:t>chăn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</a:rPr>
              <a:t>bò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</a:rPr>
              <a:t>.</a:t>
            </a:r>
            <a:endParaRPr lang="en-US" sz="3200" b="1" i="1" dirty="0">
              <a:solidFill>
                <a:srgbClr val="7030A0"/>
              </a:solidFill>
              <a:latin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b.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Tả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một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buổi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chiều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tối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hoặc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một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đêm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yên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tĩnh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 ở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vùng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biển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hoặc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 ở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một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làng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quê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.</a:t>
            </a:r>
          </a:p>
        </p:txBody>
      </p:sp>
      <p:pic>
        <p:nvPicPr>
          <p:cNvPr id="5129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2743200" y="3886200"/>
            <a:ext cx="1295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b="1"/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5334000" y="3886200"/>
            <a:ext cx="1295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b="1"/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941294" y="4437529"/>
            <a:ext cx="3097306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2489946" y="5181600"/>
            <a:ext cx="2386853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V="1">
            <a:off x="5889812" y="5181600"/>
            <a:ext cx="2644588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4876799" y="5638800"/>
            <a:ext cx="1295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667000" y="373964"/>
            <a:ext cx="472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(Tiết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41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http://4.bp.blogspot.com/-TzxROs8FKzU/T7MSJqrh-MI/AAAAAAAABJI/QMEPzQ2F-dY/s1600/hinh-nen-dep-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7175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769343" y="2109321"/>
            <a:ext cx="7608487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 viết đoạn văn ngắn không chỉ dựa vào hiểu biết của mình mà cần dựa vào những hình ảnh gợi ra từ bài thơ </a:t>
            </a:r>
            <a:r>
              <a:rPr lang="en-US" sz="32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Trẻ con ở Sơn Mỹ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đưa những hình ảnh thơ đó vào đoạn văn của mình.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1143001" y="1057835"/>
            <a:ext cx="7391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Gợi ý:</a:t>
            </a:r>
            <a:endParaRPr lang="en-US" sz="3600" b="1">
              <a:solidFill>
                <a:srgbClr val="0000FF"/>
              </a:solidFill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476501" y="373964"/>
            <a:ext cx="472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(Tiết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6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  <p:bldP spid="20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FLOWERS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450" y="4800600"/>
            <a:ext cx="1104900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WordArt 7"/>
          <p:cNvSpPr>
            <a:spLocks noChangeArrowheads="1" noChangeShapeType="1" noTextEdit="1"/>
          </p:cNvSpPr>
          <p:nvPr/>
        </p:nvSpPr>
        <p:spPr bwMode="auto">
          <a:xfrm>
            <a:off x="1752600" y="1219200"/>
            <a:ext cx="5867400" cy="14478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Chân thành cảm ơn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148" name="WordArt 8"/>
          <p:cNvSpPr>
            <a:spLocks noChangeArrowheads="1" noChangeShapeType="1" noTextEdit="1"/>
          </p:cNvSpPr>
          <p:nvPr/>
        </p:nvSpPr>
        <p:spPr bwMode="auto">
          <a:xfrm>
            <a:off x="914400" y="3048000"/>
            <a:ext cx="7315200" cy="1595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Các thày cô giáo và các em học sinh</a:t>
            </a:r>
          </a:p>
        </p:txBody>
      </p:sp>
      <p:pic>
        <p:nvPicPr>
          <p:cNvPr id="6149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352800" y="39624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324600" y="609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90600" y="7620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66800" y="51054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172200" y="22098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2133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781800" y="35814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38100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581400" y="609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8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810000" y="5181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123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39&quot;&gt;&lt;/object&gt;&lt;object type=&quot;2&quot; unique_id=&quot;10040&quot;&gt;&lt;object type=&quot;3&quot; unique_id=&quot;10041&quot;&gt;&lt;property id=&quot;20148&quot; value=&quot;5&quot;/&gt;&lt;property id=&quot;20300&quot; value=&quot;Slide 1&quot;/&gt;&lt;property id=&quot;20307&quot; value=&quot;257&quot;/&gt;&lt;/object&gt;&lt;object type=&quot;3&quot; unique_id=&quot;10042&quot;&gt;&lt;property id=&quot;20148&quot; value=&quot;5&quot;/&gt;&lt;property id=&quot;20300&quot; value=&quot;Slide 2&quot;/&gt;&lt;property id=&quot;20307&quot; value=&quot;258&quot;/&gt;&lt;/object&gt;&lt;object type=&quot;3&quot; unique_id=&quot;10044&quot;&gt;&lt;property id=&quot;20148&quot; value=&quot;5&quot;/&gt;&lt;property id=&quot;20300&quot; value=&quot;Slide 3&quot;/&gt;&lt;property id=&quot;20307&quot; value=&quot;260&quot;/&gt;&lt;/object&gt;&lt;object type=&quot;3&quot; unique_id=&quot;10575&quot;&gt;&lt;property id=&quot;20148&quot; value=&quot;5&quot;/&gt;&lt;property id=&quot;20300&quot; value=&quot;Slide 4&quot;/&gt;&lt;property id=&quot;20307&quot; value=&quot;262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</TotalTime>
  <Words>348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THAMB</dc:creator>
  <cp:lastModifiedBy>A</cp:lastModifiedBy>
  <cp:revision>23</cp:revision>
  <dcterms:created xsi:type="dcterms:W3CDTF">2016-12-29T04:54:50Z</dcterms:created>
  <dcterms:modified xsi:type="dcterms:W3CDTF">2018-05-02T05:06:09Z</dcterms:modified>
</cp:coreProperties>
</file>