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74" r:id="rId6"/>
    <p:sldId id="264" r:id="rId7"/>
    <p:sldId id="276" r:id="rId8"/>
    <p:sldId id="277" r:id="rId9"/>
    <p:sldId id="278" r:id="rId10"/>
    <p:sldId id="275" r:id="rId11"/>
    <p:sldId id="265" r:id="rId12"/>
    <p:sldId id="266" r:id="rId13"/>
    <p:sldId id="267" r:id="rId14"/>
    <p:sldId id="269" r:id="rId15"/>
    <p:sldId id="270" r:id="rId16"/>
    <p:sldId id="271" r:id="rId17"/>
    <p:sldId id="280" r:id="rId18"/>
    <p:sldId id="272" r:id="rId19"/>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46" d="100"/>
          <a:sy n="46" d="100"/>
        </p:scale>
        <p:origin x="-1206"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25311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11216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20566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86126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D5B8F-BC34-4BA2-910F-34CD79E7A190}"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329635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D5B8F-BC34-4BA2-910F-34CD79E7A190}"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970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D5B8F-BC34-4BA2-910F-34CD79E7A190}"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322979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D5B8F-BC34-4BA2-910F-34CD79E7A190}"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274887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D5B8F-BC34-4BA2-910F-34CD79E7A190}"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194017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40130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t>‹#›</a:t>
            </a:fld>
            <a:endParaRPr lang="en-US"/>
          </a:p>
        </p:txBody>
      </p:sp>
    </p:spTree>
    <p:extLst>
      <p:ext uri="{BB962C8B-B14F-4D97-AF65-F5344CB8AC3E}">
        <p14:creationId xmlns:p14="http://schemas.microsoft.com/office/powerpoint/2010/main" val="33336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D5B8F-BC34-4BA2-910F-34CD79E7A190}" type="datetimeFigureOut">
              <a:rPr lang="en-US" smtClean="0"/>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2F8E8-968F-460B-AA43-21D81C022DDC}" type="slidenum">
              <a:rPr lang="en-US" smtClean="0"/>
              <a:t>‹#›</a:t>
            </a:fld>
            <a:endParaRPr lang="en-US"/>
          </a:p>
        </p:txBody>
      </p:sp>
    </p:spTree>
    <p:extLst>
      <p:ext uri="{BB962C8B-B14F-4D97-AF65-F5344CB8AC3E}">
        <p14:creationId xmlns:p14="http://schemas.microsoft.com/office/powerpoint/2010/main" val="268481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14340"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685800" y="1143000"/>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solidFill>
                  <a:srgbClr val="002060"/>
                </a:solidFill>
                <a:latin typeface="Times New Roman" pitchFamily="18" charset="0"/>
                <a:cs typeface="Times New Roman" pitchFamily="18" charset="0"/>
              </a:rPr>
              <a:t>PHÒNG GIÁO DỤC VÀ ĐÀO TẠO QUẬN LONG BIÊN</a:t>
            </a:r>
          </a:p>
        </p:txBody>
      </p:sp>
      <p:sp>
        <p:nvSpPr>
          <p:cNvPr id="14342"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400">
                <a:solidFill>
                  <a:srgbClr val="FF0066"/>
                </a:solidFill>
                <a:latin typeface="Times New Roman" pitchFamily="18" charset="0"/>
                <a:cs typeface="Times New Roman" pitchFamily="18" charset="0"/>
              </a:rPr>
              <a:t>TRƯỜNG TIỂU HỌC ÁI MỘ B</a:t>
            </a:r>
          </a:p>
        </p:txBody>
      </p:sp>
      <p:pic>
        <p:nvPicPr>
          <p:cNvPr id="14343"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3125788" y="2484438"/>
            <a:ext cx="4722812" cy="728662"/>
          </a:xfrm>
          <a:prstGeom prst="rect">
            <a:avLst/>
          </a:prstGeom>
        </p:spPr>
        <p:txBody>
          <a:bodyPr wrap="none" fromWordArt="1">
            <a:prstTxWarp prst="textPlain">
              <a:avLst>
                <a:gd name="adj" fmla="val 50000"/>
              </a:avLst>
            </a:prstTxWarp>
          </a:bodyPr>
          <a:lstStyle/>
          <a:p>
            <a:pPr algn="ctr"/>
            <a:r>
              <a:rPr lang="vi-VN" sz="3600" kern="10" smtClean="0">
                <a:ln w="9525">
                  <a:solidFill>
                    <a:srgbClr val="0000FF"/>
                  </a:solidFill>
                  <a:round/>
                  <a:headEnd/>
                  <a:tailEnd/>
                </a:ln>
                <a:solidFill>
                  <a:srgbClr val="C00000"/>
                </a:solidFill>
                <a:latin typeface="Times New Roman"/>
                <a:cs typeface="Times New Roman"/>
              </a:rPr>
              <a:t>Phân m</a:t>
            </a:r>
            <a:r>
              <a:rPr lang="vi-VN" sz="3600" kern="10" smtClean="0">
                <a:ln w="9525">
                  <a:solidFill>
                    <a:srgbClr val="0000FF"/>
                  </a:solidFill>
                  <a:round/>
                  <a:headEnd/>
                  <a:tailEnd/>
                </a:ln>
                <a:solidFill>
                  <a:srgbClr val="C00000"/>
                </a:solidFill>
                <a:latin typeface="Times New Roman"/>
                <a:cs typeface="Times New Roman"/>
              </a:rPr>
              <a:t>ôn</a:t>
            </a:r>
            <a:r>
              <a:rPr lang="en-US" sz="3600" kern="10" dirty="0" smtClean="0">
                <a:ln w="9525">
                  <a:solidFill>
                    <a:srgbClr val="0000FF"/>
                  </a:solidFill>
                  <a:round/>
                  <a:headEnd/>
                  <a:tailEnd/>
                </a:ln>
                <a:solidFill>
                  <a:srgbClr val="C00000"/>
                </a:solidFill>
                <a:latin typeface="Times New Roman"/>
                <a:cs typeface="Times New Roman"/>
              </a:rPr>
              <a:t>: </a:t>
            </a:r>
            <a:r>
              <a:rPr lang="en-US" sz="3600" b="1" dirty="0">
                <a:solidFill>
                  <a:srgbClr val="9900CC"/>
                </a:solidFill>
                <a:latin typeface="Times New Roman" pitchFamily="18" charset="0"/>
                <a:cs typeface="Times New Roman" pitchFamily="18" charset="0"/>
              </a:rPr>
              <a:t>TẬP </a:t>
            </a:r>
            <a:r>
              <a:rPr lang="en-US" sz="3600" b="1">
                <a:solidFill>
                  <a:srgbClr val="9900CC"/>
                </a:solidFill>
                <a:latin typeface="Times New Roman" pitchFamily="18" charset="0"/>
                <a:cs typeface="Times New Roman" pitchFamily="18" charset="0"/>
              </a:rPr>
              <a:t>LÀM </a:t>
            </a:r>
            <a:r>
              <a:rPr lang="en-US" sz="3600" b="1" smtClean="0">
                <a:solidFill>
                  <a:srgbClr val="9900CC"/>
                </a:solidFill>
                <a:latin typeface="Times New Roman" pitchFamily="18" charset="0"/>
                <a:cs typeface="Times New Roman" pitchFamily="18" charset="0"/>
              </a:rPr>
              <a:t>VĂN </a:t>
            </a:r>
            <a:endParaRPr lang="en-US" sz="3600" kern="10" dirty="0">
              <a:ln w="9525">
                <a:solidFill>
                  <a:srgbClr val="0000FF"/>
                </a:solidFill>
                <a:round/>
                <a:headEnd/>
                <a:tailEnd/>
              </a:ln>
              <a:solidFill>
                <a:srgbClr val="C00000"/>
              </a:solidFill>
              <a:latin typeface="Times New Roman"/>
              <a:cs typeface="Times New Roman"/>
            </a:endParaRPr>
          </a:p>
        </p:txBody>
      </p:sp>
      <p:sp>
        <p:nvSpPr>
          <p:cNvPr id="12" name="WordArt 19"/>
          <p:cNvSpPr>
            <a:spLocks noChangeArrowheads="1" noChangeShapeType="1" noTextEdit="1"/>
          </p:cNvSpPr>
          <p:nvPr/>
        </p:nvSpPr>
        <p:spPr bwMode="auto">
          <a:xfrm>
            <a:off x="1524000" y="4140622"/>
            <a:ext cx="6172200" cy="1015789"/>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Bài</a:t>
            </a:r>
            <a:r>
              <a:rPr lang="en-US" sz="3600" b="1" kern="10" dirty="0"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Luyện</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tập</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tả</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cảnh</a:t>
            </a:r>
            <a:endPar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endParaRPr>
          </a:p>
        </p:txBody>
      </p:sp>
    </p:spTree>
    <p:extLst>
      <p:ext uri="{BB962C8B-B14F-4D97-AF65-F5344CB8AC3E}">
        <p14:creationId xmlns:p14="http://schemas.microsoft.com/office/powerpoint/2010/main" val="2255862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AMB\Desktop\ANH TRUONG_files\Đại hội Liên Đội 2016 - 2017 -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0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84" y="-762000"/>
            <a:ext cx="9891184"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a:xfrm>
            <a:off x="457200" y="457200"/>
            <a:ext cx="7924800" cy="1066800"/>
          </a:xfrm>
        </p:spPr>
        <p:txBody>
          <a:bodyPr>
            <a:normAutofit fontScale="90000"/>
          </a:bodyPr>
          <a:lstStyle/>
          <a:p>
            <a:pPr algn="l"/>
            <a:r>
              <a:rPr lang="en-US" sz="2400" b="1" u="sng" dirty="0" err="1">
                <a:solidFill>
                  <a:srgbClr val="0000CC"/>
                </a:solidFill>
                <a:latin typeface="Times New Roman" pitchFamily="18" charset="0"/>
                <a:cs typeface="Times New Roman" pitchFamily="18" charset="0"/>
              </a:rPr>
              <a:t>Mở</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Giới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thiệu</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bao</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quát</a:t>
            </a:r>
            <a:r>
              <a:rPr lang="en-US" sz="2400" b="1" dirty="0">
                <a:solidFill>
                  <a:srgbClr val="FF3300"/>
                </a:solidFill>
                <a:latin typeface="Times New Roman" pitchFamily="18" charset="0"/>
                <a:cs typeface="Times New Roman" pitchFamily="18" charset="0"/>
              </a:rPr>
              <a:t>:</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Tiểu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err="1">
                <a:solidFill>
                  <a:srgbClr val="002060"/>
                </a:solidFill>
                <a:latin typeface="Times New Roman" pitchFamily="18" charset="0"/>
                <a:cs typeface="Times New Roman" pitchFamily="18" charset="0"/>
              </a:rPr>
              <a:t>Phổ</a:t>
            </a:r>
            <a:r>
              <a:rPr lang="en-US" sz="240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An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ẩn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dưới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21513" name="Rectangle 9"/>
          <p:cNvSpPr>
            <a:spLocks noChangeArrowheads="1"/>
          </p:cNvSpPr>
          <p:nvPr/>
        </p:nvSpPr>
        <p:spPr bwMode="auto">
          <a:xfrm>
            <a:off x="381000" y="1447800"/>
            <a:ext cx="838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Thân</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dirty="0">
                <a:solidFill>
                  <a:srgbClr val="3333CC"/>
                </a:solidFill>
                <a:latin typeface="Times New Roman" pitchFamily="18" charset="0"/>
                <a:cs typeface="Times New Roman" pitchFamily="18" charset="0"/>
              </a:rPr>
              <a:t> :       </a:t>
            </a:r>
            <a:r>
              <a:rPr lang="en-US" sz="2400" b="1" dirty="0" err="1">
                <a:solidFill>
                  <a:srgbClr val="FF3300"/>
                </a:solidFill>
                <a:latin typeface="Times New Roman" pitchFamily="18" charset="0"/>
                <a:cs typeface="Times New Roman" pitchFamily="18" charset="0"/>
              </a:rPr>
              <a:t>Tả</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từng</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phần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cảnh</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a:t>
            </a:r>
            <a:r>
              <a:rPr lang="en-US" sz="2400" dirty="0">
                <a:solidFill>
                  <a:schemeClr val="tx2"/>
                </a:solidFill>
                <a:latin typeface="Times New Roman" pitchFamily="18" charset="0"/>
                <a:cs typeface="Times New Roman" pitchFamily="18" charset="0"/>
              </a:rPr>
              <a:t/>
            </a:r>
            <a:br>
              <a:rPr lang="en-US" sz="2400" dirty="0">
                <a:solidFill>
                  <a:schemeClr val="tx2"/>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sắt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luôn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mở</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đón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Sân</a:t>
            </a:r>
            <a:r>
              <a:rPr lang="en-US" sz="2400" dirty="0">
                <a:solidFill>
                  <a:srgbClr val="002060"/>
                </a:solidFill>
                <a:latin typeface="Times New Roman" pitchFamily="18" charset="0"/>
                <a:cs typeface="Times New Roman" pitchFamily="18" charset="0"/>
              </a:rPr>
              <a:t> xi </a:t>
            </a:r>
            <a:r>
              <a:rPr lang="en-US" sz="2400" dirty="0" err="1">
                <a:solidFill>
                  <a:srgbClr val="002060"/>
                </a:solidFill>
                <a:latin typeface="Times New Roman" pitchFamily="18" charset="0"/>
                <a:cs typeface="Times New Roman" pitchFamily="18" charset="0"/>
              </a:rPr>
              <a:t>măng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sân</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phượng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tỏa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rượi</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Bồn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đá</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sinh:Tiếng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chạy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nhảy</a:t>
            </a:r>
            <a:r>
              <a:rPr lang="en-US" sz="2400" dirty="0">
                <a:solidFill>
                  <a:srgbClr val="002060"/>
                </a:solidFill>
                <a:latin typeface="Times New Roman" pitchFamily="18" charset="0"/>
                <a:cs typeface="Times New Roman" pitchFamily="18" charset="0"/>
              </a:rPr>
              <a:t>. ..</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Dãy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tầng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rất</a:t>
            </a:r>
            <a:r>
              <a:rPr lang="en-US" sz="2400" dirty="0">
                <a:solidFill>
                  <a:srgbClr val="002060"/>
                </a:solidFill>
                <a:latin typeface="Times New Roman" pitchFamily="18" charset="0"/>
                <a:cs typeface="Times New Roman" pitchFamily="18" charset="0"/>
              </a:rPr>
              <a:t> sang </a:t>
            </a:r>
            <a:r>
              <a:rPr lang="en-US" sz="2400" dirty="0" err="1">
                <a:solidFill>
                  <a:srgbClr val="002060"/>
                </a:solidFill>
                <a:latin typeface="Times New Roman" pitchFamily="18" charset="0"/>
                <a:cs typeface="Times New Roman" pitchFamily="18" charset="0"/>
              </a:rPr>
              <a:t>trọng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thoáng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Bàn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ngay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ngắn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truyện</a:t>
            </a:r>
            <a:r>
              <a:rPr lang="en-US" sz="2400" dirty="0">
                <a:solidFill>
                  <a:srgbClr val="002060"/>
                </a:solidFill>
                <a:latin typeface="Times New Roman" pitchFamily="18" charset="0"/>
                <a:cs typeface="Times New Roman" pitchFamily="18" charset="0"/>
              </a:rPr>
              <a:t>...</a:t>
            </a:r>
          </a:p>
        </p:txBody>
      </p:sp>
      <p:sp>
        <p:nvSpPr>
          <p:cNvPr id="21514" name="Rectangle 10"/>
          <p:cNvSpPr>
            <a:spLocks noChangeArrowheads="1"/>
          </p:cNvSpPr>
          <p:nvPr/>
        </p:nvSpPr>
        <p:spPr bwMode="auto">
          <a:xfrm>
            <a:off x="381000" y="5229225"/>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Kết</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b="1" u="sng" dirty="0">
                <a:solidFill>
                  <a:srgbClr val="3333CC"/>
                </a:solidFill>
                <a:latin typeface="Times New Roman" pitchFamily="18" charset="0"/>
                <a:cs typeface="Times New Roman" pitchFamily="18" charset="0"/>
              </a:rPr>
              <a:t>:</a:t>
            </a:r>
            <a:r>
              <a:rPr lang="en-US" sz="2400" b="1" dirty="0">
                <a:solidFill>
                  <a:schemeClr val="tx2"/>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nghĩ</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em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về</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ngôi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giỏi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tốt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đẹp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51764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linds(horizontal)">
                                      <p:cBhvr>
                                        <p:cTn id="12" dur="500"/>
                                        <p:tgtEl>
                                          <p:spTgt spid="21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blinds(horizontal)">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597694" y="1384518"/>
            <a:ext cx="78605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a:solidFill>
                  <a:srgbClr val="990099"/>
                </a:solidFill>
                <a:latin typeface="Times New Roman" pitchFamily="18" charset="0"/>
              </a:rPr>
              <a:t> </a:t>
            </a:r>
            <a:r>
              <a:rPr lang="en-US" sz="2800" b="1" smtClean="0">
                <a:solidFill>
                  <a:srgbClr val="002060"/>
                </a:solidFill>
                <a:latin typeface="Times New Roman" pitchFamily="18" charset="0"/>
              </a:rPr>
              <a:t>2. </a:t>
            </a:r>
            <a:r>
              <a:rPr lang="en-US" sz="2800" smtClean="0">
                <a:solidFill>
                  <a:srgbClr val="002060"/>
                </a:solidFill>
                <a:latin typeface="Times New Roman" pitchFamily="18" charset="0"/>
              </a:rPr>
              <a:t>Chọn  </a:t>
            </a:r>
            <a:r>
              <a:rPr lang="en-US" sz="2800" dirty="0" err="1">
                <a:solidFill>
                  <a:srgbClr val="002060"/>
                </a:solidFill>
                <a:latin typeface="Times New Roman" pitchFamily="18" charset="0"/>
              </a:rPr>
              <a:t>viết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đoạn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theo</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dàn</a:t>
            </a:r>
            <a:r>
              <a:rPr lang="en-US" sz="2800" dirty="0">
                <a:solidFill>
                  <a:srgbClr val="002060"/>
                </a:solidFill>
                <a:latin typeface="Times New Roman" pitchFamily="18" charset="0"/>
              </a:rPr>
              <a:t> ý </a:t>
            </a:r>
            <a:r>
              <a:rPr lang="en-US" sz="2800" dirty="0" err="1" smtClean="0">
                <a:solidFill>
                  <a:srgbClr val="002060"/>
                </a:solidFill>
                <a:latin typeface="Times New Roman" pitchFamily="18" charset="0"/>
              </a:rPr>
              <a:t>trên</a:t>
            </a:r>
            <a:r>
              <a:rPr lang="en-US" sz="2800" dirty="0" smtClean="0">
                <a:solidFill>
                  <a:srgbClr val="002060"/>
                </a:solidFill>
                <a:latin typeface="Times New Roman" pitchFamily="18" charset="0"/>
              </a:rPr>
              <a:t>.</a:t>
            </a:r>
            <a:r>
              <a:rPr lang="en-US" sz="2800" dirty="0">
                <a:solidFill>
                  <a:srgbClr val="002060"/>
                </a:solidFill>
                <a:latin typeface="Times New Roman" pitchFamily="18" charset="0"/>
              </a:rPr>
              <a:t/>
            </a:r>
            <a:br>
              <a:rPr lang="en-US" sz="2800" dirty="0">
                <a:solidFill>
                  <a:srgbClr val="002060"/>
                </a:solidFill>
                <a:latin typeface="Times New Roman" pitchFamily="18" charset="0"/>
              </a:rPr>
            </a:br>
            <a:endParaRPr lang="en-US" sz="2800" dirty="0">
              <a:solidFill>
                <a:srgbClr val="002060"/>
              </a:solidFill>
              <a:latin typeface="Times New Roman" pitchFamily="18" charset="0"/>
            </a:endParaRPr>
          </a:p>
          <a:p>
            <a:pPr algn="just"/>
            <a:r>
              <a:rPr lang="en-US" sz="2800" dirty="0">
                <a:solidFill>
                  <a:srgbClr val="002060"/>
                </a:solidFill>
                <a:latin typeface="Times New Roman" pitchFamily="18" charset="0"/>
              </a:rPr>
              <a:t>* </a:t>
            </a:r>
            <a:r>
              <a:rPr lang="en-US" sz="2800" dirty="0" err="1">
                <a:solidFill>
                  <a:srgbClr val="002060"/>
                </a:solidFill>
                <a:latin typeface="Times New Roman" pitchFamily="18" charset="0"/>
              </a:rPr>
              <a:t>Yêu</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cầu</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a:t>
            </a:r>
            <a:r>
              <a:rPr lang="en-US" sz="2800" dirty="0" err="1" smtClean="0">
                <a:solidFill>
                  <a:srgbClr val="002060"/>
                </a:solidFill>
                <a:latin typeface="Times New Roman" pitchFamily="18" charset="0"/>
              </a:rPr>
              <a:t>iết</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đoạn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hoàn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cảnh</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trường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trong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dàn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bài</a:t>
            </a:r>
            <a:r>
              <a:rPr lang="en-US" sz="2800" dirty="0" smtClean="0">
                <a:solidFill>
                  <a:srgbClr val="002060"/>
                </a:solidFill>
                <a:latin typeface="Times New Roman" pitchFamily="18" charset="0"/>
              </a:rPr>
              <a:t>, </a:t>
            </a:r>
            <a:endParaRPr lang="en-US" sz="2800" dirty="0">
              <a:solidFill>
                <a:srgbClr val="002060"/>
              </a:solidFill>
              <a:latin typeface="Times New Roman" pitchFamily="18" charset="0"/>
            </a:endParaRPr>
          </a:p>
        </p:txBody>
      </p:sp>
      <p:sp>
        <p:nvSpPr>
          <p:cNvPr id="37893" name="Rectangle 5"/>
          <p:cNvSpPr>
            <a:spLocks noChangeArrowheads="1"/>
          </p:cNvSpPr>
          <p:nvPr/>
        </p:nvSpPr>
        <p:spPr bwMode="auto">
          <a:xfrm>
            <a:off x="762000" y="3581400"/>
            <a:ext cx="7848600" cy="19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sz="2800" u="sng" dirty="0" err="1">
                <a:solidFill>
                  <a:srgbClr val="FF3300"/>
                </a:solidFill>
                <a:latin typeface="Times New Roman" pitchFamily="18" charset="0"/>
              </a:rPr>
              <a:t>Lưu</a:t>
            </a:r>
            <a:r>
              <a:rPr lang="en-US" sz="2800" u="sng" dirty="0">
                <a:solidFill>
                  <a:srgbClr val="FF3300"/>
                </a:solidFill>
                <a:latin typeface="Times New Roman" pitchFamily="18" charset="0"/>
              </a:rPr>
              <a:t> ý </a:t>
            </a:r>
            <a:r>
              <a:rPr lang="en-US" sz="2800" u="sng" dirty="0" err="1">
                <a:solidFill>
                  <a:srgbClr val="FF3300"/>
                </a:solidFill>
                <a:latin typeface="Times New Roman" pitchFamily="18" charset="0"/>
              </a:rPr>
              <a:t>khi</a:t>
            </a:r>
            <a:r>
              <a:rPr lang="en-US" sz="2800" u="sng" dirty="0">
                <a:solidFill>
                  <a:srgbClr val="FF3300"/>
                </a:solidFill>
                <a:latin typeface="Times New Roman" pitchFamily="18" charset="0"/>
              </a:rPr>
              <a:t> </a:t>
            </a:r>
            <a:r>
              <a:rPr lang="en-US" sz="2800" u="sng" dirty="0" err="1">
                <a:solidFill>
                  <a:srgbClr val="FF3300"/>
                </a:solidFill>
                <a:latin typeface="Times New Roman" pitchFamily="18" charset="0"/>
              </a:rPr>
              <a:t>viết</a:t>
            </a:r>
            <a:r>
              <a:rPr lang="en-US" sz="2800" dirty="0">
                <a:solidFill>
                  <a:srgbClr val="FF3300"/>
                </a:solidFill>
                <a:latin typeface="Times New Roman" pitchFamily="18" charset="0"/>
              </a:rPr>
              <a:t> : </a:t>
            </a:r>
            <a:r>
              <a:rPr lang="en-US" sz="2800" dirty="0" err="1">
                <a:solidFill>
                  <a:srgbClr val="FF3300"/>
                </a:solidFill>
                <a:latin typeface="Times New Roman" pitchFamily="18" charset="0"/>
              </a:rPr>
              <a:t>Câu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văn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viết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đúng.Tả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có</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trình</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Lột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nét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riêng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của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vật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người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đọc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hình</a:t>
            </a:r>
            <a:r>
              <a:rPr lang="en-US" sz="2800" dirty="0">
                <a:solidFill>
                  <a:srgbClr val="FF3300"/>
                </a:solidFill>
                <a:latin typeface="Times New Roman" pitchFamily="18" charset="0"/>
              </a:rPr>
              <a:t> dung </a:t>
            </a:r>
            <a:r>
              <a:rPr lang="en-US" sz="2800" dirty="0" err="1" smtClean="0">
                <a:solidFill>
                  <a:srgbClr val="FF3300"/>
                </a:solidFill>
                <a:latin typeface="Times New Roman" pitchFamily="18" charset="0"/>
              </a:rPr>
              <a:t>cảnh</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trường</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học</a:t>
            </a:r>
            <a:r>
              <a:rPr lang="en-US" sz="2800" dirty="0" smtClean="0">
                <a:solidFill>
                  <a:srgbClr val="FF3300"/>
                </a:solidFill>
                <a:latin typeface="Times New Roman" pitchFamily="18" charset="0"/>
              </a:rPr>
              <a:t>. </a:t>
            </a:r>
            <a:endParaRPr lang="en-US" sz="2800" dirty="0">
              <a:solidFill>
                <a:srgbClr val="FF3300"/>
              </a:solidFill>
              <a:latin typeface="Times New Roman" pitchFamily="18" charset="0"/>
            </a:endParaRPr>
          </a:p>
        </p:txBody>
      </p:sp>
    </p:spTree>
    <p:extLst>
      <p:ext uri="{BB962C8B-B14F-4D97-AF65-F5344CB8AC3E}">
        <p14:creationId xmlns:p14="http://schemas.microsoft.com/office/powerpoint/2010/main" val="26632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calcmode="lin" valueType="num">
                                      <p:cBhvr>
                                        <p:cTn id="15" dur="1000" fill="hold"/>
                                        <p:tgtEl>
                                          <p:spTgt spid="37893"/>
                                        </p:tgtEl>
                                        <p:attrNameLst>
                                          <p:attrName>ppt_w</p:attrName>
                                        </p:attrNameLst>
                                      </p:cBhvr>
                                      <p:tavLst>
                                        <p:tav tm="0">
                                          <p:val>
                                            <p:fltVal val="0"/>
                                          </p:val>
                                        </p:tav>
                                        <p:tav tm="100000">
                                          <p:val>
                                            <p:strVal val="#ppt_w"/>
                                          </p:val>
                                        </p:tav>
                                      </p:tavLst>
                                    </p:anim>
                                    <p:anim calcmode="lin" valueType="num">
                                      <p:cBhvr>
                                        <p:cTn id="16" dur="1000" fill="hold"/>
                                        <p:tgtEl>
                                          <p:spTgt spid="37893"/>
                                        </p:tgtEl>
                                        <p:attrNameLst>
                                          <p:attrName>ppt_h</p:attrName>
                                        </p:attrNameLst>
                                      </p:cBhvr>
                                      <p:tavLst>
                                        <p:tav tm="0">
                                          <p:val>
                                            <p:fltVal val="0"/>
                                          </p:val>
                                        </p:tav>
                                        <p:tav tm="100000">
                                          <p:val>
                                            <p:strVal val="#ppt_h"/>
                                          </p:val>
                                        </p:tav>
                                      </p:tavLst>
                                    </p:anim>
                                    <p:anim calcmode="lin" valueType="num">
                                      <p:cBhvr>
                                        <p:cTn id="17" dur="1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4"/>
          <p:cNvSpPr txBox="1">
            <a:spLocks noChangeArrowheads="1"/>
          </p:cNvSpPr>
          <p:nvPr/>
        </p:nvSpPr>
        <p:spPr bwMode="auto">
          <a:xfrm>
            <a:off x="533400" y="4572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78853" name="Text Box 5"/>
          <p:cNvSpPr txBox="1">
            <a:spLocks noChangeArrowheads="1"/>
          </p:cNvSpPr>
          <p:nvPr/>
        </p:nvSpPr>
        <p:spPr bwMode="auto">
          <a:xfrm>
            <a:off x="838200" y="1676400"/>
            <a:ext cx="73152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viết</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cổng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51438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Effect transition="in" filter="blinds(horizontal)">
                                      <p:cBhvr>
                                        <p:cTn id="7" dur="500"/>
                                        <p:tgtEl>
                                          <p:spTgt spid="78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xEl>
                                              <p:pRg st="1" end="1"/>
                                            </p:txEl>
                                          </p:spTgt>
                                        </p:tgtEl>
                                        <p:attrNameLst>
                                          <p:attrName>style.visibility</p:attrName>
                                        </p:attrNameLst>
                                      </p:cBhvr>
                                      <p:to>
                                        <p:strVal val="visible"/>
                                      </p:to>
                                    </p:set>
                                    <p:animEffect transition="in" filter="blinds(horizontal)">
                                      <p:cBhvr>
                                        <p:cTn id="12" dur="500"/>
                                        <p:tgtEl>
                                          <p:spTgt spid="7885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8853">
                                            <p:txEl>
                                              <p:pRg st="2" end="2"/>
                                            </p:txEl>
                                          </p:spTgt>
                                        </p:tgtEl>
                                        <p:attrNameLst>
                                          <p:attrName>style.visibility</p:attrName>
                                        </p:attrNameLst>
                                      </p:cBhvr>
                                      <p:to>
                                        <p:strVal val="visible"/>
                                      </p:to>
                                    </p:set>
                                    <p:animEffect transition="in" filter="blinds(horizontal)">
                                      <p:cBhvr>
                                        <p:cTn id="15" dur="500"/>
                                        <p:tgtEl>
                                          <p:spTgt spid="7885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8853">
                                            <p:txEl>
                                              <p:pRg st="3" end="3"/>
                                            </p:txEl>
                                          </p:spTgt>
                                        </p:tgtEl>
                                        <p:attrNameLst>
                                          <p:attrName>style.visibility</p:attrName>
                                        </p:attrNameLst>
                                      </p:cBhvr>
                                      <p:to>
                                        <p:strVal val="visible"/>
                                      </p:to>
                                    </p:set>
                                    <p:animEffect transition="in" filter="blinds(horizontal)">
                                      <p:cBhvr>
                                        <p:cTn id="18" dur="500"/>
                                        <p:tgtEl>
                                          <p:spTgt spid="78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762000" y="1066800"/>
            <a:ext cx="7620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dirty="0">
                <a:solidFill>
                  <a:srgbClr val="002060"/>
                </a:solidFill>
                <a:latin typeface="Times New Roman" pitchFamily="18" charset="0"/>
              </a:rPr>
              <a:t>    </a:t>
            </a:r>
            <a:r>
              <a:rPr lang="en-US" sz="3200" b="1" dirty="0">
                <a:solidFill>
                  <a:srgbClr val="002060"/>
                </a:solidFill>
                <a:latin typeface="Times New Roman" pitchFamily="18" charset="0"/>
              </a:rPr>
              <a:t> </a:t>
            </a:r>
            <a:r>
              <a:rPr lang="en-US" sz="3200" dirty="0" err="1">
                <a:solidFill>
                  <a:srgbClr val="002060"/>
                </a:solidFill>
                <a:latin typeface="Times New Roman" pitchFamily="18" charset="0"/>
              </a:rPr>
              <a:t>Khi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ánh</a:t>
            </a:r>
            <a:r>
              <a:rPr lang="en-US" sz="3200" dirty="0">
                <a:solidFill>
                  <a:srgbClr val="002060"/>
                </a:solidFill>
                <a:latin typeface="Times New Roman" pitchFamily="18" charset="0"/>
              </a:rPr>
              <a:t> ban </a:t>
            </a:r>
            <a:r>
              <a:rPr lang="en-US" sz="3200" dirty="0" err="1">
                <a:solidFill>
                  <a:srgbClr val="002060"/>
                </a:solidFill>
                <a:latin typeface="Times New Roman" pitchFamily="18" charset="0"/>
              </a:rPr>
              <a:t>mai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lan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tỏa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khắp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cùng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bạn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đến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đầy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thích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thú</a:t>
            </a:r>
            <a:r>
              <a:rPr lang="en-US" sz="3200" dirty="0">
                <a:solidFill>
                  <a:srgbClr val="002060"/>
                </a:solidFill>
                <a:latin typeface="Times New Roman" pitchFamily="18" charset="0"/>
              </a:rPr>
              <a:t>.  Kia !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của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sừng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một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vị</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thần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lồ</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hiện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trước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năm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trôi</a:t>
            </a:r>
            <a:r>
              <a:rPr lang="en-US" sz="3200" dirty="0">
                <a:solidFill>
                  <a:srgbClr val="002060"/>
                </a:solidFill>
                <a:latin typeface="Times New Roman" pitchFamily="18" charset="0"/>
              </a:rPr>
              <a:t> qua </a:t>
            </a:r>
            <a:r>
              <a:rPr lang="en-US" sz="3200" dirty="0" err="1">
                <a:solidFill>
                  <a:srgbClr val="002060"/>
                </a:solidFill>
                <a:latin typeface="Times New Roman" pitchFamily="18" charset="0"/>
              </a:rPr>
              <a:t>nhưng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vẫn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vậy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Cánh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xanh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tấm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biển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phô</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chữ</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Tiểu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smtClean="0">
                <a:solidFill>
                  <a:srgbClr val="002060"/>
                </a:solidFill>
                <a:latin typeface="Times New Roman" pitchFamily="18" charset="0"/>
              </a:rPr>
              <a:t>Ái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Mộ</a:t>
            </a:r>
            <a:r>
              <a:rPr lang="en-US" sz="3200" dirty="0" smtClean="0">
                <a:solidFill>
                  <a:srgbClr val="002060"/>
                </a:solidFill>
                <a:latin typeface="Times New Roman" pitchFamily="18" charset="0"/>
              </a:rPr>
              <a:t> B” </a:t>
            </a:r>
            <a:r>
              <a:rPr lang="en-US" sz="3200" dirty="0" err="1">
                <a:solidFill>
                  <a:srgbClr val="002060"/>
                </a:solidFill>
                <a:latin typeface="Times New Roman" pitchFamily="18" charset="0"/>
              </a:rPr>
              <a:t>luôn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mở</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rộng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đón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tạm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biệt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cuối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cấp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chúng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a:t>
            </a:r>
          </a:p>
        </p:txBody>
      </p:sp>
    </p:spTree>
    <p:extLst>
      <p:ext uri="{BB962C8B-B14F-4D97-AF65-F5344CB8AC3E}">
        <p14:creationId xmlns:p14="http://schemas.microsoft.com/office/powerpoint/2010/main" val="182570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99060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body" idx="4294967295"/>
          </p:nvPr>
        </p:nvSpPr>
        <p:spPr>
          <a:xfrm>
            <a:off x="-76200" y="76200"/>
            <a:ext cx="8915400" cy="4572000"/>
          </a:xfrm>
        </p:spPr>
        <p:txBody>
          <a:bodyPr>
            <a:noAutofit/>
          </a:bodyPr>
          <a:lstStyle/>
          <a:p>
            <a:pPr algn="just">
              <a:lnSpc>
                <a:spcPct val="110000"/>
              </a:lnSpc>
              <a:buFontTx/>
              <a:buNone/>
            </a:pPr>
            <a:r>
              <a:rPr lang="en-US" sz="2800" b="1" dirty="0">
                <a:solidFill>
                  <a:srgbClr val="002060"/>
                </a:solidFill>
                <a:latin typeface="Times New Roman" pitchFamily="18" charset="0"/>
              </a:rPr>
              <a:t>		</a:t>
            </a:r>
            <a:r>
              <a:rPr lang="en-US" sz="2800" dirty="0" err="1">
                <a:solidFill>
                  <a:srgbClr val="002060"/>
                </a:solidFill>
                <a:latin typeface="Times New Roman" pitchFamily="18" charset="0"/>
              </a:rPr>
              <a:t>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luôn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thấy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dễ</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thoải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trầm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bóng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bằng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anh</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bằng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lăng</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sữa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toả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vẻ</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đẹp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tuyệt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lát</a:t>
            </a:r>
            <a:r>
              <a:rPr lang="en-US" sz="2800" dirty="0">
                <a:solidFill>
                  <a:srgbClr val="002060"/>
                </a:solidFill>
                <a:latin typeface="Times New Roman" pitchFamily="18" charset="0"/>
              </a:rPr>
              <a:t> xi </a:t>
            </a:r>
            <a:r>
              <a:rPr lang="en-US" sz="2800" dirty="0" err="1">
                <a:solidFill>
                  <a:srgbClr val="002060"/>
                </a:solidFill>
                <a:latin typeface="Times New Roman" pitchFamily="18" charset="0"/>
              </a:rPr>
              <a:t>măng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Mép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kê</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ngồi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báo</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bồn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đủ</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vươn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bão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sa,hoa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tỏa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nhung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cỏ</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thịch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reo </a:t>
            </a:r>
            <a:r>
              <a:rPr lang="en-US" sz="2800" dirty="0" err="1">
                <a:solidFill>
                  <a:srgbClr val="002060"/>
                </a:solidFill>
                <a:latin typeface="Times New Roman" pitchFamily="18" charset="0"/>
              </a:rPr>
              <a:t>hò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rã</a:t>
            </a:r>
            <a:r>
              <a:rPr lang="en-US" sz="2800" dirty="0">
                <a:solidFill>
                  <a:srgbClr val="002060"/>
                </a:solidFill>
                <a:latin typeface="Times New Roman" pitchFamily="18" charset="0"/>
              </a:rPr>
              <a:t>.</a:t>
            </a:r>
          </a:p>
        </p:txBody>
      </p:sp>
    </p:spTree>
    <p:extLst>
      <p:ext uri="{BB962C8B-B14F-4D97-AF65-F5344CB8AC3E}">
        <p14:creationId xmlns:p14="http://schemas.microsoft.com/office/powerpoint/2010/main" val="116025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762000" y="762000"/>
            <a:ext cx="7620000" cy="5410200"/>
          </a:xfrm>
        </p:spPr>
        <p:txBody>
          <a:bodyPr>
            <a:normAutofit fontScale="90000"/>
          </a:bodyPr>
          <a:lstStyle/>
          <a:p>
            <a:pPr algn="just"/>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Trường</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khuôn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đẹp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dãy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tầng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liền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nhau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Phòng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đầu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dãy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phòng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hội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họp.Ngay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phòng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cùng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đầu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giờ</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mượn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phòng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Nhìn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dãy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con </a:t>
            </a:r>
            <a:r>
              <a:rPr lang="en-US" sz="2800" dirty="0" err="1">
                <a:solidFill>
                  <a:srgbClr val="002060"/>
                </a:solidFill>
                <a:latin typeface="Times New Roman" pitchFamily="18" charset="0"/>
              </a:rPr>
              <a:t>tàu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bờ</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tri </a:t>
            </a:r>
            <a:r>
              <a:rPr lang="en-US" sz="2800" dirty="0" err="1">
                <a:solidFill>
                  <a:srgbClr val="002060"/>
                </a:solidFill>
                <a:latin typeface="Times New Roman" pitchFamily="18" charset="0"/>
              </a:rPr>
              <a:t>thức.Phòng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dãy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kê</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loá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thẫm,kẻ</a:t>
            </a:r>
            <a:r>
              <a:rPr lang="en-US" sz="2800" dirty="0">
                <a:solidFill>
                  <a:srgbClr val="002060"/>
                </a:solidFill>
                <a:latin typeface="Times New Roman" pitchFamily="18" charset="0"/>
              </a:rPr>
              <a:t> ô </a:t>
            </a:r>
            <a:r>
              <a:rPr lang="en-US" sz="2800" dirty="0" err="1">
                <a:solidFill>
                  <a:srgbClr val="002060"/>
                </a:solidFill>
                <a:latin typeface="Times New Roman" pitchFamily="18" charset="0"/>
              </a:rPr>
              <a:t>vuông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Phía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cười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nhìn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Năm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thiếu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trích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gửi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khai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bốn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chiếc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tủ</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đựng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vở</a:t>
            </a:r>
            <a:r>
              <a:rPr lang="en-US" sz="2800" dirty="0">
                <a:solidFill>
                  <a:srgbClr val="002060"/>
                </a:solidFill>
                <a:latin typeface="Times New Roman" pitchFamily="18" charset="0"/>
              </a:rPr>
              <a:t>.</a:t>
            </a:r>
          </a:p>
        </p:txBody>
      </p:sp>
    </p:spTree>
    <p:extLst>
      <p:ext uri="{BB962C8B-B14F-4D97-AF65-F5344CB8AC3E}">
        <p14:creationId xmlns:p14="http://schemas.microsoft.com/office/powerpoint/2010/main" val="326884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0" fill="hold"/>
                                        <p:tgtEl>
                                          <p:spTgt spid="27652"/>
                                        </p:tgtEl>
                                        <p:attrNameLst>
                                          <p:attrName>ppt_x</p:attrName>
                                        </p:attrNameLst>
                                      </p:cBhvr>
                                      <p:tavLst>
                                        <p:tav tm="0">
                                          <p:val>
                                            <p:strVal val="#ppt_x"/>
                                          </p:val>
                                        </p:tav>
                                        <p:tav tm="100000">
                                          <p:val>
                                            <p:strVal val="#ppt_x"/>
                                          </p:val>
                                        </p:tav>
                                      </p:tavLst>
                                    </p:anim>
                                    <p:anim calcmode="lin" valueType="num">
                                      <p:cBhvr additive="base">
                                        <p:cTn id="8" dur="50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AMB\Desktop\ANH TRUONG_file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7871"/>
            <a:ext cx="4255720" cy="30056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HAMB\Desktop\ANH TRUONG_files\IMG_15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908" y="318654"/>
            <a:ext cx="4186383" cy="312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THAMB\Desktop\ANH TRUONG_fil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27" y="3428566"/>
            <a:ext cx="4248793" cy="3367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HAMB\Desktop\ANH TRUONG_files\Đại hội Liên Đội 2016 - 2017 - (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908" y="3495240"/>
            <a:ext cx="4178879" cy="313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6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title"/>
          </p:nvPr>
        </p:nvSpPr>
        <p:spPr>
          <a:xfrm>
            <a:off x="685800" y="1752600"/>
            <a:ext cx="8229600" cy="1143000"/>
          </a:xfrm>
        </p:spPr>
        <p:txBody>
          <a:bodyPr>
            <a:normAutofit fontScale="90000"/>
          </a:bodyPr>
          <a:lstStyle/>
          <a:p>
            <a:r>
              <a:rPr lang="en-US" sz="4000" u="sng" dirty="0" err="1">
                <a:solidFill>
                  <a:srgbClr val="002060"/>
                </a:solidFill>
                <a:latin typeface="Times New Roman" pitchFamily="18" charset="0"/>
                <a:cs typeface="Times New Roman" pitchFamily="18" charset="0"/>
              </a:rPr>
              <a:t>Chuẩn</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bị</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bài</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sau</a:t>
            </a:r>
            <a:r>
              <a:rPr lang="en-US" sz="4000" dirty="0" smtClean="0">
                <a:solidFill>
                  <a:srgbClr val="002060"/>
                </a:solidFill>
                <a:latin typeface="Times New Roman" pitchFamily="18" charset="0"/>
                <a:cs typeface="Times New Roman" pitchFamily="18" charset="0"/>
              </a:rPr>
              <a:t>:</a:t>
            </a:r>
            <a:br>
              <a:rPr lang="en-US" sz="4000" dirty="0" smtClean="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TẢ </a:t>
            </a:r>
            <a:r>
              <a:rPr lang="en-US" sz="4000" dirty="0">
                <a:solidFill>
                  <a:srgbClr val="FF0000"/>
                </a:solidFill>
                <a:latin typeface="Times New Roman" pitchFamily="18" charset="0"/>
                <a:cs typeface="Times New Roman" pitchFamily="18" charset="0"/>
              </a:rPr>
              <a:t>CẢNH</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a:t>
            </a:r>
            <a:r>
              <a:rPr lang="en-US" sz="4000" dirty="0" err="1" smtClean="0">
                <a:solidFill>
                  <a:srgbClr val="002060"/>
                </a:solidFill>
                <a:latin typeface="Times New Roman" pitchFamily="18" charset="0"/>
                <a:cs typeface="Times New Roman" pitchFamily="18" charset="0"/>
              </a:rPr>
              <a:t>Kiểm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viết</a:t>
            </a:r>
            <a:r>
              <a:rPr lang="en-US" sz="40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09365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p:cNvSpPr txBox="1">
            <a:spLocks noChangeArrowheads="1"/>
          </p:cNvSpPr>
          <p:nvPr/>
        </p:nvSpPr>
        <p:spPr bwMode="auto">
          <a:xfrm>
            <a:off x="2286000" y="14478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17" name="Rectangle 25"/>
          <p:cNvSpPr>
            <a:spLocks noChangeArrowheads="1"/>
          </p:cNvSpPr>
          <p:nvPr/>
        </p:nvSpPr>
        <p:spPr bwMode="auto">
          <a:xfrm>
            <a:off x="1157748" y="408039"/>
            <a:ext cx="714805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b="1" smtClean="0">
                <a:solidFill>
                  <a:srgbClr val="C00000"/>
                </a:solidFill>
                <a:latin typeface="Times New Roman" pitchFamily="18" charset="0"/>
                <a:cs typeface="Times New Roman" pitchFamily="18" charset="0"/>
              </a:rPr>
              <a:t>1. </a:t>
            </a:r>
            <a:r>
              <a:rPr lang="en-US" sz="3200" smtClean="0">
                <a:solidFill>
                  <a:srgbClr val="C00000"/>
                </a:solidFill>
                <a:latin typeface="Times New Roman" pitchFamily="18" charset="0"/>
                <a:cs typeface="Times New Roman" pitchFamily="18" charset="0"/>
              </a:rPr>
              <a:t>Quan </a:t>
            </a:r>
            <a:r>
              <a:rPr lang="en-US" sz="3200" dirty="0" err="1" smtClean="0">
                <a:solidFill>
                  <a:srgbClr val="C00000"/>
                </a:solidFill>
                <a:latin typeface="Times New Roman" pitchFamily="18" charset="0"/>
                <a:cs typeface="Times New Roman" pitchFamily="18" charset="0"/>
              </a:rPr>
              <a:t>sát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trường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em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Từ</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những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quan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sát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được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lập</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dàn</a:t>
            </a:r>
            <a:r>
              <a:rPr lang="en-US" sz="3200" dirty="0">
                <a:solidFill>
                  <a:srgbClr val="C00000"/>
                </a:solidFill>
                <a:latin typeface="Times New Roman" pitchFamily="18" charset="0"/>
                <a:cs typeface="Times New Roman" pitchFamily="18" charset="0"/>
              </a:rPr>
              <a:t> ý </a:t>
            </a:r>
            <a:r>
              <a:rPr lang="en-US" sz="3200" dirty="0" err="1">
                <a:solidFill>
                  <a:srgbClr val="C00000"/>
                </a:solidFill>
                <a:latin typeface="Times New Roman" pitchFamily="18" charset="0"/>
                <a:cs typeface="Times New Roman" pitchFamily="18" charset="0"/>
              </a:rPr>
              <a:t>cho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văn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miêu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tả</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ngôi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trường</a:t>
            </a:r>
            <a:endParaRPr lang="en-US" sz="3200" dirty="0">
              <a:solidFill>
                <a:srgbClr val="C00000"/>
              </a:solidFill>
              <a:latin typeface="Times New Roman" pitchFamily="18" charset="0"/>
              <a:cs typeface="Times New Roman" pitchFamily="18" charset="0"/>
            </a:endParaRPr>
          </a:p>
          <a:p>
            <a:pPr algn="just"/>
            <a:endParaRPr lang="en-US" sz="3200" dirty="0">
              <a:solidFill>
                <a:srgbClr val="C00000"/>
              </a:solidFill>
              <a:latin typeface="Times New Roman" pitchFamily="18" charset="0"/>
              <a:cs typeface="Times New Roman" pitchFamily="18" charset="0"/>
            </a:endParaRPr>
          </a:p>
        </p:txBody>
      </p:sp>
      <p:sp>
        <p:nvSpPr>
          <p:cNvPr id="8221" name="Text Box 29"/>
          <p:cNvSpPr txBox="1">
            <a:spLocks noChangeArrowheads="1"/>
          </p:cNvSpPr>
          <p:nvPr/>
        </p:nvSpPr>
        <p:spPr bwMode="auto">
          <a:xfrm>
            <a:off x="1600200" y="27432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23" name="Rectangle 31"/>
          <p:cNvSpPr>
            <a:spLocks noChangeArrowheads="1"/>
          </p:cNvSpPr>
          <p:nvPr/>
        </p:nvSpPr>
        <p:spPr bwMode="auto">
          <a:xfrm>
            <a:off x="990600" y="2362200"/>
            <a:ext cx="7467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rgbClr val="FF3300"/>
                </a:solidFill>
                <a:latin typeface="Times New Roman" pitchFamily="18" charset="0"/>
                <a:cs typeface="Times New Roman" pitchFamily="18" charset="0"/>
              </a:rPr>
              <a:t>  </a:t>
            </a:r>
            <a:r>
              <a:rPr lang="en-US" sz="2800" dirty="0" smtClean="0">
                <a:solidFill>
                  <a:srgbClr val="FF330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Cấu</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tạo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cảnh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gồm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3 </a:t>
            </a:r>
            <a:r>
              <a:rPr lang="en-US" sz="2800" b="1" dirty="0" err="1">
                <a:solidFill>
                  <a:srgbClr val="002060"/>
                </a:solidFill>
                <a:latin typeface="Times New Roman" pitchFamily="18" charset="0"/>
                <a:cs typeface="Times New Roman" pitchFamily="18" charset="0"/>
              </a:rPr>
              <a:t>phần</a:t>
            </a:r>
            <a:r>
              <a:rPr lang="en-US" sz="2800" b="1" dirty="0">
                <a:solidFill>
                  <a:srgbClr val="002060"/>
                </a:solidFill>
                <a:latin typeface="Times New Roman" pitchFamily="18" charset="0"/>
                <a:cs typeface="Times New Roman" pitchFamily="18" charset="0"/>
              </a:rPr>
              <a:t/>
            </a:r>
            <a:br>
              <a:rPr lang="en-US" sz="2800" b="1" dirty="0">
                <a:solidFill>
                  <a:srgbClr val="002060"/>
                </a:solidFill>
                <a:latin typeface="Times New Roman" pitchFamily="18" charset="0"/>
                <a:cs typeface="Times New Roman" pitchFamily="18" charset="0"/>
              </a:rPr>
            </a:br>
            <a:endParaRPr lang="en-US" sz="2800" dirty="0" smtClean="0">
              <a:solidFill>
                <a:srgbClr val="002060"/>
              </a:solidFill>
              <a:latin typeface="Times New Roman" pitchFamily="18" charset="0"/>
              <a:cs typeface="Times New Roman" pitchFamily="18" charset="0"/>
            </a:endParaRPr>
          </a:p>
          <a:p>
            <a:pPr algn="just"/>
            <a:r>
              <a:rPr lang="en-US" sz="2800" b="1" i="1" dirty="0" smtClean="0">
                <a:solidFill>
                  <a:srgbClr val="002060"/>
                </a:solidFill>
                <a:latin typeface="Times New Roman" pitchFamily="18" charset="0"/>
                <a:cs typeface="Times New Roman" pitchFamily="18" charset="0"/>
              </a:rPr>
              <a:t>1. </a:t>
            </a:r>
            <a:r>
              <a:rPr lang="en-US" sz="2800" b="1" i="1" dirty="0" err="1" smtClean="0">
                <a:solidFill>
                  <a:srgbClr val="002060"/>
                </a:solidFill>
                <a:latin typeface="Times New Roman" pitchFamily="18" charset="0"/>
                <a:cs typeface="Times New Roman" pitchFamily="18" charset="0"/>
              </a:rPr>
              <a:t>Mở</a:t>
            </a:r>
            <a:r>
              <a:rPr lang="en-US" sz="2800" b="1" i="1" dirty="0" smtClean="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bài</a:t>
            </a:r>
            <a:r>
              <a:rPr lang="en-US" sz="2800" b="1" i="1"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thiệu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endParaRPr lang="en-US" sz="2800" dirty="0" smtClean="0">
              <a:solidFill>
                <a:srgbClr val="002060"/>
              </a:solidFill>
              <a:latin typeface="Times New Roman" pitchFamily="18" charset="0"/>
              <a:cs typeface="Times New Roman" pitchFamily="18" charset="0"/>
            </a:endParaRPr>
          </a:p>
          <a:p>
            <a:r>
              <a:rPr lang="en-US" sz="2800" b="1" i="1" dirty="0" smtClean="0">
                <a:solidFill>
                  <a:srgbClr val="002060"/>
                </a:solidFill>
                <a:latin typeface="Times New Roman" pitchFamily="18" charset="0"/>
                <a:cs typeface="Times New Roman" pitchFamily="18" charset="0"/>
              </a:rPr>
              <a:t>2</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Thân</a:t>
            </a:r>
            <a:r>
              <a:rPr lang="en-US" sz="2800" b="1" i="1" dirty="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bài</a:t>
            </a:r>
            <a:r>
              <a:rPr lang="en-US" sz="2800" b="1" i="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từng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gian</a:t>
            </a:r>
            <a:r>
              <a:rPr lang="en-US" sz="2800" dirty="0">
                <a:solidFill>
                  <a:srgbClr val="002060"/>
                </a:solidFill>
                <a:latin typeface="Times New Roman" pitchFamily="18" charset="0"/>
                <a:cs typeface="Times New Roman" pitchFamily="18" charset="0"/>
              </a:rPr>
              <a:t>.</a:t>
            </a:r>
            <a:br>
              <a:rPr lang="en-US" sz="2800" dirty="0">
                <a:solidFill>
                  <a:srgbClr val="002060"/>
                </a:solidFill>
                <a:latin typeface="Times New Roman" pitchFamily="18" charset="0"/>
                <a:cs typeface="Times New Roman" pitchFamily="18" charset="0"/>
              </a:rPr>
            </a:br>
            <a:endParaRPr lang="en-US" sz="2800" dirty="0" smtClean="0">
              <a:solidFill>
                <a:srgbClr val="002060"/>
              </a:solidFill>
              <a:latin typeface="Times New Roman" pitchFamily="18" charset="0"/>
              <a:cs typeface="Times New Roman" pitchFamily="18" charset="0"/>
            </a:endParaRPr>
          </a:p>
          <a:p>
            <a:pPr algn="just"/>
            <a:r>
              <a:rPr lang="en-US" sz="2800" b="1" i="1" dirty="0" smtClean="0">
                <a:solidFill>
                  <a:srgbClr val="002060"/>
                </a:solidFill>
                <a:latin typeface="Times New Roman" pitchFamily="18" charset="0"/>
                <a:cs typeface="Times New Roman" pitchFamily="18" charset="0"/>
              </a:rPr>
              <a:t>3</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Kết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bài</a:t>
            </a:r>
            <a:r>
              <a:rPr lang="en-US" sz="2800" b="1" i="1"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xét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viết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697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0"/>
                                  </p:iterate>
                                  <p:childTnLst>
                                    <p:set>
                                      <p:cBhvr>
                                        <p:cTn id="6" dur="1" fill="hold">
                                          <p:stCondLst>
                                            <p:cond delay="0"/>
                                          </p:stCondLst>
                                        </p:cTn>
                                        <p:tgtEl>
                                          <p:spTgt spid="8217"/>
                                        </p:tgtEl>
                                        <p:attrNameLst>
                                          <p:attrName>style.visibility</p:attrName>
                                        </p:attrNameLst>
                                      </p:cBhvr>
                                      <p:to>
                                        <p:strVal val="visible"/>
                                      </p:to>
                                    </p:set>
                                    <p:anim calcmode="lin" valueType="num">
                                      <p:cBhvr>
                                        <p:cTn id="7" dur="1000" fill="hold"/>
                                        <p:tgtEl>
                                          <p:spTgt spid="8217"/>
                                        </p:tgtEl>
                                        <p:attrNameLst>
                                          <p:attrName>ppt_w</p:attrName>
                                        </p:attrNameLst>
                                      </p:cBhvr>
                                      <p:tavLst>
                                        <p:tav tm="0">
                                          <p:val>
                                            <p:fltVal val="0"/>
                                          </p:val>
                                        </p:tav>
                                        <p:tav tm="100000">
                                          <p:val>
                                            <p:strVal val="#ppt_w"/>
                                          </p:val>
                                        </p:tav>
                                      </p:tavLst>
                                    </p:anim>
                                    <p:anim calcmode="lin" valueType="num">
                                      <p:cBhvr>
                                        <p:cTn id="8" dur="1000" fill="hold"/>
                                        <p:tgtEl>
                                          <p:spTgt spid="8217"/>
                                        </p:tgtEl>
                                        <p:attrNameLst>
                                          <p:attrName>ppt_h</p:attrName>
                                        </p:attrNameLst>
                                      </p:cBhvr>
                                      <p:tavLst>
                                        <p:tav tm="0">
                                          <p:val>
                                            <p:fltVal val="0"/>
                                          </p:val>
                                        </p:tav>
                                        <p:tav tm="100000">
                                          <p:val>
                                            <p:strVal val="#ppt_h"/>
                                          </p:val>
                                        </p:tav>
                                      </p:tavLst>
                                    </p:anim>
                                    <p:anim calcmode="lin" valueType="num">
                                      <p:cBhvr>
                                        <p:cTn id="9" dur="1000" fill="hold"/>
                                        <p:tgtEl>
                                          <p:spTgt spid="82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8217"/>
                                        </p:tgtEl>
                                        <p:attrNameLst>
                                          <p:attrName>style.color</p:attrName>
                                        </p:attrNameLst>
                                      </p:cBhvr>
                                      <p:to>
                                        <p:clrVal>
                                          <a:schemeClr val="accent2"/>
                                        </p:clrVal>
                                      </p:to>
                                    </p:set>
                                    <p:set>
                                      <p:cBhvr>
                                        <p:cTn id="15" dur="500" autoRev="1" fill="hold"/>
                                        <p:tgtEl>
                                          <p:spTgt spid="8217"/>
                                        </p:tgtEl>
                                        <p:attrNameLst>
                                          <p:attrName>fillcolor</p:attrName>
                                        </p:attrNameLst>
                                      </p:cBhvr>
                                      <p:to>
                                        <p:clrVal>
                                          <a:schemeClr val="accent2"/>
                                        </p:clrVal>
                                      </p:to>
                                    </p:set>
                                    <p:set>
                                      <p:cBhvr>
                                        <p:cTn id="16" dur="500" autoRev="1" fill="hold"/>
                                        <p:tgtEl>
                                          <p:spTgt spid="82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223">
                                            <p:txEl>
                                              <p:pRg st="0" end="0"/>
                                            </p:txEl>
                                          </p:spTgt>
                                        </p:tgtEl>
                                        <p:attrNameLst>
                                          <p:attrName>style.visibility</p:attrName>
                                        </p:attrNameLst>
                                      </p:cBhvr>
                                      <p:to>
                                        <p:strVal val="visible"/>
                                      </p:to>
                                    </p:set>
                                    <p:animEffect transition="in" filter="box(in)">
                                      <p:cBhvr>
                                        <p:cTn id="21" dur="500"/>
                                        <p:tgtEl>
                                          <p:spTgt spid="82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223">
                                            <p:txEl>
                                              <p:pRg st="1" end="1"/>
                                            </p:txEl>
                                          </p:spTgt>
                                        </p:tgtEl>
                                        <p:attrNameLst>
                                          <p:attrName>style.visibility</p:attrName>
                                        </p:attrNameLst>
                                      </p:cBhvr>
                                      <p:to>
                                        <p:strVal val="visible"/>
                                      </p:to>
                                    </p:set>
                                    <p:animEffect transition="in" filter="box(in)">
                                      <p:cBhvr>
                                        <p:cTn id="26" dur="500"/>
                                        <p:tgtEl>
                                          <p:spTgt spid="82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23">
                                            <p:txEl>
                                              <p:pRg st="2" end="2"/>
                                            </p:txEl>
                                          </p:spTgt>
                                        </p:tgtEl>
                                        <p:attrNameLst>
                                          <p:attrName>style.visibility</p:attrName>
                                        </p:attrNameLst>
                                      </p:cBhvr>
                                      <p:to>
                                        <p:strVal val="visible"/>
                                      </p:to>
                                    </p:set>
                                    <p:animEffect transition="in" filter="box(in)">
                                      <p:cBhvr>
                                        <p:cTn id="31" dur="500"/>
                                        <p:tgtEl>
                                          <p:spTgt spid="822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23">
                                            <p:txEl>
                                              <p:pRg st="3" end="3"/>
                                            </p:txEl>
                                          </p:spTgt>
                                        </p:tgtEl>
                                        <p:attrNameLst>
                                          <p:attrName>style.visibility</p:attrName>
                                        </p:attrNameLst>
                                      </p:cBhvr>
                                      <p:to>
                                        <p:strVal val="visible"/>
                                      </p:to>
                                    </p:set>
                                    <p:animEffect transition="in" filter="box(in)">
                                      <p:cBhvr>
                                        <p:cTn id="36" dur="500"/>
                                        <p:tgtEl>
                                          <p:spTgt spid="8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 grpId="0"/>
      <p:bldP spid="82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533400" y="1066800"/>
            <a:ext cx="8229600" cy="4495800"/>
          </a:xfrm>
        </p:spPr>
        <p:txBody>
          <a:bodyPr>
            <a:normAutofit fontScale="92500" lnSpcReduction="10000"/>
          </a:bodyPr>
          <a:lstStyle/>
          <a:p>
            <a:pPr algn="just">
              <a:lnSpc>
                <a:spcPct val="80000"/>
              </a:lnSpc>
            </a:pP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điểm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smtClean="0">
                <a:solidFill>
                  <a:srgbClr val="002060"/>
                </a:solidFill>
                <a:latin typeface="Times New Roman" pitchFamily="18" charset="0"/>
              </a:rPr>
              <a:t>)</a:t>
            </a:r>
          </a:p>
          <a:p>
            <a:pPr marL="0" indent="0" algn="just">
              <a:lnSpc>
                <a:spcPct val="80000"/>
              </a:lnSpc>
              <a:buNone/>
            </a:pPr>
            <a:endParaRPr lang="en-US" sz="2800" dirty="0">
              <a:solidFill>
                <a:srgbClr val="002060"/>
              </a:solidFill>
              <a:latin typeface="Times New Roman" pitchFamily="18" charset="0"/>
            </a:endParaRPr>
          </a:p>
          <a:p>
            <a:pPr algn="just">
              <a:lnSpc>
                <a:spcPct val="80000"/>
              </a:lnSpc>
            </a:pPr>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smtClean="0">
                <a:solidFill>
                  <a:srgbClr val="002060"/>
                </a:solidFill>
                <a:latin typeface="Times New Roman" pitchFamily="18" charset="0"/>
              </a:rPr>
              <a:t>…)</a:t>
            </a:r>
          </a:p>
          <a:p>
            <a:pPr marL="0" indent="0" algn="just">
              <a:lnSpc>
                <a:spcPct val="80000"/>
              </a:lnSpc>
              <a:buNone/>
            </a:pPr>
            <a:endParaRPr lang="en-US" sz="2800" dirty="0">
              <a:solidFill>
                <a:srgbClr val="002060"/>
              </a:solidFill>
              <a:latin typeface="Times New Roman" pitchFamily="18" charset="0"/>
            </a:endParaRPr>
          </a:p>
          <a:p>
            <a:pPr algn="just">
              <a:lnSpc>
                <a:spcPct val="80000"/>
              </a:lnSpc>
            </a:pP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lướt</a:t>
            </a:r>
            <a:r>
              <a:rPr lang="en-US" sz="2800" dirty="0">
                <a:solidFill>
                  <a:srgbClr val="002060"/>
                </a:solidFill>
                <a:latin typeface="Times New Roman" pitchFamily="18" charset="0"/>
              </a:rPr>
              <a:t> qua, </a:t>
            </a:r>
            <a:r>
              <a:rPr lang="en-US" sz="2800" dirty="0" err="1">
                <a:solidFill>
                  <a:srgbClr val="002060"/>
                </a:solidFill>
                <a:latin typeface="Times New Roman" pitchFamily="18" charset="0"/>
              </a:rPr>
              <a:t>để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biến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p>
        </p:txBody>
      </p:sp>
    </p:spTree>
    <p:extLst>
      <p:ext uri="{BB962C8B-B14F-4D97-AF65-F5344CB8AC3E}">
        <p14:creationId xmlns:p14="http://schemas.microsoft.com/office/powerpoint/2010/main" val="314138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838200" y="381000"/>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gì</a:t>
            </a:r>
            <a:r>
              <a:rPr lang="en-US" sz="2800" dirty="0">
                <a:solidFill>
                  <a:srgbClr val="002060"/>
                </a:solidFill>
                <a:latin typeface="Times New Roman" pitchFamily="18" charset="0"/>
              </a:rPr>
              <a:t>?</a:t>
            </a:r>
          </a:p>
        </p:txBody>
      </p:sp>
      <p:sp>
        <p:nvSpPr>
          <p:cNvPr id="76805" name="Text Box 5"/>
          <p:cNvSpPr txBox="1">
            <a:spLocks noChangeArrowheads="1"/>
          </p:cNvSpPr>
          <p:nvPr/>
        </p:nvSpPr>
        <p:spPr bwMode="auto">
          <a:xfrm>
            <a:off x="1371600" y="8382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CC"/>
                </a:solidFill>
                <a:latin typeface="Times New Roman" pitchFamily="18" charset="0"/>
              </a:rPr>
              <a:t>+ Ngôi trường của em.</a:t>
            </a:r>
          </a:p>
        </p:txBody>
      </p:sp>
      <p:sp>
        <p:nvSpPr>
          <p:cNvPr id="76806" name="Text Box 6"/>
          <p:cNvSpPr txBox="1">
            <a:spLocks noChangeArrowheads="1"/>
          </p:cNvSpPr>
          <p:nvPr/>
        </p:nvSpPr>
        <p:spPr bwMode="auto">
          <a:xfrm>
            <a:off x="914400" y="1371600"/>
            <a:ext cx="6858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Buổi</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sáng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buổi</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chiều</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trước</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buổi</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học</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sau</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giờ</a:t>
            </a:r>
            <a:r>
              <a:rPr lang="en-US" sz="2800" dirty="0">
                <a:solidFill>
                  <a:srgbClr val="3333CC"/>
                </a:solidFill>
                <a:latin typeface="Times New Roman" pitchFamily="18" charset="0"/>
              </a:rPr>
              <a:t> tan </a:t>
            </a:r>
            <a:r>
              <a:rPr lang="en-US" sz="2800" dirty="0" err="1">
                <a:solidFill>
                  <a:srgbClr val="3333CC"/>
                </a:solidFill>
                <a:latin typeface="Times New Roman" pitchFamily="18" charset="0"/>
              </a:rPr>
              <a:t>học</a:t>
            </a:r>
            <a:r>
              <a:rPr lang="en-US" sz="2800" dirty="0">
                <a:solidFill>
                  <a:srgbClr val="3333CC"/>
                </a:solidFill>
                <a:latin typeface="Times New Roman" pitchFamily="18" charset="0"/>
              </a:rPr>
              <a:t>)</a:t>
            </a:r>
          </a:p>
        </p:txBody>
      </p:sp>
      <p:sp>
        <p:nvSpPr>
          <p:cNvPr id="76807" name="Text Box 7"/>
          <p:cNvSpPr txBox="1">
            <a:spLocks noChangeArrowheads="1"/>
          </p:cNvSpPr>
          <p:nvPr/>
        </p:nvSpPr>
        <p:spPr bwMode="auto">
          <a:xfrm>
            <a:off x="914400" y="2971800"/>
            <a:ext cx="6781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Tả</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các</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cảnh</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cổng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trường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sân</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trường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lớp</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học</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hoạt</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động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của</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thầy</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và</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trò</a:t>
            </a:r>
            <a:r>
              <a:rPr lang="en-US" sz="2800" dirty="0">
                <a:solidFill>
                  <a:srgbClr val="3333CC"/>
                </a:solidFill>
                <a:latin typeface="Times New Roman" pitchFamily="18" charset="0"/>
              </a:rPr>
              <a:t>...</a:t>
            </a:r>
          </a:p>
        </p:txBody>
      </p:sp>
      <p:sp>
        <p:nvSpPr>
          <p:cNvPr id="76809" name="Text Box 9"/>
          <p:cNvSpPr txBox="1">
            <a:spLocks noChangeArrowheads="1"/>
          </p:cNvSpPr>
          <p:nvPr/>
        </p:nvSpPr>
        <p:spPr bwMode="auto">
          <a:xfrm>
            <a:off x="914400" y="4800600"/>
            <a:ext cx="6553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dirty="0">
                <a:solidFill>
                  <a:srgbClr val="3333CC"/>
                </a:solidFill>
                <a:latin typeface="Times New Roman" pitchFamily="18" charset="0"/>
              </a:rPr>
              <a:t>    + </a:t>
            </a:r>
            <a:r>
              <a:rPr lang="en-US" sz="2800" dirty="0" err="1">
                <a:solidFill>
                  <a:srgbClr val="3333CC"/>
                </a:solidFill>
                <a:latin typeface="Times New Roman" pitchFamily="18" charset="0"/>
              </a:rPr>
              <a:t>Em</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rất</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yêu</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quý</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và</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tự</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hào</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về</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trường</a:t>
            </a:r>
            <a:r>
              <a:rPr lang="en-US" sz="2800" dirty="0">
                <a:solidFill>
                  <a:srgbClr val="3333CC"/>
                </a:solidFill>
                <a:latin typeface="Times New Roman" pitchFamily="18" charset="0"/>
              </a:rPr>
              <a:t> </a:t>
            </a:r>
            <a:r>
              <a:rPr lang="en-US" sz="2800" dirty="0" err="1">
                <a:solidFill>
                  <a:srgbClr val="3333CC"/>
                </a:solidFill>
                <a:latin typeface="Times New Roman" pitchFamily="18" charset="0"/>
              </a:rPr>
              <a:t>em</a:t>
            </a:r>
            <a:r>
              <a:rPr lang="en-US" sz="2800" dirty="0">
                <a:solidFill>
                  <a:srgbClr val="3333CC"/>
                </a:solidFill>
                <a:latin typeface="Times New Roman" pitchFamily="18" charset="0"/>
              </a:rPr>
              <a:t>.</a:t>
            </a:r>
          </a:p>
        </p:txBody>
      </p:sp>
    </p:spTree>
    <p:extLst>
      <p:ext uri="{BB962C8B-B14F-4D97-AF65-F5344CB8AC3E}">
        <p14:creationId xmlns:p14="http://schemas.microsoft.com/office/powerpoint/2010/main" val="157593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diamond(in)">
                                      <p:cBhvr>
                                        <p:cTn id="12" dur="2000"/>
                                        <p:tgtEl>
                                          <p:spTgt spid="768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6">
                                            <p:txEl>
                                              <p:pRg st="0" end="0"/>
                                            </p:txEl>
                                          </p:spTgt>
                                        </p:tgtEl>
                                        <p:attrNameLst>
                                          <p:attrName>style.visibility</p:attrName>
                                        </p:attrNameLst>
                                      </p:cBhvr>
                                      <p:to>
                                        <p:strVal val="visible"/>
                                      </p:to>
                                    </p:set>
                                    <p:animEffect transition="in" filter="blinds(horizontal)">
                                      <p:cBhvr>
                                        <p:cTn id="17" dur="500"/>
                                        <p:tgtEl>
                                          <p:spTgt spid="768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6806">
                                            <p:txEl>
                                              <p:pRg st="1" end="1"/>
                                            </p:txEl>
                                          </p:spTgt>
                                        </p:tgtEl>
                                        <p:attrNameLst>
                                          <p:attrName>style.visibility</p:attrName>
                                        </p:attrNameLst>
                                      </p:cBhvr>
                                      <p:to>
                                        <p:strVal val="visible"/>
                                      </p:to>
                                    </p:set>
                                    <p:animEffect transition="in" filter="diamond(in)">
                                      <p:cBhvr>
                                        <p:cTn id="22" dur="2000"/>
                                        <p:tgtEl>
                                          <p:spTgt spid="7680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7">
                                            <p:txEl>
                                              <p:pRg st="0" end="0"/>
                                            </p:txEl>
                                          </p:spTgt>
                                        </p:tgtEl>
                                        <p:attrNameLst>
                                          <p:attrName>style.visibility</p:attrName>
                                        </p:attrNameLst>
                                      </p:cBhvr>
                                      <p:to>
                                        <p:strVal val="visible"/>
                                      </p:to>
                                    </p:set>
                                    <p:animEffect transition="in" filter="blinds(horizontal)">
                                      <p:cBhvr>
                                        <p:cTn id="27" dur="500"/>
                                        <p:tgtEl>
                                          <p:spTgt spid="768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76807">
                                            <p:txEl>
                                              <p:pRg st="1" end="1"/>
                                            </p:txEl>
                                          </p:spTgt>
                                        </p:tgtEl>
                                        <p:attrNameLst>
                                          <p:attrName>style.visibility</p:attrName>
                                        </p:attrNameLst>
                                      </p:cBhvr>
                                      <p:to>
                                        <p:strVal val="visible"/>
                                      </p:to>
                                    </p:set>
                                    <p:animEffect transition="in" filter="diamond(in)">
                                      <p:cBhvr>
                                        <p:cTn id="32" dur="2000"/>
                                        <p:tgtEl>
                                          <p:spTgt spid="7680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37" dur="500"/>
                                        <p:tgtEl>
                                          <p:spTgt spid="768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76809">
                                            <p:txEl>
                                              <p:pRg st="1" end="1"/>
                                            </p:txEl>
                                          </p:spTgt>
                                        </p:tgtEl>
                                        <p:attrNameLst>
                                          <p:attrName>style.visibility</p:attrName>
                                        </p:attrNameLst>
                                      </p:cBhvr>
                                      <p:to>
                                        <p:strVal val="visible"/>
                                      </p:to>
                                    </p:set>
                                    <p:animEffect transition="in" filter="diamond(in)">
                                      <p:cBhvr>
                                        <p:cTn id="42" dur="2000"/>
                                        <p:tgtEl>
                                          <p:spTgt spid="768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MB\Desktop\ANH TRUONG_files\cong tr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06" y="533400"/>
            <a:ext cx="77681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3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MB\Desktop\ANH TRUONG_files\IMG_15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68" y="263407"/>
            <a:ext cx="8048232" cy="601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AMB\Desktop\ANH TRUONG_files\IMG_2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41300"/>
            <a:ext cx="7543800" cy="637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AMB\Desktop\ANH TRUONG_fil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3583"/>
            <a:ext cx="7885646" cy="625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6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MB\Desktop\ANH TRUONG_files\IMG_2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19166" y="-579020"/>
            <a:ext cx="5705667" cy="792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36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168&quot;&gt;&lt;/object&gt;&lt;object type=&quot;2&quot; unique_id=&quot;10169&quot;&gt;&lt;object type=&quot;3&quot; unique_id=&quot;10170&quot;&gt;&lt;property id=&quot;20148&quot; value=&quot;5&quot;/&gt;&lt;property id=&quot;20300&quot; value=&quot;Slide 2&quot;/&gt;&lt;property id=&quot;20307&quot; value=&quot;257&quot;/&gt;&lt;/object&gt;&lt;object type=&quot;3&quot; unique_id=&quot;10171&quot;&gt;&lt;property id=&quot;20148&quot; value=&quot;5&quot;/&gt;&lt;property id=&quot;20300&quot; value=&quot;Slide 3&quot;/&gt;&lt;property id=&quot;20307&quot; value=&quot;258&quot;/&gt;&lt;/object&gt;&lt;object type=&quot;3&quot; unique_id=&quot;10172&quot;&gt;&lt;property id=&quot;20148&quot; value=&quot;5&quot;/&gt;&lt;property id=&quot;20300&quot; value=&quot;Slide 4&quot;/&gt;&lt;property id=&quot;20307&quot; value=&quot;259&quot;/&gt;&lt;/object&gt;&lt;object type=&quot;3&quot; unique_id=&quot;10177&quot;&gt;&lt;property id=&quot;20148&quot; value=&quot;5&quot;/&gt;&lt;property id=&quot;20300&quot; value=&quot;Slide 6&quot;/&gt;&lt;property id=&quot;20307&quot; value=&quot;264&quot;/&gt;&lt;/object&gt;&lt;object type=&quot;3&quot; unique_id=&quot;10178&quot;&gt;&lt;property id=&quot;20148&quot; value=&quot;5&quot;/&gt;&lt;property id=&quot;20300&quot; value=&quot;Slide 11 - &amp;quot;Mở bài:                    Giới thiệu bao quát: - Trường em mang tên Trường Tiểu học Phổ an. Ngôi trường khang tra&quot;/&gt;&lt;property id=&quot;20307&quot; value=&quot;265&quot;/&gt;&lt;/object&gt;&lt;object type=&quot;3&quot; unique_id=&quot;10179&quot;&gt;&lt;property id=&quot;20148&quot; value=&quot;5&quot;/&gt;&lt;property id=&quot;20300&quot; value=&quot;Slide 12&quot;/&gt;&lt;property id=&quot;20307&quot; value=&quot;266&quot;/&gt;&lt;/object&gt;&lt;object type=&quot;3&quot; unique_id=&quot;10180&quot;&gt;&lt;property id=&quot;20148&quot; value=&quot;5&quot;/&gt;&lt;property id=&quot;20300&quot; value=&quot;Slide 13&quot;/&gt;&lt;property id=&quot;20307&quot; value=&quot;267&quot;/&gt;&lt;/object&gt;&lt;object type=&quot;3&quot; unique_id=&quot;10182&quot;&gt;&lt;property id=&quot;20148&quot; value=&quot;5&quot;/&gt;&lt;property id=&quot;20300&quot; value=&quot;Slide 14&quot;/&gt;&lt;property id=&quot;20307&quot; value=&quot;269&quot;/&gt;&lt;/object&gt;&lt;object type=&quot;3&quot; unique_id=&quot;10183&quot;&gt;&lt;property id=&quot;20148&quot; value=&quot;5&quot;/&gt;&lt;property id=&quot;20300&quot; value=&quot;Slide 15&quot;/&gt;&lt;property id=&quot;20307&quot; value=&quot;270&quot;/&gt;&lt;/object&gt;&lt;object type=&quot;3&quot; unique_id=&quot;10184&quot;&gt;&lt;property id=&quot;20148&quot; value=&quot;5&quot;/&gt;&lt;property id=&quot;20300&quot; value=&quot;Slide 16 - &amp;quot;    Trường em với một khuôn viên rất đẹp hai dãy nhà cao tầng nối liền nhau. Phòng đầu dãy là văn phòng nơi thầy c&quot;/&gt;&lt;property id=&quot;20307&quot; value=&quot;271&quot;/&gt;&lt;/object&gt;&lt;object type=&quot;3&quot; unique_id=&quot;10185&quot;&gt;&lt;property id=&quot;20148&quot; value=&quot;5&quot;/&gt;&lt;property id=&quot;20300&quot; value=&quot;Slide 18 - &amp;quot;Chuẩn bị bài sau:  TẢ CẢNH (Kiểm tra viết)&amp;quot;&quot;/&gt;&lt;property id=&quot;20307&quot; value=&quot;272&quot;/&gt;&lt;/object&gt;&lt;object type=&quot;3&quot; unique_id=&quot;11377&quot;&gt;&lt;property id=&quot;20148&quot; value=&quot;5&quot;/&gt;&lt;property id=&quot;20300&quot; value=&quot;Slide 5&quot;/&gt;&lt;property id=&quot;20307&quot; value=&quot;274&quot;/&gt;&lt;/object&gt;&lt;object type=&quot;3&quot; unique_id=&quot;11378&quot;&gt;&lt;property id=&quot;20148&quot; value=&quot;5&quot;/&gt;&lt;property id=&quot;20300&quot; value=&quot;Slide 7&quot;/&gt;&lt;property id=&quot;20307&quot; value=&quot;276&quot;/&gt;&lt;/object&gt;&lt;object type=&quot;3&quot; unique_id=&quot;11379&quot;&gt;&lt;property id=&quot;20148&quot; value=&quot;5&quot;/&gt;&lt;property id=&quot;20300&quot; value=&quot;Slide 10&quot;/&gt;&lt;property id=&quot;20307&quot; value=&quot;275&quot;/&gt;&lt;/object&gt;&lt;object type=&quot;3&quot; unique_id=&quot;11448&quot;&gt;&lt;property id=&quot;20148&quot; value=&quot;5&quot;/&gt;&lt;property id=&quot;20300&quot; value=&quot;Slide 8&quot;/&gt;&lt;property id=&quot;20307&quot; value=&quot;277&quot;/&gt;&lt;/object&gt;&lt;object type=&quot;3&quot; unique_id=&quot;11449&quot;&gt;&lt;property id=&quot;20148&quot; value=&quot;5&quot;/&gt;&lt;property id=&quot;20300&quot; value=&quot;Slide 9&quot;/&gt;&lt;property id=&quot;20307&quot; value=&quot;278&quot;/&gt;&lt;/object&gt;&lt;object type=&quot;3&quot; unique_id=&quot;32573&quot;&gt;&lt;property id=&quot;20148&quot; value=&quot;5&quot;/&gt;&lt;property id=&quot;20300&quot; value=&quot;Slide 17&quot;/&gt;&lt;property id=&quot;20307&quot; value=&quot;280&quot;/&gt;&lt;/object&gt;&lt;object type=&quot;3&quot; unique_id=&quot;32637&quot;&gt;&lt;property id=&quot;20148&quot; value=&quot;5&quot;/&gt;&lt;property id=&quot;20300&quot; value=&quot;Slide 1&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657</Words>
  <Application>Microsoft Office PowerPoint</Application>
  <PresentationFormat>On-screen Show (4:3)</PresentationFormat>
  <Paragraphs>41</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bài:                    Giới thiệu bao quát: - Trường em mang tên Trường Tiểu học Phổ An. Ngôi trường khang trang ẩn mình dưới những hàng cây xanh mát. </vt:lpstr>
      <vt:lpstr>PowerPoint Presentation</vt:lpstr>
      <vt:lpstr>PowerPoint Presentation</vt:lpstr>
      <vt:lpstr>PowerPoint Presentation</vt:lpstr>
      <vt:lpstr>PowerPoint Presentation</vt:lpstr>
      <vt:lpstr>    Trường em với một khuôn viên rất đẹp hai dãy nhà cao tầng nối liền nhau. Phòng đầu dãy là văn phòng nơi thầy cô hội họp.Ngay cạnh văn phòng là thư viện nơi đây là kho tàng kiến thức vô cùng quý giá. Mới đầu giờ mà thầy cô và học sinh đến mượn sách rất đông. Tiếp đến là phòng học của các lớp. Nhìn từ xa, hai dãy nhà như một con tàu rộng lớn đưa chúng em đến bến bờ của tri thức.Phòng học nào cũng rộng và sáng với ba dãy bàn được kê ngay ngắn, bảng chống loá màu xanh thẫm,kẻ ô vuông. Phía trên là ảnh Bác Hồ. Bác tươi cười nhìn chúng em. Hai bên là Năm điều Bác Hồ dạy thiếu niên và trích thư Bác gửi học sinh nhân ngày khai trường. Lớp nào cũng có bốn chiếc quạt trần và một tủ đựng sách, vở.</vt:lpstr>
      <vt:lpstr>PowerPoint Presentation</vt:lpstr>
      <vt:lpstr>Chuẩn bị bài sau:  TẢ CẢNH (Kiểm tra viết)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cp:lastModifiedBy>
  <cp:revision>15</cp:revision>
  <dcterms:created xsi:type="dcterms:W3CDTF">2017-09-20T06:41:40Z</dcterms:created>
  <dcterms:modified xsi:type="dcterms:W3CDTF">2019-09-25T09:56:12Z</dcterms:modified>
</cp:coreProperties>
</file>