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2" r:id="rId2"/>
    <p:sldId id="258" r:id="rId3"/>
    <p:sldId id="282" r:id="rId4"/>
    <p:sldId id="283" r:id="rId5"/>
    <p:sldId id="289" r:id="rId6"/>
    <p:sldId id="260" r:id="rId7"/>
    <p:sldId id="281" r:id="rId8"/>
    <p:sldId id="284" r:id="rId9"/>
    <p:sldId id="262" r:id="rId10"/>
    <p:sldId id="291" r:id="rId11"/>
    <p:sldId id="280" r:id="rId12"/>
    <p:sldId id="263" r:id="rId13"/>
    <p:sldId id="278" r:id="rId14"/>
    <p:sldId id="266" r:id="rId15"/>
    <p:sldId id="268" r:id="rId16"/>
    <p:sldId id="279" r:id="rId17"/>
    <p:sldId id="286" r:id="rId18"/>
    <p:sldId id="28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3" d="100"/>
          <a:sy n="53" d="100"/>
        </p:scale>
        <p:origin x="-616" y="-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0"/>
          <p:cNvSpPr>
            <a:spLocks noChangeArrowheads="1" noChangeShapeType="1" noTextEdit="1"/>
          </p:cNvSpPr>
          <p:nvPr/>
        </p:nvSpPr>
        <p:spPr bwMode="auto">
          <a:xfrm>
            <a:off x="4132217" y="1343298"/>
            <a:ext cx="341811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5617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675" y="5257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70840">
            <a:off x="-155574" y="-30163"/>
            <a:ext cx="17192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82142">
            <a:off x="10671980" y="66676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47532">
            <a:off x="-205581" y="5415758"/>
            <a:ext cx="168433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3096">
            <a:off x="10618799" y="5488782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2507253" y="2131425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343" y="5410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8355909" y="198555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1970323" y="2741025"/>
            <a:ext cx="8001000" cy="219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LUYỆN TẬP</a:t>
            </a:r>
            <a:endParaRPr lang="vi-VN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 137</a:t>
            </a:r>
            <a:r>
              <a:rPr lang="vi-VN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9517653" y="4360819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1428240" y="4254139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69590" y="90264"/>
            <a:ext cx="6595927" cy="11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(5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24404" y="885602"/>
            <a:ext cx="5175398" cy="11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          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642522" y="947515"/>
            <a:ext cx="57714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:4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24404" y="1690465"/>
            <a:ext cx="5524089" cy="11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            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59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9590" y="2860454"/>
            <a:ext cx="73795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+ 4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65027" y="3840530"/>
            <a:ext cx="3048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503317" y="3867031"/>
            <a:ext cx="2362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768881" y="3798595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65027" y="4835230"/>
            <a:ext cx="457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               25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 flipV="1">
            <a:off x="3298168" y="-1894439"/>
            <a:ext cx="365109" cy="5311989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6200000" flipV="1">
            <a:off x="2003368" y="2245707"/>
            <a:ext cx="209214" cy="2608255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 flipV="1">
            <a:off x="4913407" y="2243330"/>
            <a:ext cx="341386" cy="2528786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8273" y="1930249"/>
            <a:ext cx="101237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514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5" y="674348"/>
            <a:ext cx="10515600" cy="33211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6555" y="2818095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………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63625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230270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4504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………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1905" y="295332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99273"/>
            <a:ext cx="550756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Số sản phẩm làm được trong cả hai   lần là: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516" y="261769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1559" y="269171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53324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1" y="1258711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&gt;    &lt;    = 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1457" y="2305838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8" y="2248836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   4,5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.....        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 8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.....     2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x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5 .......     2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+ 2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262" y="2003683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9793" y="3209694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6476" y="3866289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9674" y="1046770"/>
            <a:ext cx="5342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       4,5 </a:t>
            </a:r>
            <a:r>
              <a:rPr lang="en-US" altLang="en-US" sz="2800" b="1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682" y="955270"/>
            <a:ext cx="50553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4,5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270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    245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085" y="2706166"/>
            <a:ext cx="102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1829" y="3365088"/>
            <a:ext cx="8373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086" y="4477107"/>
            <a:ext cx="1042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26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5            2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+ 2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3409" y="5189174"/>
            <a:ext cx="8059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3007" y="854207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0269" y="4302285"/>
            <a:ext cx="84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4322" y="2542226"/>
            <a:ext cx="744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27596" y="256509"/>
            <a:ext cx="306255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 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3177" y="247385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29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8355" y="1188720"/>
            <a:ext cx="92926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&gt;   &lt;   =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2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u="sng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7 phút 8 </a:t>
            </a:r>
            <a:r>
              <a:rPr lang="en-US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</a:t>
            </a:r>
            <a:r>
              <a:rPr lang="en-US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2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7269" y="727918"/>
            <a:ext cx="6026331" cy="1320391"/>
          </a:xfrm>
        </p:spPr>
        <p:txBody>
          <a:bodyPr/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4744" y="2926084"/>
            <a:ext cx="47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4628" y="4558941"/>
            <a:ext cx="52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:3 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1" y="2926082"/>
            <a:ext cx="306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360" y="4558941"/>
            <a:ext cx="372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4807148" y="927462"/>
            <a:ext cx="159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3304903" y="1632857"/>
            <a:ext cx="523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137)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7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9165" y="2782392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36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12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giây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64952" y="4355361"/>
            <a:ext cx="5212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 3 = 9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997" y="253384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1777" y="3057064"/>
            <a:ext cx="233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0          12 giây  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5762" y="3598546"/>
            <a:ext cx="53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64798" y="2639110"/>
            <a:ext cx="262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5986598" y="4342517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36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3 = 12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4046528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44388" y="1321194"/>
            <a:ext cx="84064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3382476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922106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797011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685564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3442559"/>
            <a:ext cx="2678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3382308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975123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3369963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423324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4215792"/>
            <a:ext cx="1784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898279" y="4801851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4225456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423280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772" y="125404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2233750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607712" y="859736"/>
            <a:ext cx="6015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(3giờ 40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+ 2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25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)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 smtClean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607712" y="1823515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6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6892964" y="1771263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dirty="0" smtClean="0">
                <a:latin typeface="HP001 4 hàng" panose="020B0603050302020204" pitchFamily="34" charset="0"/>
              </a:rPr>
              <a:t>3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2607712" y="2591256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      18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15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830152" y="859736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a</a:t>
            </a:r>
            <a:r>
              <a:rPr lang="en-US" altLang="en-US" sz="2800" dirty="0">
                <a:latin typeface="HP001 4 hàng" panose="020B0603050302020204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452" y="128893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4734009" y="-1050991"/>
            <a:ext cx="586879" cy="483947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2" y="3558349"/>
            <a:ext cx="141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HP001 4 hàng" panose="020B0603050302020204" pitchFamily="34" charset="0"/>
              </a:rPr>
              <a:t>b</a:t>
            </a:r>
            <a:r>
              <a:rPr lang="en-US" sz="2800" dirty="0" smtClean="0">
                <a:latin typeface="HP001 4 hàng" panose="020B0603050302020204" pitchFamily="34" charset="0"/>
              </a:rPr>
              <a:t>) 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9509" y="3504908"/>
            <a:ext cx="628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4 hàng" panose="020B0603050302020204" pitchFamily="34" charset="0"/>
              </a:rPr>
              <a:t>3 </a:t>
            </a:r>
            <a:r>
              <a:rPr lang="en-US" sz="2800" dirty="0" err="1" smtClean="0">
                <a:latin typeface="HP001 4 hàng" panose="020B0603050302020204" pitchFamily="34" charset="0"/>
              </a:rPr>
              <a:t>giờ</a:t>
            </a:r>
            <a:r>
              <a:rPr lang="en-US" sz="2800" dirty="0" smtClean="0">
                <a:latin typeface="HP001 4 hàng" panose="020B0603050302020204" pitchFamily="34" charset="0"/>
              </a:rPr>
              <a:t> 40 </a:t>
            </a:r>
            <a:r>
              <a:rPr lang="en-US" sz="2800" dirty="0" err="1" smtClean="0">
                <a:latin typeface="HP001 4 hàng" panose="020B0603050302020204" pitchFamily="34" charset="0"/>
              </a:rPr>
              <a:t>phút</a:t>
            </a:r>
            <a:r>
              <a:rPr lang="en-US" sz="2800" dirty="0" smtClean="0">
                <a:latin typeface="HP001 4 hàng" panose="020B0603050302020204" pitchFamily="34" charset="0"/>
              </a:rPr>
              <a:t> + 2 </a:t>
            </a:r>
            <a:r>
              <a:rPr lang="en-US" sz="2800" dirty="0" err="1" smtClean="0">
                <a:latin typeface="HP001 4 hàng" panose="020B0603050302020204" pitchFamily="34" charset="0"/>
              </a:rPr>
              <a:t>giờ</a:t>
            </a:r>
            <a:r>
              <a:rPr lang="en-US" sz="2800" dirty="0" smtClean="0">
                <a:latin typeface="HP001 4 hàng" panose="020B0603050302020204" pitchFamily="34" charset="0"/>
              </a:rPr>
              <a:t> 25 </a:t>
            </a:r>
            <a:r>
              <a:rPr lang="en-US" sz="2800" dirty="0" err="1" smtClean="0">
                <a:latin typeface="HP001 4 hàng" panose="020B0603050302020204" pitchFamily="34" charset="0"/>
              </a:rPr>
              <a:t>phút</a:t>
            </a:r>
            <a:r>
              <a:rPr lang="en-US" sz="2800" dirty="0" smtClean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 </a:t>
            </a:r>
            <a:r>
              <a:rPr lang="en-US" altLang="en-US" sz="2800" dirty="0" smtClean="0">
                <a:latin typeface="HP001 4 hàng" panose="020B0603050302020204" pitchFamily="34" charset="0"/>
              </a:rPr>
              <a:t>3</a:t>
            </a:r>
            <a:r>
              <a:rPr lang="en-US" sz="2800" dirty="0" smtClean="0">
                <a:latin typeface="HP001 4 hàng" panose="020B0603050302020204" pitchFamily="34" charset="0"/>
              </a:rPr>
              <a:t> 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7657" y="4692250"/>
            <a:ext cx="354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4 hàng" panose="020B0603050302020204" pitchFamily="34" charset="0"/>
              </a:rPr>
              <a:t>7 </a:t>
            </a:r>
            <a:r>
              <a:rPr lang="en-US" sz="2800" dirty="0" err="1" smtClean="0">
                <a:latin typeface="HP001 4 hàng" panose="020B0603050302020204" pitchFamily="34" charset="0"/>
              </a:rPr>
              <a:t>giờ</a:t>
            </a:r>
            <a:r>
              <a:rPr lang="en-US" sz="2800" dirty="0" smtClean="0">
                <a:latin typeface="HP001 4 hàng" panose="020B0603050302020204" pitchFamily="34" charset="0"/>
              </a:rPr>
              <a:t> 15 </a:t>
            </a:r>
            <a:r>
              <a:rPr lang="en-US" sz="2800" dirty="0" err="1" smtClean="0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1543" y="4692250"/>
            <a:ext cx="377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4 hàng" panose="020B0603050302020204" pitchFamily="34" charset="0"/>
              </a:rPr>
              <a:t>3 </a:t>
            </a:r>
            <a:r>
              <a:rPr lang="en-US" sz="2800" dirty="0" err="1" smtClean="0">
                <a:latin typeface="HP001 4 hàng" panose="020B0603050302020204" pitchFamily="34" charset="0"/>
              </a:rPr>
              <a:t>giờ</a:t>
            </a:r>
            <a:r>
              <a:rPr lang="en-US" sz="2800" dirty="0" smtClean="0">
                <a:latin typeface="HP001 4 hàng" panose="020B0603050302020204" pitchFamily="34" charset="0"/>
              </a:rPr>
              <a:t> 40 </a:t>
            </a:r>
            <a:r>
              <a:rPr lang="en-US" sz="2800" dirty="0" err="1" smtClean="0">
                <a:latin typeface="HP001 4 hàng" panose="020B0603050302020204" pitchFamily="34" charset="0"/>
              </a:rPr>
              <a:t>phút</a:t>
            </a:r>
            <a:r>
              <a:rPr lang="en-US" sz="2800" dirty="0" smtClean="0">
                <a:latin typeface="HP001 4 hàng" panose="020B0603050302020204" pitchFamily="34" charset="0"/>
              </a:rPr>
              <a:t> </a:t>
            </a:r>
            <a:r>
              <a:rPr lang="en-US" sz="2800" dirty="0">
                <a:latin typeface="HP001 4 hàng" panose="020B0603050302020204" pitchFamily="34" charset="0"/>
              </a:rPr>
              <a:t>+</a:t>
            </a:r>
            <a:r>
              <a:rPr lang="en-US" sz="2800" dirty="0" smtClean="0">
                <a:latin typeface="HP001 4 hàng" panose="020B0603050302020204" pitchFamily="34" charset="0"/>
              </a:rPr>
              <a:t> 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6960" y="4644258"/>
            <a:ext cx="97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8733" y="5482559"/>
            <a:ext cx="1149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9510" y="5610059"/>
            <a:ext cx="59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P001 4 hàng" panose="020B0603050302020204" pitchFamily="34" charset="0"/>
              </a:rPr>
              <a:t>10 </a:t>
            </a:r>
            <a:r>
              <a:rPr lang="en-US" sz="2800" dirty="0" err="1" smtClean="0">
                <a:latin typeface="HP001 4 hàng" panose="020B0603050302020204" pitchFamily="34" charset="0"/>
              </a:rPr>
              <a:t>giờ</a:t>
            </a:r>
            <a:r>
              <a:rPr lang="en-US" sz="2800" dirty="0" smtClean="0">
                <a:latin typeface="HP001 4 hàng" panose="020B0603050302020204" pitchFamily="34" charset="0"/>
              </a:rPr>
              <a:t> 55 </a:t>
            </a:r>
            <a:r>
              <a:rPr lang="en-US" sz="2800" dirty="0" err="1" smtClean="0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 flipV="1">
            <a:off x="6290242" y="2586901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1013</Words>
  <Application>Microsoft Office PowerPoint</Application>
  <PresentationFormat>Custom</PresentationFormat>
  <Paragraphs>176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Chủ đề của Office</vt:lpstr>
      <vt:lpstr>PowerPoint Presentation</vt:lpstr>
      <vt:lpstr>Ôn bài cũ.</vt:lpstr>
      <vt:lpstr>PowerPoint Presentation</vt:lpstr>
      <vt:lpstr>PowerPoint Presentation</vt:lpstr>
      <vt:lpstr>1: Tính: a) 3 giờ 14 phút  x 3                                b) 36 phút 12 giây : 3 </vt:lpstr>
      <vt:lpstr>PowerPoint Presentation</vt:lpstr>
      <vt:lpstr>PowerPoint Presentation</vt:lpstr>
      <vt:lpstr>2. Tính: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Windows User</cp:lastModifiedBy>
  <cp:revision>117</cp:revision>
  <dcterms:created xsi:type="dcterms:W3CDTF">2018-03-03T06:43:00Z</dcterms:created>
  <dcterms:modified xsi:type="dcterms:W3CDTF">2020-05-10T13:36:32Z</dcterms:modified>
</cp:coreProperties>
</file>