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1"/>
  </p:notesMasterIdLst>
  <p:sldIdLst>
    <p:sldId id="280" r:id="rId2"/>
    <p:sldId id="281" r:id="rId3"/>
    <p:sldId id="282" r:id="rId4"/>
    <p:sldId id="283" r:id="rId5"/>
    <p:sldId id="284" r:id="rId6"/>
    <p:sldId id="285" r:id="rId7"/>
    <p:sldId id="286" r:id="rId8"/>
    <p:sldId id="302" r:id="rId9"/>
    <p:sldId id="303" r:id="rId10"/>
    <p:sldId id="304" r:id="rId11"/>
    <p:sldId id="305" r:id="rId12"/>
    <p:sldId id="306" r:id="rId13"/>
    <p:sldId id="290" r:id="rId14"/>
    <p:sldId id="291" r:id="rId15"/>
    <p:sldId id="293" r:id="rId16"/>
    <p:sldId id="294" r:id="rId17"/>
    <p:sldId id="307" r:id="rId18"/>
    <p:sldId id="308" r:id="rId19"/>
    <p:sldId id="301" r:id="rId20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22"/>
      <p:bold r:id="rId23"/>
      <p:italic r:id="rId24"/>
      <p:boldItalic r:id="rId25"/>
    </p:embeddedFont>
    <p:embeddedFont>
      <p:font typeface=".VnTifani Heavy" panose="020B7200000000000000" pitchFamily="34" charset="0"/>
      <p:regular r:id="rId26"/>
    </p:embeddedFont>
    <p:embeddedFont>
      <p:font typeface="Arial Black" panose="020B0A04020102020204" pitchFamily="34" charset="0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VNI-Juni" panose="020B0604020202020204"/>
      <p:regular r:id="rId3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33CC"/>
    <a:srgbClr val="FF0066"/>
    <a:srgbClr val="FF66CC"/>
    <a:srgbClr val="FF66FF"/>
    <a:srgbClr val="FFFF99"/>
    <a:srgbClr val="0066CC"/>
    <a:srgbClr val="FFCCFF"/>
    <a:srgbClr val="99FFCC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58" d="100"/>
          <a:sy n="58" d="100"/>
        </p:scale>
        <p:origin x="1339" y="8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68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421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7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tags" Target="../tags/tag3.xml"/><Relationship Id="rId7" Type="http://schemas.openxmlformats.org/officeDocument/2006/relationships/audio" Target="../media/audio2.wav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2.gif"/><Relationship Id="rId18" Type="http://schemas.openxmlformats.org/officeDocument/2006/relationships/image" Target="../media/image27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2.xml"/><Relationship Id="rId7" Type="http://schemas.openxmlformats.org/officeDocument/2006/relationships/audio" Target="../media/audio4.wav"/><Relationship Id="rId12" Type="http://schemas.openxmlformats.org/officeDocument/2006/relationships/image" Target="../media/image21.gif"/><Relationship Id="rId17" Type="http://schemas.openxmlformats.org/officeDocument/2006/relationships/image" Target="../media/image26.gif"/><Relationship Id="rId2" Type="http://schemas.openxmlformats.org/officeDocument/2006/relationships/tags" Target="../tags/tag5.xml"/><Relationship Id="rId16" Type="http://schemas.openxmlformats.org/officeDocument/2006/relationships/image" Target="../media/image25.gif"/><Relationship Id="rId20" Type="http://schemas.openxmlformats.org/officeDocument/2006/relationships/image" Target="../media/image29.png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3.wav"/><Relationship Id="rId15" Type="http://schemas.openxmlformats.org/officeDocument/2006/relationships/image" Target="../media/image24.gif"/><Relationship Id="rId10" Type="http://schemas.openxmlformats.org/officeDocument/2006/relationships/audio" Target="../media/audio6.wav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8.xml"/><Relationship Id="rId9" Type="http://schemas.openxmlformats.org/officeDocument/2006/relationships/audio" Target="../media/audio5.wav"/><Relationship Id="rId14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audio" Target="../media/audio2.wav"/><Relationship Id="rId18" Type="http://schemas.openxmlformats.org/officeDocument/2006/relationships/image" Target="../media/image22.gif"/><Relationship Id="rId26" Type="http://schemas.openxmlformats.org/officeDocument/2006/relationships/slide" Target="slide2.xml"/><Relationship Id="rId3" Type="http://schemas.openxmlformats.org/officeDocument/2006/relationships/tags" Target="../tags/tag8.xml"/><Relationship Id="rId21" Type="http://schemas.openxmlformats.org/officeDocument/2006/relationships/image" Target="../media/image25.gif"/><Relationship Id="rId7" Type="http://schemas.openxmlformats.org/officeDocument/2006/relationships/tags" Target="../tags/tag12.xml"/><Relationship Id="rId12" Type="http://schemas.openxmlformats.org/officeDocument/2006/relationships/audio" Target="../media/audio4.wav"/><Relationship Id="rId17" Type="http://schemas.openxmlformats.org/officeDocument/2006/relationships/image" Target="../media/image21.gif"/><Relationship Id="rId25" Type="http://schemas.openxmlformats.org/officeDocument/2006/relationships/image" Target="../media/image31.gif"/><Relationship Id="rId2" Type="http://schemas.openxmlformats.org/officeDocument/2006/relationships/tags" Target="../tags/tag7.xml"/><Relationship Id="rId16" Type="http://schemas.openxmlformats.org/officeDocument/2006/relationships/hyperlink" Target="../My%20Documents/SONG/ATGT%20(khoi7)/vong3(khoi7).ppt" TargetMode="External"/><Relationship Id="rId20" Type="http://schemas.openxmlformats.org/officeDocument/2006/relationships/image" Target="../media/image24.gif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audio" Target="../media/audio1.wav"/><Relationship Id="rId24" Type="http://schemas.openxmlformats.org/officeDocument/2006/relationships/image" Target="../media/image30.gif"/><Relationship Id="rId5" Type="http://schemas.openxmlformats.org/officeDocument/2006/relationships/tags" Target="../tags/tag10.xml"/><Relationship Id="rId15" Type="http://schemas.openxmlformats.org/officeDocument/2006/relationships/audio" Target="../media/audio8.wav"/><Relationship Id="rId23" Type="http://schemas.openxmlformats.org/officeDocument/2006/relationships/image" Target="../media/image27.gif"/><Relationship Id="rId10" Type="http://schemas.openxmlformats.org/officeDocument/2006/relationships/audio" Target="../media/audio7.wav"/><Relationship Id="rId19" Type="http://schemas.openxmlformats.org/officeDocument/2006/relationships/image" Target="../media/image23.gif"/><Relationship Id="rId4" Type="http://schemas.openxmlformats.org/officeDocument/2006/relationships/tags" Target="../tags/tag9.xml"/><Relationship Id="rId9" Type="http://schemas.openxmlformats.org/officeDocument/2006/relationships/notesSlide" Target="../notesSlides/notesSlide9.xml"/><Relationship Id="rId14" Type="http://schemas.openxmlformats.org/officeDocument/2006/relationships/audio" Target="../media/audio6.wav"/><Relationship Id="rId22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7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180552"/>
            <a:ext cx="7358683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HỌC ÁI MỘ B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444223" y="1616830"/>
            <a:ext cx="8337549" cy="1446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Môn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TIẾNG VIỆT 1</a:t>
            </a: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môn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endParaRPr lang="vi-VN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1488" y="85055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§«i b¹n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031" y="4393767"/>
            <a:ext cx="9013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S¸ng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sím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thøc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dËy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sãc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n©u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nghÜ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§ªm qua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m­­ưa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to,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th«ng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rông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nhiÒu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354" y="1147062"/>
            <a:ext cx="3561732" cy="292142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0514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1488" y="85055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§«i b¹n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031" y="4393767"/>
            <a:ext cx="9013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Sãc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n©u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thÊy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tr­ưíc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cöa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l½ng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th«ng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vµ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mÈu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giÊy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cña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sãc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®á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336" y="1175238"/>
            <a:ext cx="3718813" cy="302733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2698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1488" y="85055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§«i b¹n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031" y="4393767"/>
            <a:ext cx="9013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Hai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b¹n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sãc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vui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vÎ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«m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nhau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l¨n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trßn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gièng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như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­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cuén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len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lín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657" y="1135181"/>
            <a:ext cx="3701114" cy="306990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9340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170"/>
            <a:ext cx="9144000" cy="503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843326" y="36402"/>
            <a:ext cx="2902846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Video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kÓ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l¹i: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103563" y="703947"/>
            <a:ext cx="8882742" cy="4952997"/>
          </a:xfrm>
          <a:prstGeom prst="rect">
            <a:avLst/>
          </a:prstGeom>
          <a:solidFill>
            <a:srgbClr val="FF66FF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6574" y="-14514"/>
            <a:ext cx="1755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§«i b¹n</a:t>
            </a:r>
          </a:p>
        </p:txBody>
      </p:sp>
      <p:pic>
        <p:nvPicPr>
          <p:cNvPr id="2" name="Doi b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262" b="12182"/>
          <a:stretch/>
        </p:blipFill>
        <p:spPr>
          <a:xfrm>
            <a:off x="420913" y="943427"/>
            <a:ext cx="8229601" cy="456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19742" y="1547830"/>
            <a:ext cx="5386388" cy="2298455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3200" dirty="0" err="1">
                <a:solidFill>
                  <a:srgbClr val="FFFF00"/>
                </a:solidFill>
                <a:latin typeface=".VnAvant" pitchFamily="34" charset="0"/>
              </a:rPr>
              <a:t>Em</a:t>
            </a:r>
            <a:r>
              <a:rPr lang="en-US" sz="3200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.VnAvant" pitchFamily="34" charset="0"/>
              </a:rPr>
              <a:t>h·y</a:t>
            </a:r>
            <a:r>
              <a:rPr lang="en-US" sz="3200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.VnAvant" pitchFamily="34" charset="0"/>
              </a:rPr>
              <a:t>kÓ</a:t>
            </a:r>
            <a:r>
              <a:rPr lang="en-US" sz="3200" dirty="0">
                <a:solidFill>
                  <a:srgbClr val="FFFF00"/>
                </a:solidFill>
                <a:latin typeface=".VnAvant" pitchFamily="34" charset="0"/>
              </a:rPr>
              <a:t> l¹i </a:t>
            </a:r>
            <a:r>
              <a:rPr lang="en-US" sz="3200" dirty="0" err="1">
                <a:solidFill>
                  <a:srgbClr val="FFFF00"/>
                </a:solidFill>
                <a:latin typeface=".VnAvant" pitchFamily="34" charset="0"/>
              </a:rPr>
              <a:t>c©u</a:t>
            </a:r>
            <a:r>
              <a:rPr lang="en-US" sz="3200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.VnAvant" pitchFamily="34" charset="0"/>
              </a:rPr>
              <a:t>chuyÖn</a:t>
            </a:r>
            <a:r>
              <a:rPr lang="en-US" sz="3200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.VnAvant" pitchFamily="34" charset="0"/>
              </a:rPr>
              <a:t>cho</a:t>
            </a:r>
            <a:r>
              <a:rPr lang="en-US" sz="3200" dirty="0">
                <a:solidFill>
                  <a:srgbClr val="FFFF00"/>
                </a:solidFill>
                <a:latin typeface=".VnAvant" pitchFamily="34" charset="0"/>
              </a:rPr>
              <a:t> b¹n </a:t>
            </a:r>
            <a:r>
              <a:rPr lang="en-US" sz="3200" dirty="0" err="1">
                <a:solidFill>
                  <a:srgbClr val="FFFF00"/>
                </a:solidFill>
                <a:latin typeface=".VnAvant" pitchFamily="34" charset="0"/>
              </a:rPr>
              <a:t>cïng</a:t>
            </a:r>
            <a:r>
              <a:rPr lang="en-US" sz="3200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.VnAvant" pitchFamily="34" charset="0"/>
              </a:rPr>
              <a:t>bµn</a:t>
            </a:r>
            <a:r>
              <a:rPr lang="en-US" sz="3200" dirty="0">
                <a:solidFill>
                  <a:srgbClr val="FFFF00"/>
                </a:solidFill>
                <a:latin typeface=".VnAvant" pitchFamily="34" charset="0"/>
              </a:rPr>
              <a:t>. Qua </a:t>
            </a:r>
            <a:r>
              <a:rPr lang="en-US" sz="3200" dirty="0" err="1">
                <a:solidFill>
                  <a:srgbClr val="FFFF00"/>
                </a:solidFill>
                <a:latin typeface=".VnAvant" pitchFamily="34" charset="0"/>
              </a:rPr>
              <a:t>c©u</a:t>
            </a:r>
            <a:r>
              <a:rPr lang="en-US" sz="3200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.VnAvant" pitchFamily="34" charset="0"/>
              </a:rPr>
              <a:t>chuyÖn</a:t>
            </a:r>
            <a:r>
              <a:rPr lang="en-US" sz="3200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.VnAvant" pitchFamily="34" charset="0"/>
              </a:rPr>
              <a:t>em</a:t>
            </a:r>
            <a:r>
              <a:rPr lang="en-US" sz="3200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.VnAvant" pitchFamily="34" charset="0"/>
              </a:rPr>
              <a:t>rót</a:t>
            </a:r>
            <a:r>
              <a:rPr lang="en-US" sz="3200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.VnAvant" pitchFamily="34" charset="0"/>
              </a:rPr>
              <a:t>ra</a:t>
            </a:r>
            <a:r>
              <a:rPr lang="en-US" sz="3200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.VnAvant" pitchFamily="34" charset="0"/>
              </a:rPr>
              <a:t>bµi</a:t>
            </a:r>
            <a:r>
              <a:rPr lang="en-US" sz="3200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.VnAvant" pitchFamily="34" charset="0"/>
              </a:rPr>
              <a:t>häc</a:t>
            </a:r>
            <a:r>
              <a:rPr lang="en-US" sz="3200" dirty="0">
                <a:solidFill>
                  <a:srgbClr val="FFFF00"/>
                </a:solidFill>
                <a:latin typeface=".VnAvant" pitchFamily="34" charset="0"/>
              </a:rPr>
              <a:t> g×?</a:t>
            </a:r>
            <a:endParaRPr lang="vi-VN" sz="3200" dirty="0">
              <a:solidFill>
                <a:srgbClr val="FFFF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4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chia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cặp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nhau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nghe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câu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chuyện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Cử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diện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trước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lớp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Giao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lưu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khác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rút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bài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học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9" t="3894" r="15446" b="29016"/>
          <a:stretch/>
        </p:blipFill>
        <p:spPr>
          <a:xfrm>
            <a:off x="5729288" y="1547830"/>
            <a:ext cx="2844801" cy="2326088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4771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1602" y="1632127"/>
            <a:ext cx="571862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Qua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c©u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chuyÖn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.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Khuyªn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anh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em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ph¶i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biÕt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nh­ưêng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nhÞn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nhau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yªu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th­¬ng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nhau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kh«ng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nghÜ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xÊu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vÒ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nhau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sÏ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xÊu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hæ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,©n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hËn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9778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9"/>
          <a:stretch/>
        </p:blipFill>
        <p:spPr bwMode="auto">
          <a:xfrm>
            <a:off x="3526971" y="1521733"/>
            <a:ext cx="4542972" cy="2622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4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93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Hai bạn sóc nâu và sóc đỏ rất yêu thương nhau.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2544960"/>
            <a:ext cx="2030524" cy="663113"/>
          </a:xfrm>
          <a:prstGeom prst="bevel">
            <a:avLst/>
          </a:prstGeom>
          <a:solidFill>
            <a:srgbClr val="00B05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A.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Đúng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357900" y="2544960"/>
            <a:ext cx="2030524" cy="663113"/>
          </a:xfrm>
          <a:prstGeom prst="bevel">
            <a:avLst/>
          </a:prstGeom>
          <a:solidFill>
            <a:srgbClr val="00B05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B.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Sai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sz="19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5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1" y="851591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93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err="1"/>
              <a:t>Câu</a:t>
            </a:r>
            <a:r>
              <a:rPr lang="en-US" sz="2800" b="1" dirty="0"/>
              <a:t> 2: </a:t>
            </a:r>
            <a:r>
              <a:rPr lang="vi-VN" sz="2800" b="1" dirty="0"/>
              <a:t>Sau cơn mưa, sóc nâu và sóc đỏ đã làm gì?</a:t>
            </a:r>
            <a:endParaRPr lang="en-US" sz="2800" b="1" dirty="0"/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3" name="Flowchart: Terminator 42"/>
          <p:cNvSpPr/>
          <p:nvPr>
            <p:custDataLst>
              <p:tags r:id="rId1"/>
            </p:custDataLst>
          </p:nvPr>
        </p:nvSpPr>
        <p:spPr>
          <a:xfrm>
            <a:off x="3244057" y="3230119"/>
            <a:ext cx="3549650" cy="664167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B. </a:t>
            </a:r>
            <a:r>
              <a:rPr lang="vi-VN" sz="2400" b="1" dirty="0">
                <a:solidFill>
                  <a:srgbClr val="FFFF00"/>
                </a:solidFill>
                <a:latin typeface=".VnAvant" pitchFamily="34" charset="0"/>
              </a:rPr>
              <a:t>Đi chơi</a:t>
            </a:r>
            <a:endParaRPr lang="en-US" sz="24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2"/>
            </p:custDataLst>
          </p:nvPr>
        </p:nvSpPr>
        <p:spPr>
          <a:xfrm>
            <a:off x="3244057" y="4357917"/>
            <a:ext cx="3570061" cy="649514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nhặt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thông</a:t>
            </a:r>
            <a:endParaRPr lang="vi-VN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3"/>
            </p:custDataLst>
          </p:nvPr>
        </p:nvSpPr>
        <p:spPr>
          <a:xfrm>
            <a:off x="3244057" y="2095500"/>
            <a:ext cx="3549650" cy="60270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A. Ở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nhà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ngủ</a:t>
            </a:r>
            <a:endParaRPr lang="en-US" sz="2400" b="1" dirty="0"/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6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sz="19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74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1341438" y="1841500"/>
            <a:ext cx="6553200" cy="1608667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it-IT" sz="3600" kern="10" spc="-360" dirty="0">
                <a:ln w="12700">
                  <a:solidFill>
                    <a:srgbClr val="CCFF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Juni" pitchFamily="2" charset="0"/>
              </a:rPr>
              <a:t>TRAÂN TROÏNG CAÙM ÔN</a:t>
            </a:r>
            <a:endParaRPr lang="en-US" sz="3600" kern="10" spc="-360" dirty="0">
              <a:ln w="12700">
                <a:solidFill>
                  <a:srgbClr val="CCFFCC"/>
                </a:solidFill>
                <a:round/>
                <a:headEnd/>
                <a:tailEnd/>
              </a:ln>
              <a:solidFill>
                <a:srgbClr val="FF0000"/>
              </a:solidFill>
              <a:latin typeface="VNI-Juni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72013" y="3829183"/>
            <a:ext cx="46038" cy="383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00625" y="2440782"/>
            <a:ext cx="71438" cy="383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7715250" y="476250"/>
            <a:ext cx="914400" cy="762000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7786688" y="4762500"/>
            <a:ext cx="914400" cy="7620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8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2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" y="3668669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3698655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5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05059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2585" y="643540"/>
            <a:ext cx="34398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6600"/>
                </a:solidFill>
                <a:latin typeface=".VnAvant" pitchFamily="34" charset="0"/>
              </a:rPr>
              <a:t>BÀI 20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17485" y="3541139"/>
            <a:ext cx="558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66"/>
                </a:solidFill>
              </a:rPr>
              <a:t>-----</a:t>
            </a:r>
            <a:r>
              <a:rPr lang="en-US" sz="2800" b="1" dirty="0">
                <a:solidFill>
                  <a:srgbClr val="FF0066"/>
                </a:solidFill>
                <a:latin typeface=".VnAvant" pitchFamily="34" charset="0"/>
              </a:rPr>
              <a:t>365 </a:t>
            </a:r>
            <a:r>
              <a:rPr lang="en-US" sz="2800" b="1" dirty="0" err="1">
                <a:solidFill>
                  <a:srgbClr val="FF0066"/>
                </a:solidFill>
                <a:latin typeface=".VnAvant" pitchFamily="34" charset="0"/>
              </a:rPr>
              <a:t>chuyÖn</a:t>
            </a:r>
            <a:r>
              <a:rPr lang="en-US" sz="2800" b="1" dirty="0">
                <a:solidFill>
                  <a:srgbClr val="FF0066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.VnAvant" pitchFamily="34" charset="0"/>
              </a:rPr>
              <a:t>kÓ</a:t>
            </a:r>
            <a:r>
              <a:rPr lang="en-US" sz="2800" b="1" dirty="0">
                <a:solidFill>
                  <a:srgbClr val="FF0066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.VnAvant" pitchFamily="34" charset="0"/>
              </a:rPr>
              <a:t>h»ng</a:t>
            </a:r>
            <a:r>
              <a:rPr lang="en-US" sz="2800" b="1" dirty="0">
                <a:solidFill>
                  <a:srgbClr val="FF0066"/>
                </a:solidFill>
                <a:latin typeface=".VnAvant" pitchFamily="34" charset="0"/>
              </a:rPr>
              <a:t> ®ªm</a:t>
            </a:r>
            <a:r>
              <a:rPr lang="en-US" sz="2800" b="1" dirty="0">
                <a:solidFill>
                  <a:srgbClr val="FF0066"/>
                </a:solidFill>
              </a:rPr>
              <a:t>---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803" y="1914755"/>
            <a:ext cx="3981450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50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1488" y="85055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§«i b¹n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2544" y="941614"/>
            <a:ext cx="8333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h·y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quan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s¸t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tranh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vµ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o¸n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c«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néi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dung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c©u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chuyÖn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nµy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349" y="208167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7" r="10083" b="26371"/>
          <a:stretch/>
        </p:blipFill>
        <p:spPr>
          <a:xfrm>
            <a:off x="6222822" y="3747722"/>
            <a:ext cx="2209976" cy="163541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r="9696" b="30944"/>
          <a:stretch/>
        </p:blipFill>
        <p:spPr>
          <a:xfrm>
            <a:off x="609599" y="1874534"/>
            <a:ext cx="2206172" cy="160899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3" r="12400" b="31424"/>
          <a:stretch/>
        </p:blipFill>
        <p:spPr>
          <a:xfrm>
            <a:off x="3463784" y="1874534"/>
            <a:ext cx="2119083" cy="1606687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" r="11658" b="24459"/>
          <a:stretch/>
        </p:blipFill>
        <p:spPr>
          <a:xfrm>
            <a:off x="6270169" y="1874534"/>
            <a:ext cx="2162629" cy="1606688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r="14240" b="26759"/>
          <a:stretch/>
        </p:blipFill>
        <p:spPr>
          <a:xfrm>
            <a:off x="609599" y="3749065"/>
            <a:ext cx="2206172" cy="163573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r="9387" b="25612"/>
          <a:stretch/>
        </p:blipFill>
        <p:spPr>
          <a:xfrm>
            <a:off x="3457461" y="3749065"/>
            <a:ext cx="2192871" cy="1634073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4003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349" y="208167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1488" y="85055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§«i b¹n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68" y="1025017"/>
            <a:ext cx="2734998" cy="211718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962" y="1020779"/>
            <a:ext cx="2747402" cy="212882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371" y="1009934"/>
            <a:ext cx="2747402" cy="212300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95" y="3319669"/>
            <a:ext cx="2759805" cy="226366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990" y="3352381"/>
            <a:ext cx="2734998" cy="222645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28" y="3306536"/>
            <a:ext cx="2714145" cy="225125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8009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4001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349" y="208167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2. KÓ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theo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1488" y="85055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§«i b¹n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7" r="10083" b="26371"/>
          <a:stretch/>
        </p:blipFill>
        <p:spPr>
          <a:xfrm>
            <a:off x="6091062" y="3329837"/>
            <a:ext cx="2558919" cy="1893639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r="9696" b="30944"/>
          <a:stretch/>
        </p:blipFill>
        <p:spPr>
          <a:xfrm>
            <a:off x="478440" y="1185055"/>
            <a:ext cx="2554514" cy="1863047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3" r="12400" b="31424"/>
          <a:stretch/>
        </p:blipFill>
        <p:spPr>
          <a:xfrm>
            <a:off x="3328402" y="1185420"/>
            <a:ext cx="2539113" cy="186037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" r="11658" b="24459"/>
          <a:stretch/>
        </p:blipFill>
        <p:spPr>
          <a:xfrm>
            <a:off x="6145886" y="1185419"/>
            <a:ext cx="2504096" cy="1860375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r="14240" b="26759"/>
          <a:stretch/>
        </p:blipFill>
        <p:spPr>
          <a:xfrm>
            <a:off x="478440" y="3331130"/>
            <a:ext cx="2554514" cy="1894009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r="9387" b="25612"/>
          <a:stretch/>
        </p:blipFill>
        <p:spPr>
          <a:xfrm>
            <a:off x="3328402" y="3331393"/>
            <a:ext cx="2539113" cy="189208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7897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170"/>
            <a:ext cx="9144000" cy="503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16115" y="682170"/>
            <a:ext cx="8882742" cy="4952997"/>
          </a:xfrm>
          <a:prstGeom prst="rect">
            <a:avLst/>
          </a:prstGeom>
          <a:solidFill>
            <a:srgbClr val="FF66FF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43326" y="36402"/>
            <a:ext cx="2554504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Xem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video: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4630" y="-35310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§«i b¹n</a:t>
            </a:r>
          </a:p>
        </p:txBody>
      </p:sp>
      <p:pic>
        <p:nvPicPr>
          <p:cNvPr id="2" name="Doi b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1944" b="11548"/>
          <a:stretch/>
        </p:blipFill>
        <p:spPr>
          <a:xfrm>
            <a:off x="348343" y="928915"/>
            <a:ext cx="8360228" cy="448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1488" y="85055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§«i b¹n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87" y="1225496"/>
            <a:ext cx="3708608" cy="287087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6" name="TextBox 15"/>
          <p:cNvSpPr txBox="1"/>
          <p:nvPr/>
        </p:nvSpPr>
        <p:spPr>
          <a:xfrm>
            <a:off x="441313" y="4364739"/>
            <a:ext cx="826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Hai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b¹n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rÊt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th©n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nhau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®ã lµ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sãc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n©u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vµ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sãc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®á</a:t>
            </a:r>
          </a:p>
        </p:txBody>
      </p:sp>
    </p:spTree>
    <p:extLst>
      <p:ext uri="{BB962C8B-B14F-4D97-AF65-F5344CB8AC3E}">
        <p14:creationId xmlns:p14="http://schemas.microsoft.com/office/powerpoint/2010/main" val="167799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1488" y="85055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§«i b¹n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0628" y="4393767"/>
            <a:ext cx="9013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®ªm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nä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trêi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m­a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rÊt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to.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th«ng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rông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nhiÒu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18" y="1209465"/>
            <a:ext cx="3830250" cy="296786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1181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1488" y="85055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§«i b¹n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031" y="4393767"/>
            <a:ext cx="9013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S¸ng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ra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trêi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t¹nh,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mÆt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trêi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táa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s¸ng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mu«n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n¬i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808" y="1222371"/>
            <a:ext cx="3639814" cy="28126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9609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1130</TotalTime>
  <Words>525</Words>
  <Application>Microsoft Office PowerPoint</Application>
  <PresentationFormat>On-screen Show (16:10)</PresentationFormat>
  <Paragraphs>88</Paragraphs>
  <Slides>19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Times New Roman</vt:lpstr>
      <vt:lpstr>Calibri</vt:lpstr>
      <vt:lpstr>.VnAvant</vt:lpstr>
      <vt:lpstr>.VnTifani Heavy</vt:lpstr>
      <vt:lpstr>Arial</vt:lpstr>
      <vt:lpstr>Arial Black</vt:lpstr>
      <vt:lpstr>VNI-Juni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Dương Tử</cp:lastModifiedBy>
  <cp:revision>184</cp:revision>
  <dcterms:created xsi:type="dcterms:W3CDTF">2020-02-10T09:35:50Z</dcterms:created>
  <dcterms:modified xsi:type="dcterms:W3CDTF">2021-10-02T02:02:19Z</dcterms:modified>
</cp:coreProperties>
</file>