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48" r:id="rId5"/>
    <p:sldId id="318" r:id="rId6"/>
    <p:sldId id="343" r:id="rId7"/>
    <p:sldId id="349" r:id="rId8"/>
    <p:sldId id="350" r:id="rId9"/>
    <p:sldId id="320" r:id="rId10"/>
    <p:sldId id="351" r:id="rId11"/>
    <p:sldId id="344" r:id="rId12"/>
    <p:sldId id="336" r:id="rId13"/>
    <p:sldId id="345" r:id="rId14"/>
    <p:sldId id="319" r:id="rId15"/>
    <p:sldId id="352" r:id="rId16"/>
    <p:sldId id="308" r:id="rId17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NI-Thufap2"/>
      <p:regular r:id="rId2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0099"/>
    <a:srgbClr val="FF9393"/>
    <a:srgbClr val="000066"/>
    <a:srgbClr val="00CCFF"/>
    <a:srgbClr val="FF6600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68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tags" Target="../tags/tag14.xml"/><Relationship Id="rId7" Type="http://schemas.openxmlformats.org/officeDocument/2006/relationships/image" Target="../media/image19.gi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6.xml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39305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100060"/>
            <a:ext cx="7358683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241" y="840014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Các em đã làm gì để giữ gìn đồ dùng trong lớp học?</a:t>
            </a: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1" y="1556889"/>
            <a:ext cx="5888699" cy="392579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7925" y="41028"/>
            <a:ext cx="4921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8" y="736124"/>
            <a:ext cx="1942635" cy="23252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9" y="769259"/>
            <a:ext cx="2072442" cy="22544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" y="3283682"/>
            <a:ext cx="1998777" cy="231749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3283805"/>
            <a:ext cx="2064295" cy="23194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8" y="3256293"/>
            <a:ext cx="2072443" cy="2343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769264"/>
            <a:ext cx="1947923" cy="225448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414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655206"/>
            <a:ext cx="5346248" cy="2762912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bg1"/>
                </a:solidFill>
              </a:rPr>
              <a:t>- Hãy kể về một số hoạt động ở lớp học của bạn An.</a:t>
            </a: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chemeClr val="bg1"/>
                </a:solidFill>
              </a:rPr>
              <a:t>- Các bạn trong hình đã sử dụng những đồ dùng học tập nào?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91" y="1655206"/>
            <a:ext cx="3386667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342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6" y="0"/>
            <a:ext cx="8984343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72" y="764443"/>
            <a:ext cx="538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CC"/>
                </a:solidFill>
              </a:rPr>
              <a:t>Một số hoạt động trên lớp của bạn An: vẽ tranh, xếp chữ, làm toán, quan sát cây rau, tập viết, tập thể dục.</a:t>
            </a:r>
          </a:p>
        </p:txBody>
      </p:sp>
    </p:spTree>
    <p:extLst>
      <p:ext uri="{BB962C8B-B14F-4D97-AF65-F5344CB8AC3E}">
        <p14:creationId xmlns:p14="http://schemas.microsoft.com/office/powerpoint/2010/main" val="24347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5052" y="1176363"/>
            <a:ext cx="53739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Trong giờ học, em đã tham gia những hoạt động nào? Với mỗi hoạt động đó, thuờng sử dụng đồ dùng học tập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Em cảm thấy thế nào khi tham gia vào những hoạt động học tập trên lớp?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661" y="663806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37098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33675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084" y="1248806"/>
            <a:ext cx="4408716" cy="2060451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</a:rPr>
              <a:t>Thi kể tên một số đồ dùng trong lớp học.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13" y="579120"/>
            <a:ext cx="4424590" cy="33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6982"/>
      </p:ext>
    </p:extLst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4" y="2264228"/>
            <a:ext cx="4677785" cy="3334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5" y="3859"/>
            <a:ext cx="72056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6665" cy="575072"/>
          </a:xfrm>
          <a:prstGeom prst="rect">
            <a:avLst/>
          </a:prstGeom>
        </p:spPr>
      </p:pic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9388"/>
            <a:ext cx="9160125" cy="50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1" y="899886"/>
            <a:ext cx="8853715" cy="46300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p_Chung_Minh___Nhac_Thieu_Nhi_hoat_hinh_vui_nhon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522513" y="1117600"/>
            <a:ext cx="8171544" cy="4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3223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097899"/>
            <a:ext cx="8356602" cy="992169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Bài hát nói với các em điều gì về lớp học?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95300" y="2452922"/>
            <a:ext cx="5233988" cy="14768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/>
              <a:t>Bài hát nói đến tình cảm và sự đoàn kết của các thành viên trong lớp.</a:t>
            </a:r>
            <a:endParaRPr lang="vi-VN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12" y="2114415"/>
            <a:ext cx="2871788" cy="21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46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" y="1616301"/>
            <a:ext cx="6990454" cy="29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80505" y="59327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3710" y="43542"/>
            <a:ext cx="477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" y="1253108"/>
            <a:ext cx="4398998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30" y="1253108"/>
            <a:ext cx="4211271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6689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110307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1177906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74171" y="2002965"/>
            <a:ext cx="5442625" cy="2873828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Lớp bạn An có những ai? Họ đang làm gì?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- Trong lớp có những đồ dùng gì? Chúng đuợc sắp đặt như thế nào?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3" y="2265594"/>
            <a:ext cx="3148019" cy="2348569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8" name="Picture 37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6792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2871" y="1161148"/>
            <a:ext cx="8229600" cy="42200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Lớp bạn An có thầy/ cô giáo các bạn học sinh. Thầy/ cô giáo huớng dẫn học sinh học tập, hát, vẽ,....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- Trong lớp bạn An có những đồ dùng như: bảng, bàn ghế, quạt trần,....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1" y="59285"/>
            <a:ext cx="1396686" cy="10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6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4206" y="840014"/>
            <a:ext cx="729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/>
              <a:t>Một học sinh đặt câu hỏi, học sinh kia trả lời.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854" y="1438181"/>
            <a:ext cx="8305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u="sng" dirty="0">
                <a:solidFill>
                  <a:srgbClr val="FF0000"/>
                </a:solidFill>
              </a:rPr>
              <a:t> Gợi ý: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Nêu tên lớp học của chúng mình.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Lớp học có những đồ dùng gì? Chúng đuợc sắp đặt như thế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Nói về các thành viên trong lớp (tên, nhiệm vụ chính, ...)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" y="0"/>
            <a:ext cx="1033169" cy="5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</TotalTime>
  <Words>430</Words>
  <Application>Microsoft Office PowerPoint</Application>
  <PresentationFormat>On-screen Show (16:10)</PresentationFormat>
  <Paragraphs>90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VNI-Thufap2</vt:lpstr>
      <vt:lpstr>Calibri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164</cp:revision>
  <dcterms:created xsi:type="dcterms:W3CDTF">2020-02-10T09:35:50Z</dcterms:created>
  <dcterms:modified xsi:type="dcterms:W3CDTF">2021-10-14T15:54:12Z</dcterms:modified>
</cp:coreProperties>
</file>