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media/image14.jp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257" r:id="rId4"/>
    <p:sldId id="348" r:id="rId5"/>
    <p:sldId id="354" r:id="rId6"/>
    <p:sldId id="318" r:id="rId7"/>
    <p:sldId id="343" r:id="rId8"/>
    <p:sldId id="349" r:id="rId9"/>
    <p:sldId id="350" r:id="rId10"/>
    <p:sldId id="320" r:id="rId11"/>
    <p:sldId id="351" r:id="rId12"/>
    <p:sldId id="308" r:id="rId13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NI-Thufap2"/>
      <p:regular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9393"/>
    <a:srgbClr val="FF6600"/>
    <a:srgbClr val="000099"/>
    <a:srgbClr val="000066"/>
    <a:srgbClr val="00CCFF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68" y="11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tags" Target="../tags/tag8.xml"/><Relationship Id="rId7" Type="http://schemas.openxmlformats.org/officeDocument/2006/relationships/image" Target="../media/image1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98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 Box 99">
            <a:extLst>
              <a:ext uri="{FF2B5EF4-FFF2-40B4-BE49-F238E27FC236}">
                <a16:creationId xmlns:a16="http://schemas.microsoft.com/office/drawing/2014/main" id="{2CED0392-1A7E-4733-8984-D630513DC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17" y="148905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-13243"/>
            <a:ext cx="8382000" cy="628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5200" y="593276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Tham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quan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trường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550643" y="39527"/>
            <a:ext cx="6064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mình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2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26423" y="1681578"/>
            <a:ext cx="749115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600" dirty="0">
                <a:solidFill>
                  <a:srgbClr val="FF0000"/>
                </a:solidFill>
              </a:rPr>
              <a:t>- Trường em có những khu vực và phòng nào?</a:t>
            </a:r>
          </a:p>
          <a:p>
            <a:pPr algn="just"/>
            <a:r>
              <a:rPr lang="en-US" sz="2600" dirty="0">
                <a:solidFill>
                  <a:srgbClr val="FF0000"/>
                </a:solidFill>
              </a:rPr>
              <a:t>- </a:t>
            </a:r>
            <a:r>
              <a:rPr lang="vi-VN" sz="2600" dirty="0">
                <a:solidFill>
                  <a:srgbClr val="FF0000"/>
                </a:solidFill>
              </a:rPr>
              <a:t>Kể tên một số đồ dùng có ở trường em.</a:t>
            </a:r>
            <a:endParaRPr lang="en-US" sz="2600" dirty="0">
              <a:solidFill>
                <a:srgbClr val="FF0000"/>
              </a:solidFill>
            </a:endParaRPr>
          </a:p>
          <a:p>
            <a:pPr algn="just"/>
            <a:r>
              <a:rPr lang="vi-VN" sz="2600" dirty="0">
                <a:solidFill>
                  <a:srgbClr val="FF0000"/>
                </a:solidFill>
              </a:rPr>
              <a:t>- Các em làm gì để giữ gìn đồ dùng có ở trường?</a:t>
            </a:r>
          </a:p>
        </p:txBody>
      </p:sp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-13243"/>
            <a:ext cx="8382000" cy="628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5201" y="61584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22" y="4310320"/>
            <a:ext cx="1790794" cy="134309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64" y="2249712"/>
            <a:ext cx="5027130" cy="3624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3" y="-83225"/>
            <a:ext cx="86756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66665" cy="575072"/>
          </a:xfrm>
          <a:prstGeom prst="rect">
            <a:avLst/>
          </a:prstGeom>
        </p:spPr>
      </p:pic>
      <p:pic>
        <p:nvPicPr>
          <p:cNvPr id="8" name="Picture 2" descr="D:\Khung ppt chuan\anh-nen-power-point-17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9388"/>
            <a:ext cx="9160125" cy="50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171" y="899886"/>
            <a:ext cx="8853715" cy="46300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4576" y="287895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LỚP</a:t>
            </a:r>
          </a:p>
        </p:txBody>
      </p:sp>
      <p:sp>
        <p:nvSpPr>
          <p:cNvPr id="10" name="Rounded Rectangle 9"/>
          <p:cNvSpPr/>
          <p:nvPr>
            <p:custDataLst>
              <p:tags r:id="rId2"/>
            </p:custDataLst>
          </p:nvPr>
        </p:nvSpPr>
        <p:spPr>
          <a:xfrm>
            <a:off x="393699" y="1562793"/>
            <a:ext cx="8356602" cy="1828800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GB" sz="3200" dirty="0">
                <a:solidFill>
                  <a:schemeClr val="bg1"/>
                </a:solidFill>
              </a:rPr>
              <a:t>      </a:t>
            </a:r>
            <a:r>
              <a:rPr lang="vi-VN" sz="3200" dirty="0">
                <a:solidFill>
                  <a:schemeClr val="bg1"/>
                </a:solidFill>
              </a:rPr>
              <a:t>Bài hát nói cho em biết ở truờng học có những gì? </a:t>
            </a:r>
          </a:p>
        </p:txBody>
      </p:sp>
    </p:spTree>
    <p:extLst>
      <p:ext uri="{BB962C8B-B14F-4D97-AF65-F5344CB8AC3E}">
        <p14:creationId xmlns:p14="http://schemas.microsoft.com/office/powerpoint/2010/main" val="142714691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232239"/>
            <a:ext cx="8382000" cy="628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287895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LỚP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93699" y="1097899"/>
            <a:ext cx="8356602" cy="1471130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</a:rPr>
              <a:t>- Hãy nói tên tr</a:t>
            </a:r>
            <a:r>
              <a:rPr lang="en-GB" sz="2800" dirty="0">
                <a:solidFill>
                  <a:schemeClr val="bg1"/>
                </a:solidFill>
              </a:rPr>
              <a:t>ư</a:t>
            </a:r>
            <a:r>
              <a:rPr lang="vi-VN" sz="2800" dirty="0">
                <a:solidFill>
                  <a:schemeClr val="bg1"/>
                </a:solidFill>
              </a:rPr>
              <a:t>ờng và địa chỉ tr</a:t>
            </a:r>
            <a:r>
              <a:rPr lang="en-GB" sz="2800" dirty="0">
                <a:solidFill>
                  <a:schemeClr val="bg1"/>
                </a:solidFill>
              </a:rPr>
              <a:t>ư</a:t>
            </a:r>
            <a:r>
              <a:rPr lang="vi-VN" sz="2800" dirty="0">
                <a:solidFill>
                  <a:schemeClr val="bg1"/>
                </a:solidFill>
              </a:rPr>
              <a:t>ờng của em.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</a:rPr>
              <a:t>- Em thích nhất điều gì ở truờng?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38" y="2656113"/>
            <a:ext cx="3879403" cy="28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576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3" y="1704975"/>
            <a:ext cx="7229338" cy="302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90239" y="606686"/>
            <a:ext cx="2563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3956" y="43542"/>
            <a:ext cx="7197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truờng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2639" y="1332369"/>
            <a:ext cx="8328213" cy="3976230"/>
            <a:chOff x="130630" y="1695228"/>
            <a:chExt cx="8328213" cy="397623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30" y="1741714"/>
              <a:ext cx="3748836" cy="39297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856" y="1695228"/>
              <a:ext cx="4701987" cy="391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689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1103079"/>
            <a:ext cx="8382000" cy="628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5201" y="1177906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74171" y="2002965"/>
            <a:ext cx="5442625" cy="2452921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3200" dirty="0">
                <a:solidFill>
                  <a:schemeClr val="bg1"/>
                </a:solidFill>
              </a:rPr>
              <a:t>- Tr</a:t>
            </a:r>
            <a:r>
              <a:rPr lang="en-GB" sz="3200" dirty="0">
                <a:solidFill>
                  <a:schemeClr val="bg1"/>
                </a:solidFill>
              </a:rPr>
              <a:t>ừ</a:t>
            </a:r>
            <a:r>
              <a:rPr lang="vi-VN" sz="3200" dirty="0">
                <a:solidFill>
                  <a:schemeClr val="bg1"/>
                </a:solidFill>
              </a:rPr>
              <a:t>ờng học của bạn Hà có những khu vực nào, lớp học nào?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</a:rPr>
              <a:t>- Chúng ở đâu?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23" y="2265594"/>
            <a:ext cx="3148019" cy="2348569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8" name="Picture 37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7922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4576" y="287895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LỚP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2871" y="1161149"/>
            <a:ext cx="8229600" cy="3497938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/>
              <a:t>Trường học của bạn Hà có sân trường, vườn trường, khu vệ sinh và nhiều phòng: phòng học, phòng ban giám hiệu, phòng hội đồng, phòng truyền thống,...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21" y="59285"/>
            <a:ext cx="1396686" cy="104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267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225</Words>
  <Application>Microsoft Office PowerPoint</Application>
  <PresentationFormat>On-screen Show (16:10)</PresentationFormat>
  <Paragraphs>50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.VnTifani Heavy</vt:lpstr>
      <vt:lpstr>VNI-Thufap2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178</cp:revision>
  <dcterms:created xsi:type="dcterms:W3CDTF">2020-02-10T09:35:50Z</dcterms:created>
  <dcterms:modified xsi:type="dcterms:W3CDTF">2021-10-21T04:06:56Z</dcterms:modified>
</cp:coreProperties>
</file>