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24" r:id="rId4"/>
    <p:sldId id="257" r:id="rId5"/>
    <p:sldId id="347" r:id="rId6"/>
    <p:sldId id="333" r:id="rId7"/>
    <p:sldId id="332" r:id="rId8"/>
    <p:sldId id="334" r:id="rId9"/>
    <p:sldId id="335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3" r:id="rId25"/>
    <p:sldId id="279" r:id="rId26"/>
    <p:sldId id="362" r:id="rId27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9999"/>
    <a:srgbClr val="FF5050"/>
    <a:srgbClr val="FFCCCC"/>
    <a:srgbClr val="FF9393"/>
    <a:srgbClr val="FFAEFF"/>
    <a:srgbClr val="2E3B39"/>
    <a:srgbClr val="E9E532"/>
    <a:srgbClr val="EEB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29" d="100"/>
          <a:sy n="29" d="100"/>
        </p:scale>
        <p:origin x="864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7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tags" Target="../tags/tag6.xml"/><Relationship Id="rId7" Type="http://schemas.openxmlformats.org/officeDocument/2006/relationships/image" Target="../media/image17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164456"/>
            <a:ext cx="7358683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1800" b="1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1800" b="1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1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50256" y="1547829"/>
            <a:ext cx="6455229" cy="129697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Na.</a:t>
            </a:r>
            <a:endParaRPr lang="vi-VN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102394" y="3077728"/>
            <a:ext cx="8991600" cy="230832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bị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ốm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Na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đã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ngay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cô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giáo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để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cô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biết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đưa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xuống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phòng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Y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tế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Tại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phòng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Y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tế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tại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phòng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Y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tế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Na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đã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bác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sĩ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bị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đau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ở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đâu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bị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mệt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như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thế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uống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thuốc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nghỉ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ngơi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chỉ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dẫn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bác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sĩ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Na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giúp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chăm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sóc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điều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trị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sớm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nhanh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khỏi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ốm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tiếp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tục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đến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trường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học</a:t>
            </a:r>
            <a:endParaRPr lang="en-US" altLang="en-US" sz="24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2949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80" y="713501"/>
            <a:ext cx="8151039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36" y="1341814"/>
            <a:ext cx="1815093" cy="1481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159" y="2779018"/>
            <a:ext cx="1455795" cy="1467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15" y="4096730"/>
            <a:ext cx="1942865" cy="1618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13" y="3966309"/>
            <a:ext cx="1608284" cy="1580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37" y="2082799"/>
            <a:ext cx="1566816" cy="1723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87" y="1261984"/>
            <a:ext cx="1640496" cy="1465689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3460087" y="2804958"/>
            <a:ext cx="2238038" cy="1291772"/>
          </a:xfrm>
          <a:prstGeom prst="cloudCallout">
            <a:avLst>
              <a:gd name="adj1" fmla="val 1865"/>
              <a:gd name="adj2" fmla="val 29916"/>
            </a:avLst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60972" y="3127029"/>
            <a:ext cx="164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ốm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653060" y="3955951"/>
            <a:ext cx="382518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hắt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xì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46" y="1276382"/>
            <a:ext cx="2747908" cy="2455098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013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481943" y="4224893"/>
            <a:ext cx="382518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bụng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956667"/>
            <a:ext cx="3773696" cy="3081112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6715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481943" y="4224893"/>
            <a:ext cx="382518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22" y="860163"/>
            <a:ext cx="3129421" cy="315550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1820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628132" y="4476347"/>
            <a:ext cx="382518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32" y="997260"/>
            <a:ext cx="3875037" cy="322763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6722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497506" y="4606973"/>
            <a:ext cx="382518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họng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32" y="860163"/>
            <a:ext cx="3670530" cy="3607062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5860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47803" y="68516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1543958" y="4548917"/>
            <a:ext cx="5901870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mẩm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nốt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27" y="1019758"/>
            <a:ext cx="3330252" cy="346107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480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297072"/>
            <a:ext cx="9144000" cy="4417927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494972"/>
            <a:ext cx="6792684" cy="329474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lnSpc>
                <a:spcPct val="130000"/>
              </a:lnSpc>
              <a:buAutoNum type="arabicPeriod"/>
            </a:pP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hắt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hơi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mũi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bụng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ho,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nổi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nốt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..</a:t>
            </a:r>
          </a:p>
          <a:p>
            <a:pPr marL="514350" indent="-514350" algn="just">
              <a:lnSpc>
                <a:spcPct val="130000"/>
              </a:lnSpc>
              <a:buAutoNum type="arabicPeriod"/>
            </a:pP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chữa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kịp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mau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khỏi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7971" y="835408"/>
            <a:ext cx="5319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63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42648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835400"/>
            <a:ext cx="5782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32" y="1297065"/>
            <a:ext cx="6041136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7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6" y="4179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015996" y="585374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CHĂM SÓC BẢN THÂN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16740"/>
            <a:ext cx="3868027" cy="2732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251278" y="1618983"/>
            <a:ext cx="5211310" cy="241526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endParaRPr lang="vi-VN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76200" y="4267897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2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8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18" y="1618983"/>
            <a:ext cx="3530282" cy="24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6044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07999" y="1122901"/>
            <a:ext cx="8476343" cy="4189327"/>
          </a:xfrm>
          <a:prstGeom prst="roundRect">
            <a:avLst/>
          </a:prstGeom>
          <a:solidFill>
            <a:srgbClr val="0000CC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ngay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rõ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ngơi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Chườm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ấm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chán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nách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bẹn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hộ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lành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5509" y="268083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185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25500"/>
            <a:ext cx="5969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01" y="1496340"/>
            <a:ext cx="6500223" cy="398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91887" y="1122902"/>
            <a:ext cx="8476343" cy="3071728"/>
          </a:xfrm>
          <a:prstGeom prst="roundRect">
            <a:avLst/>
          </a:prstGeom>
          <a:solidFill>
            <a:srgbClr val="0000CC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tắm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sông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dằm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lạ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ngộ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5509" y="268083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404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870" y="3778914"/>
            <a:ext cx="1650335" cy="16503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30693" y="427886"/>
            <a:ext cx="7686123" cy="3351030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708387" y="1152667"/>
              <a:ext cx="4353400" cy="121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252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thấy</a:t>
              </a:r>
              <a:r>
                <a:rPr lang="en-US" sz="252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52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mệt</a:t>
              </a:r>
              <a:r>
                <a:rPr lang="en-US" sz="252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mỏi</a:t>
              </a:r>
              <a:endParaRPr lang="en-US" sz="252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52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252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252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khác</a:t>
              </a:r>
              <a:r>
                <a:rPr lang="en-US" sz="252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thường</a:t>
              </a:r>
              <a:endParaRPr lang="en-US" sz="252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52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52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thông</a:t>
              </a:r>
              <a:r>
                <a:rPr lang="en-US" sz="252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báo</a:t>
              </a:r>
              <a:r>
                <a:rPr lang="en-US" sz="252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luôn</a:t>
              </a:r>
              <a:endParaRPr lang="en-US" sz="252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52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thầy</a:t>
              </a:r>
              <a:r>
                <a:rPr lang="en-US" sz="252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cô</a:t>
              </a:r>
              <a:r>
                <a:rPr lang="en-US" sz="2520" dirty="0">
                  <a:latin typeface="Arial" pitchFamily="34" charset="0"/>
                  <a:cs typeface="Arial" pitchFamily="34" charset="0"/>
                </a:rPr>
                <a:t>, cha </a:t>
              </a:r>
              <a:r>
                <a:rPr lang="en-US" sz="2520" dirty="0" err="1"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sz="2520" dirty="0">
                  <a:latin typeface="Arial" pitchFamily="34" charset="0"/>
                  <a:cs typeface="Arial" pitchFamily="34" charset="0"/>
                </a:rPr>
                <a:t>.</a:t>
              </a:r>
              <a:endParaRPr lang="en-US" sz="252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3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0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12250"/>
            <a:ext cx="4572001" cy="31983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399" y="849084"/>
            <a:ext cx="6071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BÀI 5: CHĂM SÓC BẢN THÂN KHI BỊ ỐM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6" y="77710"/>
            <a:ext cx="1706627" cy="5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46719" y="882287"/>
            <a:ext cx="205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ốm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4565" y="162420"/>
            <a:ext cx="3861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119"/>
            <a:ext cx="2859024" cy="2151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77" y="1446803"/>
            <a:ext cx="2571748" cy="1799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23" y="1345011"/>
            <a:ext cx="2661582" cy="1861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0" y="3330640"/>
            <a:ext cx="3016641" cy="2131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1"/>
          <a:stretch/>
        </p:blipFill>
        <p:spPr>
          <a:xfrm>
            <a:off x="3813795" y="3402283"/>
            <a:ext cx="4822202" cy="19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60"/>
          <p:cNvSpPr/>
          <p:nvPr/>
        </p:nvSpPr>
        <p:spPr>
          <a:xfrm>
            <a:off x="215901" y="4431748"/>
            <a:ext cx="8594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Na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bừng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Na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liền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019758"/>
            <a:ext cx="4312104" cy="324557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10" y="903646"/>
            <a:ext cx="4600230" cy="321814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6" name="Rectangle 35"/>
          <p:cNvSpPr/>
          <p:nvPr/>
        </p:nvSpPr>
        <p:spPr>
          <a:xfrm>
            <a:off x="230415" y="4228552"/>
            <a:ext cx="8594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liền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ở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71688" y="4585644"/>
            <a:ext cx="8509453" cy="81068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Na.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ngoãn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05" y="860163"/>
            <a:ext cx="5028292" cy="351759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460375" y="4469531"/>
            <a:ext cx="8205756" cy="81068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lát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đén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90" y="860162"/>
            <a:ext cx="4654635" cy="32886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72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583619" y="4222788"/>
            <a:ext cx="7964063" cy="81068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khỏi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Na.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1"/>
          <a:stretch/>
        </p:blipFill>
        <p:spPr>
          <a:xfrm>
            <a:off x="1185411" y="1074143"/>
            <a:ext cx="6860577" cy="294631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843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660</Words>
  <Application>Microsoft Office PowerPoint</Application>
  <PresentationFormat>On-screen Show (16:10)</PresentationFormat>
  <Paragraphs>119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宋体</vt:lpstr>
      <vt:lpstr>.VnTifani Heavy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Hòa Vũ Thúy</cp:lastModifiedBy>
  <cp:revision>135</cp:revision>
  <dcterms:created xsi:type="dcterms:W3CDTF">2020-02-10T09:35:50Z</dcterms:created>
  <dcterms:modified xsi:type="dcterms:W3CDTF">2021-11-10T12:46:28Z</dcterms:modified>
</cp:coreProperties>
</file>