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81" r:id="rId3"/>
    <p:sldId id="282" r:id="rId4"/>
    <p:sldId id="283" r:id="rId5"/>
    <p:sldId id="307" r:id="rId6"/>
    <p:sldId id="286" r:id="rId7"/>
    <p:sldId id="308" r:id="rId8"/>
    <p:sldId id="309" r:id="rId9"/>
    <p:sldId id="310" r:id="rId10"/>
    <p:sldId id="311" r:id="rId11"/>
    <p:sldId id="291" r:id="rId12"/>
    <p:sldId id="293" r:id="rId13"/>
    <p:sldId id="301" r:id="rId14"/>
  </p:sldIdLst>
  <p:sldSz cx="9144000" cy="5715000" type="screen16x10"/>
  <p:notesSz cx="6858000" cy="9144000"/>
  <p:embeddedFontLst>
    <p:embeddedFont>
      <p:font typeface="VNI-Juni" pitchFamily="2" charset="0"/>
      <p:regular r:id="rId16"/>
    </p:embeddedFont>
    <p:embeddedFont>
      <p:font typeface=".VnTifani Heavy" pitchFamily="34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宋体" pitchFamily="2" charset="-122"/>
      <p:regular r:id="rId22"/>
    </p:embeddedFont>
    <p:embeddedFont>
      <p:font typeface=".VnAvant" pitchFamily="3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FF33CC"/>
    <a:srgbClr val="FF0066"/>
    <a:srgbClr val="FF66CC"/>
    <a:srgbClr val="FF66FF"/>
    <a:srgbClr val="0066CC"/>
    <a:srgbClr val="FFCCFF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42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th¸n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phôc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vang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ngîi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khen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giái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tèt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bông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62" y="1189493"/>
            <a:ext cx="6255562" cy="23084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382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nhËn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xÐt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g×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vÒ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vÞt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con?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4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câu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Cử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rút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53"/>
          <a:stretch/>
        </p:blipFill>
        <p:spPr>
          <a:xfrm>
            <a:off x="5729288" y="1652397"/>
            <a:ext cx="3026765" cy="20893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1733087"/>
            <a:ext cx="547188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VÞt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dòng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c¶m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, s½n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sµng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cøu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b¹n.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VÞt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biÕt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®ì b¹n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bÌ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nªn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®­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b¹n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yªu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quý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 </a:t>
            </a:r>
            <a:endParaRPr lang="en-US" sz="26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62996"/>
            <a:ext cx="9040813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98"/>
            <a:ext cx="9305059" cy="57150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3" name="TextBox 2"/>
          <p:cNvSpPr txBox="1"/>
          <p:nvPr/>
        </p:nvSpPr>
        <p:spPr>
          <a:xfrm>
            <a:off x="2932585" y="643540"/>
            <a:ext cx="343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6600"/>
                </a:solidFill>
                <a:latin typeface=".VnAvant" pitchFamily="34" charset="0"/>
              </a:rPr>
              <a:t>BÀI 50</a:t>
            </a:r>
            <a:endParaRPr lang="en-US" sz="6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2242" y="3612308"/>
            <a:ext cx="6195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dành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92" y="-16543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5"/>
          <a:stretch/>
        </p:blipFill>
        <p:spPr>
          <a:xfrm>
            <a:off x="124890" y="1513693"/>
            <a:ext cx="2757267" cy="200444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1"/>
          <a:stretch/>
        </p:blipFill>
        <p:spPr>
          <a:xfrm>
            <a:off x="3086421" y="1498112"/>
            <a:ext cx="2833331" cy="200160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/>
        </p:blipFill>
        <p:spPr>
          <a:xfrm>
            <a:off x="6103793" y="1502492"/>
            <a:ext cx="2757267" cy="200113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09"/>
          <a:stretch/>
        </p:blipFill>
        <p:spPr>
          <a:xfrm>
            <a:off x="1227982" y="3721632"/>
            <a:ext cx="2665180" cy="17975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8"/>
          <a:stretch/>
        </p:blipFill>
        <p:spPr>
          <a:xfrm>
            <a:off x="4459544" y="3721632"/>
            <a:ext cx="3532709" cy="17975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8351"/>
            <a:ext cx="8868228" cy="492407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8292" y="-16543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031253"/>
            <a:ext cx="2010046" cy="186875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95" y="1031252"/>
            <a:ext cx="2065496" cy="186037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14" y="1034754"/>
            <a:ext cx="2010046" cy="186525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54" y="1036684"/>
            <a:ext cx="2046515" cy="186332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61" y="3284767"/>
            <a:ext cx="6255562" cy="208053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92" y="-16543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5"/>
          <a:stretch/>
        </p:blipFill>
        <p:spPr>
          <a:xfrm>
            <a:off x="197460" y="1063759"/>
            <a:ext cx="2757267" cy="200444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1"/>
          <a:stretch/>
        </p:blipFill>
        <p:spPr>
          <a:xfrm>
            <a:off x="3158991" y="1048178"/>
            <a:ext cx="2833331" cy="200160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/>
        </p:blipFill>
        <p:spPr>
          <a:xfrm>
            <a:off x="6161849" y="1052558"/>
            <a:ext cx="2757267" cy="200113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09"/>
          <a:stretch/>
        </p:blipFill>
        <p:spPr>
          <a:xfrm>
            <a:off x="1227982" y="3271698"/>
            <a:ext cx="2665180" cy="17975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8"/>
          <a:stretch/>
        </p:blipFill>
        <p:spPr>
          <a:xfrm>
            <a:off x="4459544" y="3271698"/>
            <a:ext cx="3532709" cy="17975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hãt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hay.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mª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¸.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n¨n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nhê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d¹y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59" y="1248966"/>
            <a:ext cx="3026765" cy="281400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175477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hãt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theo.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tÝch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sù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g¾ng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thèt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®­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C¹c! C¹c!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90" y="1161881"/>
            <a:ext cx="3098219" cy="27905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516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V× 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phÝa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hå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sen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gµ 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ChiÕp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!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ChiÕp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!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cøu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46" y="1034754"/>
            <a:ext cx="3170547" cy="29421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820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hå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gÊp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chç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gµ con, ®­a ®­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92" y="56027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49" y="1109257"/>
            <a:ext cx="3225529" cy="293679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48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373</Words>
  <Application>Microsoft Office PowerPoint</Application>
  <PresentationFormat>On-screen Show (16:10)</PresentationFormat>
  <Paragraphs>68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VNI-Juni</vt:lpstr>
      <vt:lpstr>.VnTifani Heavy</vt:lpstr>
      <vt:lpstr>Calibri</vt:lpstr>
      <vt:lpstr>宋体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AutoBVT</cp:lastModifiedBy>
  <cp:revision>208</cp:revision>
  <dcterms:created xsi:type="dcterms:W3CDTF">2020-02-10T09:35:50Z</dcterms:created>
  <dcterms:modified xsi:type="dcterms:W3CDTF">2020-11-01T14:14:09Z</dcterms:modified>
</cp:coreProperties>
</file>