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64" r:id="rId4"/>
    <p:sldId id="277" r:id="rId5"/>
    <p:sldId id="316" r:id="rId6"/>
    <p:sldId id="298" r:id="rId7"/>
    <p:sldId id="324" r:id="rId8"/>
    <p:sldId id="282" r:id="rId9"/>
    <p:sldId id="266" r:id="rId10"/>
    <p:sldId id="315" r:id="rId11"/>
    <p:sldId id="285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EE6F-0479-4FF0-B2E5-B5777F9CD6B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1441-9C53-4496-96E1-85F2046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8ED9-E124-4545-8A54-891E57B116F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TẬP VIẾT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23, 24 (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58,59,60,61)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59" y="1399713"/>
            <a:ext cx="3421294" cy="441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7" y="1399713"/>
            <a:ext cx="3503596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75881" y="1"/>
            <a:ext cx="10426106" cy="103113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tham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khảo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D6B8B-726F-4389-B80F-5776403A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507" r="5037" b="4515"/>
          <a:stretch/>
        </p:blipFill>
        <p:spPr>
          <a:xfrm>
            <a:off x="6473434" y="1131327"/>
            <a:ext cx="4353710" cy="557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A2472-809E-4ECD-9EF9-A745F7D9D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515" r="6463" b="4585"/>
          <a:stretch/>
        </p:blipFill>
        <p:spPr>
          <a:xfrm>
            <a:off x="1833081" y="1131328"/>
            <a:ext cx="4353710" cy="55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CON CHĂM NGOAN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 HOÀN THÀNH BÀI ĐÚNG LỊCH!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36628" y="1"/>
            <a:ext cx="8108664" cy="963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3B378-0039-44A3-BA23-2F9C8B07C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2503"/>
          <a:stretch/>
        </p:blipFill>
        <p:spPr>
          <a:xfrm>
            <a:off x="6157608" y="1216838"/>
            <a:ext cx="4322323" cy="5553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30E52-F699-44FE-8446-7FB738E38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3010" r="5809" b="2536"/>
          <a:stretch/>
        </p:blipFill>
        <p:spPr>
          <a:xfrm>
            <a:off x="1712068" y="1216838"/>
            <a:ext cx="4322323" cy="55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BẢNG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4" y="4225412"/>
            <a:ext cx="2674374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37965" y="492370"/>
            <a:ext cx="9081830" cy="22968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1AD2E30-4EAE-4DCD-83FD-136B0841BD2F}"/>
              </a:ext>
            </a:extLst>
          </p:cNvPr>
          <p:cNvSpPr/>
          <p:nvPr/>
        </p:nvSpPr>
        <p:spPr>
          <a:xfrm>
            <a:off x="1737965" y="3429000"/>
            <a:ext cx="9081831" cy="212773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E5F96-1777-46E0-BD9C-79F81C0CB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36" y="888338"/>
            <a:ext cx="8895238" cy="141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5EF6C-3A9A-40C9-981D-C63466C9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80" y="3711819"/>
            <a:ext cx="87439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4361" y="787791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44FD71D-10F0-4AD8-BC2C-A8F072FC3B97}"/>
              </a:ext>
            </a:extLst>
          </p:cNvPr>
          <p:cNvSpPr/>
          <p:nvPr/>
        </p:nvSpPr>
        <p:spPr>
          <a:xfrm>
            <a:off x="1862835" y="3647162"/>
            <a:ext cx="9531996" cy="2423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02C64-88AB-461B-9BAF-D663904AF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35" y="1199215"/>
            <a:ext cx="9324803" cy="15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42862-1621-43E5-AF48-C3538F97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350" y="4350618"/>
            <a:ext cx="9361007" cy="14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562BA-AA35-4FCD-AF39-FBC513D64693}"/>
              </a:ext>
            </a:extLst>
          </p:cNvPr>
          <p:cNvSpPr txBox="1"/>
          <p:nvPr/>
        </p:nvSpPr>
        <p:spPr>
          <a:xfrm>
            <a:off x="2802033" y="231978"/>
            <a:ext cx="29113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ăn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F14BB-F5D6-49F6-815B-9E3CFD5B6B78}"/>
              </a:ext>
            </a:extLst>
          </p:cNvPr>
          <p:cNvSpPr txBox="1"/>
          <p:nvPr/>
        </p:nvSpPr>
        <p:spPr>
          <a:xfrm>
            <a:off x="2551847" y="3643233"/>
            <a:ext cx="29113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ân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2C8D2-6DF3-4BF3-AB56-944BB55ABFF6}"/>
              </a:ext>
            </a:extLst>
          </p:cNvPr>
          <p:cNvSpPr txBox="1"/>
          <p:nvPr/>
        </p:nvSpPr>
        <p:spPr>
          <a:xfrm>
            <a:off x="8287923" y="231978"/>
            <a:ext cx="19367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ăt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E0D4D-14CD-48A7-913D-B41E843F8504}"/>
              </a:ext>
            </a:extLst>
          </p:cNvPr>
          <p:cNvSpPr txBox="1"/>
          <p:nvPr/>
        </p:nvSpPr>
        <p:spPr>
          <a:xfrm>
            <a:off x="8287923" y="3643233"/>
            <a:ext cx="19367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ât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4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562BA-AA35-4FCD-AF39-FBC513D64693}"/>
              </a:ext>
            </a:extLst>
          </p:cNvPr>
          <p:cNvSpPr txBox="1"/>
          <p:nvPr/>
        </p:nvSpPr>
        <p:spPr>
          <a:xfrm>
            <a:off x="2982410" y="227774"/>
            <a:ext cx="25106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en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B6FA6-D90E-45E0-A039-3FA7B50A3B68}"/>
              </a:ext>
            </a:extLst>
          </p:cNvPr>
          <p:cNvSpPr txBox="1"/>
          <p:nvPr/>
        </p:nvSpPr>
        <p:spPr>
          <a:xfrm>
            <a:off x="7833751" y="227774"/>
            <a:ext cx="15359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FF00"/>
                </a:solidFill>
                <a:latin typeface="HP001 4 hàng" panose="020B0603050302020204" pitchFamily="34" charset="0"/>
              </a:rPr>
              <a:t>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F14BB-F5D6-49F6-815B-9E3CFD5B6B78}"/>
              </a:ext>
            </a:extLst>
          </p:cNvPr>
          <p:cNvSpPr txBox="1"/>
          <p:nvPr/>
        </p:nvSpPr>
        <p:spPr>
          <a:xfrm>
            <a:off x="2982410" y="3663417"/>
            <a:ext cx="25106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ên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E0C6F-F963-429F-BAFA-A089A8812070}"/>
              </a:ext>
            </a:extLst>
          </p:cNvPr>
          <p:cNvSpPr txBox="1"/>
          <p:nvPr/>
        </p:nvSpPr>
        <p:spPr>
          <a:xfrm>
            <a:off x="7833751" y="3580574"/>
            <a:ext cx="15359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êt</a:t>
            </a:r>
            <a:endParaRPr lang="en-US" sz="18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330" y="1312295"/>
            <a:ext cx="921438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Nghỉ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giải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eur" panose="02040403050506020204" pitchFamily="18" charset="0"/>
              </a:rPr>
              <a:t>lao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eur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53" y="1501450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VỞ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5182" y="3884129"/>
            <a:ext cx="2138732" cy="2306003"/>
            <a:chOff x="4493760" y="1342594"/>
            <a:chExt cx="3212690" cy="3778046"/>
          </a:xfrm>
        </p:grpSpPr>
        <p:sp>
          <p:nvSpPr>
            <p:cNvPr id="6" name="Rounded Rectangle 5"/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0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60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UTM Avo</vt:lpstr>
      <vt:lpstr>UTM Fleur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Phan Thị Thanh Hoa</cp:lastModifiedBy>
  <cp:revision>88</cp:revision>
  <dcterms:created xsi:type="dcterms:W3CDTF">2021-09-07T01:31:26Z</dcterms:created>
  <dcterms:modified xsi:type="dcterms:W3CDTF">2021-11-26T05:22:07Z</dcterms:modified>
</cp:coreProperties>
</file>