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407" r:id="rId2"/>
    <p:sldId id="369" r:id="rId3"/>
    <p:sldId id="410" r:id="rId4"/>
    <p:sldId id="455" r:id="rId5"/>
    <p:sldId id="456" r:id="rId6"/>
    <p:sldId id="457" r:id="rId7"/>
    <p:sldId id="257" r:id="rId8"/>
    <p:sldId id="411" r:id="rId9"/>
    <p:sldId id="412" r:id="rId10"/>
    <p:sldId id="413" r:id="rId11"/>
    <p:sldId id="399" r:id="rId12"/>
    <p:sldId id="451" r:id="rId13"/>
    <p:sldId id="439" r:id="rId14"/>
    <p:sldId id="441" r:id="rId15"/>
    <p:sldId id="417" r:id="rId16"/>
    <p:sldId id="460" r:id="rId17"/>
    <p:sldId id="461" r:id="rId18"/>
    <p:sldId id="462" r:id="rId19"/>
    <p:sldId id="463" r:id="rId20"/>
    <p:sldId id="458" r:id="rId21"/>
    <p:sldId id="349" r:id="rId22"/>
  </p:sldIdLst>
  <p:sldSz cx="10160000" cy="5715000"/>
  <p:notesSz cx="9144000" cy="6858000"/>
  <p:embeddedFontLst>
    <p:embeddedFont>
      <p:font typeface=".VnAvant" panose="020B7200000000000000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>
        <p:scale>
          <a:sx n="50" d="100"/>
          <a:sy n="50" d="100"/>
        </p:scale>
        <p:origin x="868" y="35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7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70, 71, 72, 73: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un,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ươn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56799" y="100745"/>
            <a:ext cx="4250934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73: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uôn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uôt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905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513B9-81D7-484D-974A-E07196922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55" y="1953289"/>
            <a:ext cx="3391959" cy="2936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C77E2E-BD77-4598-BE65-EA4181C31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074" y="1786464"/>
            <a:ext cx="4066671" cy="31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505981-A738-4F17-A5AF-83E2396CBD83}"/>
              </a:ext>
            </a:extLst>
          </p:cNvPr>
          <p:cNvCxnSpPr>
            <a:cxnSpLocks/>
          </p:cNvCxnSpPr>
          <p:nvPr/>
        </p:nvCxnSpPr>
        <p:spPr>
          <a:xfrm>
            <a:off x="7075377" y="5603877"/>
            <a:ext cx="6383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8C113E9-0478-4413-9153-E958EAB76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10" y="0"/>
            <a:ext cx="712417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9A830-D87F-4600-9A9E-693EC77E8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116" y="0"/>
            <a:ext cx="699976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E4EE81-D47B-4E74-8BCE-D0C0D8079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40" y="0"/>
            <a:ext cx="749871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C42A4-4497-4A80-BA10-0B1A1A4C4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85" y="0"/>
            <a:ext cx="730443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8DE80-14F1-4BBC-8E37-EB971EEDE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778" y="0"/>
            <a:ext cx="49744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6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9D84F-7E29-45E2-85D4-E37AF6A34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882" y="0"/>
            <a:ext cx="46122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2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2D0C5-0F34-483A-A2B7-C75D79B9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905" y="0"/>
            <a:ext cx="482819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C197A-FF85-4593-B40F-E3B6FC73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175" y="0"/>
            <a:ext cx="470164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C2DAC-7D28-4EF5-B246-56F2F2375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88" y="142875"/>
            <a:ext cx="3778811" cy="2576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09FAD-79B0-4C15-B410-4B4537D63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502" y="142875"/>
            <a:ext cx="3778811" cy="2577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071754-EAF7-4C6F-AC3C-C4ADF1829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88" y="2912744"/>
            <a:ext cx="3778811" cy="2592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F1D44-D200-495D-8FD7-1FF7821B0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502" y="2922945"/>
            <a:ext cx="3778811" cy="25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C2DAC-7D28-4EF5-B246-56F2F2375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88" y="142875"/>
            <a:ext cx="3778811" cy="2576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09FAD-79B0-4C15-B410-4B4537D63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502" y="142875"/>
            <a:ext cx="3778811" cy="2577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071754-EAF7-4C6F-AC3C-C4ADF1829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88" y="2912744"/>
            <a:ext cx="3778811" cy="25927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F1D44-D200-495D-8FD7-1FF7821B0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502" y="2922945"/>
            <a:ext cx="3778811" cy="25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93800" y="1772776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3360222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769F4-C534-4366-B8A6-055890ACCA6F}"/>
              </a:ext>
            </a:extLst>
          </p:cNvPr>
          <p:cNvSpPr txBox="1"/>
          <p:nvPr/>
        </p:nvSpPr>
        <p:spPr>
          <a:xfrm>
            <a:off x="6713022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40808" y="1772213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uôn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60497" y="1772213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uôt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4770" y="43585"/>
            <a:ext cx="6012080" cy="6875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70: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ôt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159" y="128599"/>
            <a:ext cx="272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CE0B1-0A09-4347-B630-C7C6B14A4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296" y="1758298"/>
            <a:ext cx="3108589" cy="2835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D1714C-5345-426C-9164-1B9C7B3F5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972" y="1638300"/>
            <a:ext cx="3143321" cy="30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44978" y="944094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36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2A017-63EF-4FCC-9B6E-BE52FDA9A283}"/>
              </a:ext>
            </a:extLst>
          </p:cNvPr>
          <p:cNvSpPr/>
          <p:nvPr/>
        </p:nvSpPr>
        <p:spPr>
          <a:xfrm>
            <a:off x="4403011" y="43585"/>
            <a:ext cx="341576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71: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ơn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ơt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6645F-C958-4CEA-A962-5131F42B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464009"/>
            <a:ext cx="2460830" cy="2889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CA3A1D-FB86-48A6-8E3D-4CFAC1F06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939" y="1041744"/>
            <a:ext cx="2992786" cy="44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13" y="179998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75DFA-FB39-4601-B787-BDE442B3D60F}"/>
              </a:ext>
            </a:extLst>
          </p:cNvPr>
          <p:cNvSpPr/>
          <p:nvPr/>
        </p:nvSpPr>
        <p:spPr>
          <a:xfrm>
            <a:off x="4007072" y="43585"/>
            <a:ext cx="4207652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72: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un,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ut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ưt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EA7F5-0854-4C28-9DA9-FBD6E1EB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1" y="1677985"/>
            <a:ext cx="2917371" cy="3411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82921F-FD4B-4D90-B41B-5A3CF1DF0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700" y="1865424"/>
            <a:ext cx="2081618" cy="32238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54C74D-C02C-46EE-9CEE-B4086A98C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501" y="1562101"/>
            <a:ext cx="2953358" cy="348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5353</TotalTime>
  <Words>118</Words>
  <Application>Microsoft Office PowerPoint</Application>
  <PresentationFormat>Custom</PresentationFormat>
  <Paragraphs>32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Times New Roman</vt:lpstr>
      <vt:lpstr>Arial</vt:lpstr>
      <vt:lpstr>.VnAvant</vt:lpstr>
      <vt:lpstr>Utm avo</vt:lpstr>
      <vt:lpstr>Calibri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463</cp:revision>
  <dcterms:created xsi:type="dcterms:W3CDTF">2020-02-10T09:35:50Z</dcterms:created>
  <dcterms:modified xsi:type="dcterms:W3CDTF">2021-12-08T09:46:53Z</dcterms:modified>
</cp:coreProperties>
</file>