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302" r:id="rId9"/>
    <p:sldId id="303" r:id="rId10"/>
    <p:sldId id="304" r:id="rId11"/>
    <p:sldId id="305" r:id="rId12"/>
    <p:sldId id="306" r:id="rId13"/>
    <p:sldId id="290" r:id="rId14"/>
    <p:sldId id="291" r:id="rId15"/>
    <p:sldId id="293" r:id="rId16"/>
    <p:sldId id="294" r:id="rId17"/>
    <p:sldId id="307" r:id="rId18"/>
    <p:sldId id="308" r:id="rId19"/>
    <p:sldId id="301" r:id="rId20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.VnTifani Heavy" panose="020B7200000000000000" pitchFamily="34" charset="0"/>
      <p:regular r:id="rId26"/>
    </p:embeddedFont>
    <p:embeddedFont>
      <p:font typeface="Arial Black" panose="020B0A04020102020204" pitchFamily="34" charset="0"/>
      <p:bold r:id="rId27"/>
    </p:embeddedFont>
    <p:embeddedFont>
      <p:font typeface="宋体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33CC"/>
    <a:srgbClr val="FF0066"/>
    <a:srgbClr val="FF66CC"/>
    <a:srgbClr val="FF66FF"/>
    <a:srgbClr val="FFFF99"/>
    <a:srgbClr val="0066CC"/>
    <a:srgbClr val="FFCCFF"/>
    <a:srgbClr val="99FF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3" d="100"/>
          <a:sy n="73" d="100"/>
        </p:scale>
        <p:origin x="1236" y="4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2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gif"/><Relationship Id="rId18" Type="http://schemas.openxmlformats.org/officeDocument/2006/relationships/image" Target="../media/image27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2.xml"/><Relationship Id="rId7" Type="http://schemas.openxmlformats.org/officeDocument/2006/relationships/audio" Target="../media/audio4.wav"/><Relationship Id="rId12" Type="http://schemas.openxmlformats.org/officeDocument/2006/relationships/image" Target="../media/image21.gif"/><Relationship Id="rId17" Type="http://schemas.openxmlformats.org/officeDocument/2006/relationships/image" Target="../media/image26.gif"/><Relationship Id="rId2" Type="http://schemas.openxmlformats.org/officeDocument/2006/relationships/tags" Target="../tags/tag5.xml"/><Relationship Id="rId16" Type="http://schemas.openxmlformats.org/officeDocument/2006/relationships/image" Target="../media/image25.gif"/><Relationship Id="rId20" Type="http://schemas.openxmlformats.org/officeDocument/2006/relationships/image" Target="../media/image29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24.gif"/><Relationship Id="rId10" Type="http://schemas.openxmlformats.org/officeDocument/2006/relationships/audio" Target="../media/audio6.wav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openxmlformats.org/officeDocument/2006/relationships/audio" Target="../media/audio5.wav"/><Relationship Id="rId1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22.gif"/><Relationship Id="rId26" Type="http://schemas.openxmlformats.org/officeDocument/2006/relationships/slide" Target="slide2.xml"/><Relationship Id="rId3" Type="http://schemas.openxmlformats.org/officeDocument/2006/relationships/tags" Target="../tags/tag8.xml"/><Relationship Id="rId21" Type="http://schemas.openxmlformats.org/officeDocument/2006/relationships/image" Target="../media/image25.gif"/><Relationship Id="rId7" Type="http://schemas.openxmlformats.org/officeDocument/2006/relationships/tags" Target="../tags/tag12.xml"/><Relationship Id="rId12" Type="http://schemas.openxmlformats.org/officeDocument/2006/relationships/audio" Target="../media/audio4.wav"/><Relationship Id="rId17" Type="http://schemas.openxmlformats.org/officeDocument/2006/relationships/image" Target="../media/image21.gif"/><Relationship Id="rId25" Type="http://schemas.openxmlformats.org/officeDocument/2006/relationships/image" Target="../media/image31.gif"/><Relationship Id="rId2" Type="http://schemas.openxmlformats.org/officeDocument/2006/relationships/tags" Target="../tags/tag7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24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1.wav"/><Relationship Id="rId24" Type="http://schemas.openxmlformats.org/officeDocument/2006/relationships/image" Target="../media/image30.gif"/><Relationship Id="rId5" Type="http://schemas.openxmlformats.org/officeDocument/2006/relationships/tags" Target="../tags/tag10.xml"/><Relationship Id="rId15" Type="http://schemas.openxmlformats.org/officeDocument/2006/relationships/audio" Target="../media/audio8.wav"/><Relationship Id="rId23" Type="http://schemas.openxmlformats.org/officeDocument/2006/relationships/image" Target="../media/image27.gif"/><Relationship Id="rId10" Type="http://schemas.openxmlformats.org/officeDocument/2006/relationships/audio" Target="../media/audio7.wav"/><Relationship Id="rId19" Type="http://schemas.openxmlformats.org/officeDocument/2006/relationships/image" Target="../media/image23.gif"/><Relationship Id="rId4" Type="http://schemas.openxmlformats.org/officeDocument/2006/relationships/tags" Target="../tags/tag9.xml"/><Relationship Id="rId9" Type="http://schemas.openxmlformats.org/officeDocument/2006/relationships/notesSlide" Target="../notesSlides/notesSlide9.xml"/><Relationship Id="rId14" Type="http://schemas.openxmlformats.org/officeDocument/2006/relationships/audio" Target="../media/audio6.wav"/><Relationship Id="rId22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317573"/>
            <a:ext cx="7945438" cy="112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môn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Kể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chuyện</a:t>
            </a:r>
            <a:endParaRPr lang="en-US" sz="2800" b="1" dirty="0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</a:pP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151394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64146" y="1347276"/>
            <a:ext cx="4962066" cy="64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33899" y="2542155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S¸ng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sím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thøc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dËy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n©u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nghÜ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§ªm qua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m­­ưa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to,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th«ng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rông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nhiÒu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354" y="1147062"/>
            <a:ext cx="3561732" cy="29214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51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n©u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tr­ưíc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cöa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l½ng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th«ng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mÈu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®á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36" y="1175238"/>
            <a:ext cx="3718813" cy="302733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269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b¹n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vui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vÎ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«m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nhau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l¨n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trßn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gièng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như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­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cuén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len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lín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57" y="1135181"/>
            <a:ext cx="3701114" cy="306990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9340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843326" y="36402"/>
            <a:ext cx="2902846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Video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kÓ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l¹i: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103563" y="703947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6574" y="-14514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Doi b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2" b="12182"/>
          <a:stretch/>
        </p:blipFill>
        <p:spPr>
          <a:xfrm>
            <a:off x="420913" y="943427"/>
            <a:ext cx="8229601" cy="45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2400" y="1575463"/>
            <a:ext cx="5386388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kÓ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l¹i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cho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b¹n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cïng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bµn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. Qua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rót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ra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bµi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häc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g×?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3894" r="15446" b="29016"/>
          <a:stretch/>
        </p:blipFill>
        <p:spPr>
          <a:xfrm>
            <a:off x="5729288" y="1547830"/>
            <a:ext cx="2844801" cy="232608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47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1602" y="1632127"/>
            <a:ext cx="57186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Qua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chuyÖn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Khuyªn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anh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em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ph¶i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biÕt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nh­ưêng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nhÞn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yªu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th­¬ng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nghÜ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xÊu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vÒ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sÏ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xÊu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hæ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,©n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hËn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endParaRPr lang="en-US" sz="2600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9"/>
          <a:stretch/>
        </p:blipFill>
        <p:spPr bwMode="auto">
          <a:xfrm>
            <a:off x="3526971" y="1521733"/>
            <a:ext cx="4542972" cy="262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4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Hai bạn sóc nâu và sóc đỏ rất yêu thương nhau.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Đúng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2544960"/>
            <a:ext cx="2030524" cy="663113"/>
          </a:xfrm>
          <a:prstGeom prst="bevel">
            <a:avLst/>
          </a:prstGeom>
          <a:solidFill>
            <a:srgbClr val="00B05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Sai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5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1" y="85159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smtClean="0"/>
              <a:t>2: </a:t>
            </a:r>
            <a:r>
              <a:rPr lang="vi-VN" sz="2800" b="1" dirty="0"/>
              <a:t>Sau cơn mưa, sóc nâu và sóc đỏ đã làm gì?</a:t>
            </a:r>
            <a:endParaRPr lang="en-US" sz="2800" b="1" dirty="0"/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3244057" y="3230119"/>
            <a:ext cx="3549650" cy="664167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vi-VN" sz="2400" b="1" dirty="0">
                <a:solidFill>
                  <a:srgbClr val="FFFF00"/>
                </a:solidFill>
                <a:latin typeface=".VnAvant" pitchFamily="34" charset="0"/>
              </a:rPr>
              <a:t>Đi chơi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3244057" y="4357917"/>
            <a:ext cx="3570061" cy="64951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thông</a:t>
            </a:r>
            <a:endParaRPr lang="vi-VN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3244057" y="2095500"/>
            <a:ext cx="3549650" cy="60270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.VnAvant" pitchFamily="34" charset="0"/>
              </a:rPr>
              <a:t>A. Ở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nhà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ngủ</a:t>
            </a:r>
            <a:endParaRPr lang="en-US" sz="2400" b="1" dirty="0"/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4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5059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2411" y="2176251"/>
            <a:ext cx="69407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5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0083" b="26371"/>
          <a:stretch/>
        </p:blipFill>
        <p:spPr>
          <a:xfrm>
            <a:off x="6222822" y="3747722"/>
            <a:ext cx="2209976" cy="163541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9696" b="30944"/>
          <a:stretch/>
        </p:blipFill>
        <p:spPr>
          <a:xfrm>
            <a:off x="609599" y="1874534"/>
            <a:ext cx="2206172" cy="160899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r="12400" b="31424"/>
          <a:stretch/>
        </p:blipFill>
        <p:spPr>
          <a:xfrm>
            <a:off x="3463784" y="1874534"/>
            <a:ext cx="2119083" cy="160668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r="11658" b="24459"/>
          <a:stretch/>
        </p:blipFill>
        <p:spPr>
          <a:xfrm>
            <a:off x="6270169" y="1874534"/>
            <a:ext cx="2162629" cy="160668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r="14240" b="26759"/>
          <a:stretch/>
        </p:blipFill>
        <p:spPr>
          <a:xfrm>
            <a:off x="609599" y="3749065"/>
            <a:ext cx="2206172" cy="163573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87" b="25612"/>
          <a:stretch/>
        </p:blipFill>
        <p:spPr>
          <a:xfrm>
            <a:off x="3457461" y="3749065"/>
            <a:ext cx="2192871" cy="163407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8" y="1025017"/>
            <a:ext cx="2734998" cy="211718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62" y="1020779"/>
            <a:ext cx="2747402" cy="212882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71" y="1009934"/>
            <a:ext cx="2747402" cy="212300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5" y="3319669"/>
            <a:ext cx="2759805" cy="226366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990" y="3352381"/>
            <a:ext cx="2734998" cy="22264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28" y="3306536"/>
            <a:ext cx="2714145" cy="22512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4001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0083" b="26371"/>
          <a:stretch/>
        </p:blipFill>
        <p:spPr>
          <a:xfrm>
            <a:off x="6091062" y="3329837"/>
            <a:ext cx="2558919" cy="189363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" r="9696" b="30944"/>
          <a:stretch/>
        </p:blipFill>
        <p:spPr>
          <a:xfrm>
            <a:off x="478440" y="1185055"/>
            <a:ext cx="2554514" cy="186304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r="12400" b="31424"/>
          <a:stretch/>
        </p:blipFill>
        <p:spPr>
          <a:xfrm>
            <a:off x="3328402" y="1185420"/>
            <a:ext cx="2539113" cy="186037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r="11658" b="24459"/>
          <a:stretch/>
        </p:blipFill>
        <p:spPr>
          <a:xfrm>
            <a:off x="6145886" y="1185419"/>
            <a:ext cx="2504096" cy="18603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r="14240" b="26759"/>
          <a:stretch/>
        </p:blipFill>
        <p:spPr>
          <a:xfrm>
            <a:off x="478440" y="3331130"/>
            <a:ext cx="2554514" cy="189400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r="9387" b="25612"/>
          <a:stretch/>
        </p:blipFill>
        <p:spPr>
          <a:xfrm>
            <a:off x="3328402" y="3331393"/>
            <a:ext cx="2539113" cy="1892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89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326" y="36402"/>
            <a:ext cx="2554504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video: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4630" y="-35310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Doi b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944" b="11548"/>
          <a:stretch/>
        </p:blipFill>
        <p:spPr>
          <a:xfrm>
            <a:off x="348343" y="928915"/>
            <a:ext cx="8360228" cy="448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7" y="1225496"/>
            <a:ext cx="3708608" cy="287087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441313" y="4364739"/>
            <a:ext cx="826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b¹n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rÊt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th©n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nhau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ã lµ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n©u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sãc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®á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628" y="4393767"/>
            <a:ext cx="901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®ªm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nä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m­a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rÊt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to.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th«ng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rông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nhiÒu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18" y="1209465"/>
            <a:ext cx="3830250" cy="296786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118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1488" y="85055"/>
            <a:ext cx="196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§«i b¹n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31" y="4393767"/>
            <a:ext cx="901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S¸ng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t¹nh,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mÆt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táa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s¸ng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mu«n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n¬i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808" y="1222371"/>
            <a:ext cx="3639814" cy="28126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9609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</TotalTime>
  <Words>385</Words>
  <Application>Microsoft Office PowerPoint</Application>
  <PresentationFormat>On-screen Show (16:10)</PresentationFormat>
  <Paragraphs>82</Paragraphs>
  <Slides>19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.VnAvant</vt:lpstr>
      <vt:lpstr>.VnTifani Heavy</vt:lpstr>
      <vt:lpstr>Arial</vt:lpstr>
      <vt:lpstr>Arial Black</vt:lpstr>
      <vt:lpstr>Times New Roman</vt:lpstr>
      <vt:lpstr>宋体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DELL</cp:lastModifiedBy>
  <cp:revision>187</cp:revision>
  <dcterms:created xsi:type="dcterms:W3CDTF">2020-02-10T09:35:50Z</dcterms:created>
  <dcterms:modified xsi:type="dcterms:W3CDTF">2020-09-18T15:35:27Z</dcterms:modified>
</cp:coreProperties>
</file>