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283" r:id="rId4"/>
    <p:sldId id="284" r:id="rId5"/>
    <p:sldId id="285" r:id="rId6"/>
    <p:sldId id="287" r:id="rId7"/>
    <p:sldId id="288" r:id="rId8"/>
    <p:sldId id="289" r:id="rId9"/>
    <p:sldId id="290" r:id="rId10"/>
    <p:sldId id="291" r:id="rId11"/>
    <p:sldId id="294" r:id="rId12"/>
    <p:sldId id="293" r:id="rId13"/>
    <p:sldId id="292" r:id="rId14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6"/>
      <p:bold r:id="rId17"/>
      <p:italic r:id="rId18"/>
    </p:embeddedFont>
    <p:embeddedFont>
      <p:font typeface="VNI-Thufap2" pitchFamily="2" charset="0"/>
      <p:regular r:id="rId19"/>
    </p:embeddedFont>
    <p:embeddedFont>
      <p:font typeface="宋体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432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9485"/>
            <a:ext cx="9143999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¶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lêi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theo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59" y="1035052"/>
            <a:ext cx="3319955" cy="256068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3856168"/>
            <a:ext cx="9021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ót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tÊt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t¶ ®i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th¨m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ngay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Sãc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ót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µ,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hiÕu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th¶o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Mäi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ngưêi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sÏ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yªu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quý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sÏ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sèng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vui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vÎ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vµ h¹nh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phóc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9485"/>
            <a:ext cx="9143999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¶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lêi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theo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82" y="1046444"/>
            <a:ext cx="3372912" cy="261324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0" y="4026711"/>
            <a:ext cx="9021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ót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cuéc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sèng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h¹nh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phóc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mäi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ngưêi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yªu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quý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2457" y="1045029"/>
            <a:ext cx="7184572" cy="3991428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9485"/>
            <a:ext cx="9143999" cy="584775"/>
          </a:xfrm>
          <a:prstGeom prst="rect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cña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971" y="1370597"/>
            <a:ext cx="6647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C©u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chuyÖn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khuyªn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ph¶i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yªu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thư¬ng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hiÕu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th¶o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víi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cha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mÑ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t©m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ch¨m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sãc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cha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mÑ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®au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èm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721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" y="-1"/>
            <a:ext cx="9144695" cy="5733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972" y="1520550"/>
            <a:ext cx="48974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KÓ </a:t>
            </a:r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Ba c« con </a:t>
            </a:r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</a:rPr>
              <a:t>g¸i</a:t>
            </a:r>
            <a:endParaRPr lang="en-US" sz="54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16115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5771" y="19485"/>
            <a:ext cx="5521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KÓ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. Ba 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g¸i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r="6561" b="30683"/>
          <a:stretch/>
        </p:blipFill>
        <p:spPr>
          <a:xfrm>
            <a:off x="299405" y="1643625"/>
            <a:ext cx="2677875" cy="174557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6184" b="31043"/>
          <a:stretch/>
        </p:blipFill>
        <p:spPr>
          <a:xfrm>
            <a:off x="3238562" y="1632490"/>
            <a:ext cx="2709503" cy="175644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r="8259" b="31190"/>
          <a:stretch/>
        </p:blipFill>
        <p:spPr>
          <a:xfrm>
            <a:off x="6179479" y="1614597"/>
            <a:ext cx="2688747" cy="185229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r="7286" b="35501"/>
          <a:stretch/>
        </p:blipFill>
        <p:spPr>
          <a:xfrm>
            <a:off x="304798" y="3749691"/>
            <a:ext cx="2673118" cy="174557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r="6165" b="28572"/>
          <a:stretch/>
        </p:blipFill>
        <p:spPr>
          <a:xfrm>
            <a:off x="3260257" y="3728660"/>
            <a:ext cx="2694357" cy="177803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r="6870" b="28095"/>
          <a:stretch/>
        </p:blipFill>
        <p:spPr>
          <a:xfrm>
            <a:off x="6223363" y="3721875"/>
            <a:ext cx="2644863" cy="17899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85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7087" y="689323"/>
            <a:ext cx="8868228" cy="4924079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5771" y="19485"/>
            <a:ext cx="5521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KÓ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. Ba 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g¸i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5" y="789871"/>
            <a:ext cx="2707511" cy="213170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36" y="789871"/>
            <a:ext cx="2719761" cy="21562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86" y="790436"/>
            <a:ext cx="2781018" cy="215564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9" y="3241223"/>
            <a:ext cx="2732013" cy="210720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74" y="3241223"/>
            <a:ext cx="2732013" cy="210720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74" y="3223587"/>
            <a:ext cx="2719762" cy="210720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386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5771" y="19485"/>
            <a:ext cx="5521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KÓ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. Ba c«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g¸i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r="6561" b="30683"/>
          <a:stretch/>
        </p:blipFill>
        <p:spPr>
          <a:xfrm>
            <a:off x="299405" y="1014379"/>
            <a:ext cx="2677875" cy="20264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6184" b="31043"/>
          <a:stretch/>
        </p:blipFill>
        <p:spPr>
          <a:xfrm>
            <a:off x="3238562" y="1001494"/>
            <a:ext cx="2709503" cy="203910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r="8259" b="31190"/>
          <a:stretch/>
        </p:blipFill>
        <p:spPr>
          <a:xfrm>
            <a:off x="6179479" y="980721"/>
            <a:ext cx="2688747" cy="205988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r="7286" b="35501"/>
          <a:stretch/>
        </p:blipFill>
        <p:spPr>
          <a:xfrm>
            <a:off x="304798" y="3309127"/>
            <a:ext cx="2673118" cy="20264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r="6165" b="28572"/>
          <a:stretch/>
        </p:blipFill>
        <p:spPr>
          <a:xfrm>
            <a:off x="3260257" y="3282872"/>
            <a:ext cx="2694357" cy="206416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r="6870" b="28095"/>
          <a:stretch/>
        </p:blipFill>
        <p:spPr>
          <a:xfrm>
            <a:off x="6223363" y="3274173"/>
            <a:ext cx="2644863" cy="207797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75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9485"/>
            <a:ext cx="9143999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¶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lêi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theo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410" y="3744378"/>
            <a:ext cx="902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V×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con ®i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chång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bµ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ë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m×nh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05" y="961175"/>
            <a:ext cx="3348409" cy="263630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6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9485"/>
            <a:ext cx="9143999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¶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lêi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theo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75" y="789870"/>
            <a:ext cx="3379247" cy="267904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8410" y="3744378"/>
            <a:ext cx="902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èm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bµ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nhê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sãc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®­a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thư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con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9485"/>
            <a:ext cx="9143999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¶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lêi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theo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67" y="993635"/>
            <a:ext cx="3279761" cy="25422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08410" y="3744378"/>
            <a:ext cx="9021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C« c¶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 ¤i,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thư¬ng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¸!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Chê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cä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xong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mÊy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chËu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nµy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råi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sÏ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th¨m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ngay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®ã c« c¶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biÕn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rïa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9485"/>
            <a:ext cx="9143999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¶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lêi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theo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1" y="1123153"/>
            <a:ext cx="3483415" cy="268675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1458" y="3999394"/>
            <a:ext cx="9021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 §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îi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xong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nµy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råi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sÏ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®i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ngay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®ã c«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biÕn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nhÖn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4745</TotalTime>
  <Words>315</Words>
  <Application>Microsoft Office PowerPoint</Application>
  <PresentationFormat>On-screen Show (16:10)</PresentationFormat>
  <Paragraphs>35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VNI-Thufap2</vt:lpstr>
      <vt:lpstr>Arial</vt:lpstr>
      <vt:lpstr>宋体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547</cp:revision>
  <dcterms:created xsi:type="dcterms:W3CDTF">2020-02-10T09:35:50Z</dcterms:created>
  <dcterms:modified xsi:type="dcterms:W3CDTF">2021-04-08T09:15:52Z</dcterms:modified>
</cp:coreProperties>
</file>