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256" r:id="rId3"/>
    <p:sldId id="257" r:id="rId4"/>
    <p:sldId id="258" r:id="rId5"/>
    <p:sldId id="270" r:id="rId6"/>
    <p:sldId id="280" r:id="rId7"/>
    <p:sldId id="263" r:id="rId8"/>
    <p:sldId id="274" r:id="rId9"/>
    <p:sldId id="262" r:id="rId10"/>
    <p:sldId id="271" r:id="rId11"/>
    <p:sldId id="276" r:id="rId12"/>
    <p:sldId id="277" r:id="rId13"/>
    <p:sldId id="278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96C08-92A5-4AF4-A411-E5BBF513F2BA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90B8-A8D1-4E5D-BD84-501035C68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5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7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4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0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5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1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5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9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6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7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3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6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25628-CF2B-4D09-BB66-EEF545C2D51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86DAC-1FCB-4968-9957-AED48316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6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23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85900" y="4246563"/>
            <a:ext cx="5943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solidFill>
                  <a:srgbClr val="000099"/>
                </a:solidFill>
                <a:latin typeface="Times New Roman" pitchFamily="18" charset="0"/>
              </a:rPr>
              <a:t>Bài: Người bạn tốt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46088" y="150813"/>
            <a:ext cx="83058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PHÒNG GIÁO DỤC VÀ ĐÀO TẠO QUẬN LONG BIÊN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TRƯỜNG TIỂU HỌC ÁI MỘ B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1371600" y="1981200"/>
            <a:ext cx="6172200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3399"/>
                </a:solidFill>
                <a:latin typeface="Times New Roman" pitchFamily="18" charset="0"/>
              </a:rPr>
              <a:t>MÔN: TIẾNG VIỆT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3399"/>
                </a:solidFill>
                <a:latin typeface="Times New Roman" pitchFamily="18" charset="0"/>
              </a:rPr>
              <a:t>PHÂN MÔN: TẬP ĐỌC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3399"/>
                </a:solidFill>
                <a:latin typeface="Times New Roman" pitchFamily="18" charset="0"/>
              </a:rPr>
              <a:t>LỚP 1</a:t>
            </a:r>
          </a:p>
        </p:txBody>
      </p:sp>
    </p:spTree>
    <p:extLst>
      <p:ext uri="{BB962C8B-B14F-4D97-AF65-F5344CB8AC3E}">
        <p14:creationId xmlns:p14="http://schemas.microsoft.com/office/powerpoint/2010/main" val="333743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5"/>
          <p:cNvSpPr>
            <a:spLocks noChangeArrowheads="1" noChangeShapeType="1" noTextEdit="1"/>
          </p:cNvSpPr>
          <p:nvPr/>
        </p:nvSpPr>
        <p:spPr bwMode="auto">
          <a:xfrm>
            <a:off x="1733550" y="866775"/>
            <a:ext cx="5715000" cy="8429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b="1" kern="10" spc="-360" dirty="0">
              <a:ln w="12700">
                <a:solidFill>
                  <a:srgbClr val="FF66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VNI-Fato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82552" y="1676400"/>
            <a:ext cx="737636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Hà hỏi mượn bút, ai đã giúp Hà?</a:t>
            </a:r>
          </a:p>
        </p:txBody>
      </p:sp>
    </p:spTree>
    <p:extLst>
      <p:ext uri="{BB962C8B-B14F-4D97-AF65-F5344CB8AC3E}">
        <p14:creationId xmlns:p14="http://schemas.microsoft.com/office/powerpoint/2010/main" val="373499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5"/>
          <p:cNvSpPr>
            <a:spLocks noChangeArrowheads="1" noChangeShapeType="1" noTextEdit="1"/>
          </p:cNvSpPr>
          <p:nvPr/>
        </p:nvSpPr>
        <p:spPr bwMode="auto">
          <a:xfrm>
            <a:off x="1733550" y="866775"/>
            <a:ext cx="5715000" cy="8429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b="1" kern="10" spc="-360" dirty="0">
              <a:ln w="12700">
                <a:solidFill>
                  <a:srgbClr val="FF66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VNI-Fato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85800" y="2302735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Bạn nào giúp Cúc sửa dây đeo cặp?</a:t>
            </a:r>
          </a:p>
        </p:txBody>
      </p:sp>
    </p:spTree>
    <p:extLst>
      <p:ext uri="{BB962C8B-B14F-4D97-AF65-F5344CB8AC3E}">
        <p14:creationId xmlns:p14="http://schemas.microsoft.com/office/powerpoint/2010/main" val="9901090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5"/>
          <p:cNvSpPr>
            <a:spLocks noChangeArrowheads="1" noChangeShapeType="1" noTextEdit="1"/>
          </p:cNvSpPr>
          <p:nvPr/>
        </p:nvSpPr>
        <p:spPr bwMode="auto">
          <a:xfrm>
            <a:off x="1733550" y="866775"/>
            <a:ext cx="5715000" cy="8429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b="1" kern="10" spc="-360" dirty="0">
              <a:ln w="12700">
                <a:solidFill>
                  <a:srgbClr val="FF66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VNI-Fato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17649" y="1981200"/>
            <a:ext cx="7467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Em hiểu thế nào là người bạn tốt?</a:t>
            </a:r>
          </a:p>
        </p:txBody>
      </p:sp>
    </p:spTree>
    <p:extLst>
      <p:ext uri="{BB962C8B-B14F-4D97-AF65-F5344CB8AC3E}">
        <p14:creationId xmlns:p14="http://schemas.microsoft.com/office/powerpoint/2010/main" val="397193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5"/>
          <p:cNvSpPr>
            <a:spLocks noChangeArrowheads="1" noChangeShapeType="1" noTextEdit="1"/>
          </p:cNvSpPr>
          <p:nvPr/>
        </p:nvSpPr>
        <p:spPr bwMode="auto">
          <a:xfrm>
            <a:off x="1733550" y="866775"/>
            <a:ext cx="5715000" cy="8429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b="1" kern="10" spc="-360" dirty="0">
              <a:ln w="12700">
                <a:solidFill>
                  <a:srgbClr val="FF66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VNI-Fato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05305" y="949610"/>
            <a:ext cx="7095696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 về người bạn tốt của em.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912232" y="2142441"/>
            <a:ext cx="7622168" cy="30781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sz="4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 em tên là gì?</a:t>
            </a:r>
          </a:p>
          <a:p>
            <a:pPr>
              <a:buFont typeface="Wingdings" pitchFamily="2" charset="2"/>
              <a:buChar char="Ø"/>
            </a:pPr>
            <a:r>
              <a:rPr lang="en-US" sz="4300" b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Em và bạn có hay học cùng với nhau không?</a:t>
            </a:r>
          </a:p>
          <a:p>
            <a:pPr>
              <a:buFont typeface="Wingdings" pitchFamily="2" charset="2"/>
              <a:buChar char="Ø"/>
            </a:pPr>
            <a:r>
              <a:rPr lang="en-US" sz="43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Hãy kể lại một kỉ niệm giữa em và bạn?</a:t>
            </a:r>
          </a:p>
        </p:txBody>
      </p:sp>
    </p:spTree>
    <p:extLst>
      <p:ext uri="{BB962C8B-B14F-4D97-AF65-F5344CB8AC3E}">
        <p14:creationId xmlns:p14="http://schemas.microsoft.com/office/powerpoint/2010/main" val="22349980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676400" y="1524000"/>
            <a:ext cx="4267200" cy="1447800"/>
          </a:xfrm>
          <a:prstGeom prst="cloudCallout">
            <a:avLst>
              <a:gd name="adj1" fmla="val -57477"/>
              <a:gd name="adj2" fmla="val 79977"/>
            </a:avLst>
          </a:prstGeom>
          <a:solidFill>
            <a:srgbClr val="66FF66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8238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Trang106.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838200"/>
            <a:ext cx="5161354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229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90800" y="439074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BẠN TỐT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8600" y="1233726"/>
            <a:ext cx="8887691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tuột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2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nghịu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48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5800" y="8014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1828800"/>
            <a:ext cx="80391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liền, sửa lại, nằm, ngượng nghịu</a:t>
            </a:r>
          </a:p>
          <a:p>
            <a:endParaRPr 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87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90800" y="439074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BẠN TỐT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8600" y="1233726"/>
            <a:ext cx="8887691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tuột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2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nghịu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4020456" y="3697524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1005102" y="5271996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5384784" y="5258141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3704753" y="5743051"/>
            <a:ext cx="198120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2228469"/>
            <a:ext cx="8610600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/>
          </a:p>
        </p:txBody>
      </p:sp>
      <p:sp>
        <p:nvSpPr>
          <p:cNvPr id="9" name="Line 58"/>
          <p:cNvSpPr>
            <a:spLocks noChangeShapeType="1"/>
          </p:cNvSpPr>
          <p:nvPr/>
        </p:nvSpPr>
        <p:spPr bwMode="auto">
          <a:xfrm flipV="1">
            <a:off x="3276600" y="2279070"/>
            <a:ext cx="152400" cy="381000"/>
          </a:xfrm>
          <a:prstGeom prst="line">
            <a:avLst/>
          </a:prstGeom>
          <a:noFill/>
          <a:ln w="38100">
            <a:solidFill>
              <a:srgbClr val="DC3A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Line 58"/>
          <p:cNvSpPr>
            <a:spLocks noChangeShapeType="1"/>
          </p:cNvSpPr>
          <p:nvPr/>
        </p:nvSpPr>
        <p:spPr bwMode="auto">
          <a:xfrm flipV="1">
            <a:off x="8104910" y="2805545"/>
            <a:ext cx="76200" cy="381000"/>
          </a:xfrm>
          <a:prstGeom prst="line">
            <a:avLst/>
          </a:prstGeom>
          <a:noFill/>
          <a:ln w="38100">
            <a:solidFill>
              <a:srgbClr val="DC3A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16510" y="107052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đọc câu:</a:t>
            </a:r>
            <a:endParaRPr lang="vi-VN" sz="44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08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90800" y="439074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BẠN TỐT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8096" y="1233726"/>
            <a:ext cx="8887691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tuột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29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nghịu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00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900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35082" y="1247776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35082" y="3886200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auto">
          <a:xfrm flipV="1">
            <a:off x="8478980" y="3241962"/>
            <a:ext cx="152400" cy="381000"/>
          </a:xfrm>
          <a:prstGeom prst="line">
            <a:avLst/>
          </a:prstGeom>
          <a:noFill/>
          <a:ln w="38100">
            <a:solidFill>
              <a:srgbClr val="DC3A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Line 58"/>
          <p:cNvSpPr>
            <a:spLocks noChangeShapeType="1"/>
          </p:cNvSpPr>
          <p:nvPr/>
        </p:nvSpPr>
        <p:spPr bwMode="auto">
          <a:xfrm flipV="1">
            <a:off x="8541325" y="3248890"/>
            <a:ext cx="152400" cy="381000"/>
          </a:xfrm>
          <a:prstGeom prst="line">
            <a:avLst/>
          </a:prstGeom>
          <a:noFill/>
          <a:ln w="38100">
            <a:solidFill>
              <a:srgbClr val="DC3A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Line 58"/>
          <p:cNvSpPr>
            <a:spLocks noChangeShapeType="1"/>
          </p:cNvSpPr>
          <p:nvPr/>
        </p:nvSpPr>
        <p:spPr bwMode="auto">
          <a:xfrm flipV="1">
            <a:off x="7556667" y="5258141"/>
            <a:ext cx="152400" cy="381000"/>
          </a:xfrm>
          <a:prstGeom prst="line">
            <a:avLst/>
          </a:prstGeom>
          <a:noFill/>
          <a:ln w="38100">
            <a:solidFill>
              <a:srgbClr val="DC3A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Line 58"/>
          <p:cNvSpPr>
            <a:spLocks noChangeShapeType="1"/>
          </p:cNvSpPr>
          <p:nvPr/>
        </p:nvSpPr>
        <p:spPr bwMode="auto">
          <a:xfrm flipV="1">
            <a:off x="7634653" y="5265069"/>
            <a:ext cx="152400" cy="381000"/>
          </a:xfrm>
          <a:prstGeom prst="line">
            <a:avLst/>
          </a:prstGeom>
          <a:noFill/>
          <a:ln w="38100">
            <a:solidFill>
              <a:srgbClr val="DC3A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9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90800" y="747409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BẠN TỐT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619" y="1492045"/>
            <a:ext cx="8579582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thậtngay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55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9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70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74&quot;/&gt;&lt;/object&gt;&lt;object type=&quot;3&quot; unique_id=&quot;10011&quot;&gt;&lt;property id=&quot;20148&quot; value=&quot;5&quot;/&gt;&lt;property id=&quot;20300&quot; value=&quot;Slide 9&quot;/&gt;&lt;property id=&quot;20307&quot; value=&quot;262&quot;/&gt;&lt;/object&gt;&lt;object type=&quot;3&quot; unique_id=&quot;10012&quot;&gt;&lt;property id=&quot;20148&quot; value=&quot;5&quot;/&gt;&lt;property id=&quot;20300&quot; value=&quot;Slide 11&quot;/&gt;&lt;property id=&quot;20307&quot; value=&quot;275&quot;/&gt;&lt;/object&gt;&lt;object type=&quot;3&quot; unique_id=&quot;10013&quot;&gt;&lt;property id=&quot;20148&quot; value=&quot;5&quot;/&gt;&lt;property id=&quot;20300&quot; value=&quot;Slide 12&quot;/&gt;&lt;property id=&quot;20307&quot; value=&quot;266&quot;/&gt;&lt;/object&gt;&lt;object type=&quot;3&quot; unique_id=&quot;10014&quot;&gt;&lt;property id=&quot;20148&quot; value=&quot;5&quot;/&gt;&lt;property id=&quot;20300&quot; value=&quot;Slide 13&quot;/&gt;&lt;property id=&quot;20307&quot; value=&quot;267&quot;/&gt;&lt;/object&gt;&lt;object type=&quot;3&quot; unique_id=&quot;10015&quot;&gt;&lt;property id=&quot;20148&quot; value=&quot;5&quot;/&gt;&lt;property id=&quot;20300&quot; value=&quot;Slide 14&quot;/&gt;&lt;property id=&quot;20307&quot; value=&quot;264&quot;/&gt;&lt;/object&gt;&lt;object type=&quot;3&quot; unique_id=&quot;10016&quot;&gt;&lt;property id=&quot;20148&quot; value=&quot;5&quot;/&gt;&lt;property id=&quot;20300&quot; value=&quot;Slide 15&quot;/&gt;&lt;property id=&quot;20307&quot; value=&quot;268&quot;/&gt;&lt;/object&gt;&lt;object type=&quot;3&quot; unique_id=&quot;10017&quot;&gt;&lt;property id=&quot;20148&quot; value=&quot;5&quot;/&gt;&lt;property id=&quot;20300&quot; value=&quot;Slide 16&quot;/&gt;&lt;property id=&quot;20307&quot; value=&quot;269&quot;/&gt;&lt;/object&gt;&lt;object type=&quot;3&quot; unique_id=&quot;10018&quot;&gt;&lt;property id=&quot;20148&quot; value=&quot;5&quot;/&gt;&lt;property id=&quot;20300&quot; value=&quot;Slide 17&quot;/&gt;&lt;property id=&quot;20307&quot; value=&quot;271&quot;/&gt;&lt;/object&gt;&lt;object type=&quot;3&quot; unique_id=&quot;10019&quot;&gt;&lt;property id=&quot;20148&quot; value=&quot;5&quot;/&gt;&lt;property id=&quot;20300&quot; value=&quot;Slide 18&quot;/&gt;&lt;property id=&quot;20307&quot; value=&quot;276&quot;/&gt;&lt;/object&gt;&lt;object type=&quot;3&quot; unique_id=&quot;10020&quot;&gt;&lt;property id=&quot;20148&quot; value=&quot;5&quot;/&gt;&lt;property id=&quot;20300&quot; value=&quot;Slide 19&quot;/&gt;&lt;property id=&quot;20307&quot; value=&quot;277&quot;/&gt;&lt;/object&gt;&lt;object type=&quot;3&quot; unique_id=&quot;10021&quot;&gt;&lt;property id=&quot;20148&quot; value=&quot;5&quot;/&gt;&lt;property id=&quot;20300&quot; value=&quot;Slide 20 - &amp;quot;Kể về người bạn tốt của em.&amp;quot;&quot;/&gt;&lt;property id=&quot;20307&quot; value=&quot;278&quot;/&gt;&lt;/object&gt;&lt;object type=&quot;3&quot; unique_id=&quot;10235&quot;&gt;&lt;property id=&quot;20148&quot; value=&quot;5&quot;/&gt;&lt;property id=&quot;20300&quot; value=&quot;Slide 6&quot;/&gt;&lt;property id=&quot;20307&quot; value=&quot;280&quot;/&gt;&lt;/object&gt;&lt;object type=&quot;3&quot; unique_id=&quot;10236&quot;&gt;&lt;property id=&quot;20148&quot; value=&quot;5&quot;/&gt;&lt;property id=&quot;20300&quot; value=&quot;Slide 10&quot;/&gt;&lt;property id=&quot;20307&quot; value=&quot;281&quot;/&gt;&lt;/object&gt;&lt;/object&gt;&lt;object type=&quot;8&quot; unique_id=&quot;1004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624</Words>
  <Application>Microsoft Office PowerPoint</Application>
  <PresentationFormat>On-screen Show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Kể về người bạn tốt của em.</vt:lpstr>
    </vt:vector>
  </TitlesOfParts>
  <Company>www.lamtungpc.com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59</cp:revision>
  <dcterms:created xsi:type="dcterms:W3CDTF">2015-03-31T05:29:10Z</dcterms:created>
  <dcterms:modified xsi:type="dcterms:W3CDTF">2020-06-02T06:19:10Z</dcterms:modified>
</cp:coreProperties>
</file>