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80" r:id="rId2"/>
    <p:sldId id="256" r:id="rId3"/>
    <p:sldId id="312" r:id="rId4"/>
    <p:sldId id="322" r:id="rId5"/>
    <p:sldId id="313" r:id="rId6"/>
    <p:sldId id="314" r:id="rId7"/>
    <p:sldId id="324" r:id="rId8"/>
    <p:sldId id="315" r:id="rId9"/>
    <p:sldId id="316" r:id="rId10"/>
    <p:sldId id="317" r:id="rId11"/>
    <p:sldId id="323" r:id="rId12"/>
    <p:sldId id="318" r:id="rId13"/>
    <p:sldId id="320" r:id="rId14"/>
    <p:sldId id="325" r:id="rId15"/>
    <p:sldId id="308" r:id="rId16"/>
  </p:sldIdLst>
  <p:sldSz cx="9144000" cy="5715000" type="screen16x1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宋体" pitchFamily="2" charset="-122"/>
      <p:regular r:id="rId22"/>
    </p:embeddedFont>
    <p:embeddedFont>
      <p:font typeface=".VnAvant" pitchFamily="34" charset="0"/>
      <p:regular r:id="rId23"/>
      <p:bold r:id="rId24"/>
      <p:italic r:id="rId25"/>
      <p:boldItalic r:id="rId26"/>
    </p:embeddedFont>
    <p:embeddedFont>
      <p:font typeface="VNI-Thufap2" pitchFamily="2" charset="0"/>
      <p:regular r:id="rId27"/>
    </p:embeddedFont>
    <p:embeddedFont>
      <p:font typeface="Tahoma" pitchFamily="34" charset="0"/>
      <p:regular r:id="rId28"/>
      <p:bold r:id="rId29"/>
    </p:embeddedFont>
    <p:embeddedFont>
      <p:font typeface="Arial Black" pitchFamily="34" charset="0"/>
      <p:bold r:id="rId30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CC"/>
    <a:srgbClr val="0000CC"/>
    <a:srgbClr val="CCFFFF"/>
    <a:srgbClr val="FF7C80"/>
    <a:srgbClr val="99FFCC"/>
    <a:srgbClr val="FFCCFF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3.gif"/><Relationship Id="rId18" Type="http://schemas.openxmlformats.org/officeDocument/2006/relationships/image" Target="../media/image18.gif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12" Type="http://schemas.openxmlformats.org/officeDocument/2006/relationships/image" Target="../media/image12.gif"/><Relationship Id="rId17" Type="http://schemas.openxmlformats.org/officeDocument/2006/relationships/image" Target="../media/image17.gif"/><Relationship Id="rId2" Type="http://schemas.openxmlformats.org/officeDocument/2006/relationships/tags" Target="../tags/tag11.xml"/><Relationship Id="rId16" Type="http://schemas.openxmlformats.org/officeDocument/2006/relationships/image" Target="../media/image16.gif"/><Relationship Id="rId20" Type="http://schemas.openxmlformats.org/officeDocument/2006/relationships/image" Target="../media/image20.png"/><Relationship Id="rId1" Type="http://schemas.openxmlformats.org/officeDocument/2006/relationships/tags" Target="../tags/tag10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15.gif"/><Relationship Id="rId10" Type="http://schemas.openxmlformats.org/officeDocument/2006/relationships/audio" Target="../media/audio6.wav"/><Relationship Id="rId19" Type="http://schemas.openxmlformats.org/officeDocument/2006/relationships/image" Target="../media/image19.png"/><Relationship Id="rId4" Type="http://schemas.openxmlformats.org/officeDocument/2006/relationships/notesSlide" Target="../notesSlides/notesSlide4.xml"/><Relationship Id="rId9" Type="http://schemas.openxmlformats.org/officeDocument/2006/relationships/audio" Target="../media/audio5.wav"/><Relationship Id="rId1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TIEUR HỌC ÁI MỘ B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70188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hiÓu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bµi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800" y="1015999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T«m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, c¸,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cua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Þnh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g×?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800" y="1600774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T«m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, c¸,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cua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Þnh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thi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ch¹y.</a:t>
            </a:r>
          </a:p>
        </p:txBody>
      </p:sp>
    </p:spTree>
    <p:extLst>
      <p:ext uri="{BB962C8B-B14F-4D97-AF65-F5344CB8AC3E}">
        <p14:creationId xmlns:p14="http://schemas.microsoft.com/office/powerpoint/2010/main" val="11610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70C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b="1" kern="10" dirty="0" err="1" smtClean="0">
                <a:solidFill>
                  <a:srgbClr val="FFFF00"/>
                </a:solidFill>
                <a:latin typeface=".VnAvant" pitchFamily="34" charset="0"/>
                <a:ea typeface="+mj-lt"/>
                <a:cs typeface="+mj-lt"/>
              </a:rPr>
              <a:t>Chän</a:t>
            </a:r>
            <a:r>
              <a:rPr lang="en-US" sz="2500" b="1" kern="10" dirty="0" smtClean="0">
                <a:solidFill>
                  <a:srgbClr val="FFFF00"/>
                </a:solidFill>
                <a:latin typeface=".VnAvant" pitchFamily="34" charset="0"/>
                <a:ea typeface="+mj-lt"/>
                <a:cs typeface="+mj-lt"/>
              </a:rPr>
              <a:t> ý ®</a:t>
            </a:r>
            <a:r>
              <a:rPr lang="en-US" sz="2500" b="1" kern="10" dirty="0" err="1" smtClean="0">
                <a:solidFill>
                  <a:srgbClr val="FFFF00"/>
                </a:solidFill>
                <a:latin typeface=".VnAvant" pitchFamily="34" charset="0"/>
                <a:ea typeface="+mj-lt"/>
                <a:cs typeface="+mj-lt"/>
              </a:rPr>
              <a:t>óng</a:t>
            </a:r>
            <a:endParaRPr lang="en-US" sz="2500" b="1" kern="10" dirty="0">
              <a:solidFill>
                <a:srgbClr val="FFFF00"/>
              </a:solidFill>
              <a:latin typeface=".VnAvant" pitchFamily="34" charset="0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81200" y="1123562"/>
            <a:ext cx="6858000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V×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cuéc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ua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cña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ba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b¹n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kh«ng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thµnh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579916" y="3517885"/>
            <a:ext cx="5954487" cy="1184744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latin typeface=".VnAvant" pitchFamily="34" charset="0"/>
              </a:rPr>
              <a:t>B. V× b¹n </a:t>
            </a:r>
            <a:r>
              <a:rPr lang="en-US" sz="2400" b="1" dirty="0" err="1" smtClean="0">
                <a:latin typeface=".VnAvant" pitchFamily="34" charset="0"/>
              </a:rPr>
              <a:t>nµo</a:t>
            </a:r>
            <a:r>
              <a:rPr lang="en-US" sz="2400" b="1" dirty="0" smtClean="0">
                <a:latin typeface=".VnAvant" pitchFamily="34" charset="0"/>
              </a:rPr>
              <a:t> </a:t>
            </a:r>
            <a:r>
              <a:rPr lang="en-US" sz="2400" b="1" dirty="0" err="1" smtClean="0">
                <a:latin typeface=".VnAvant" pitchFamily="34" charset="0"/>
              </a:rPr>
              <a:t>còng</a:t>
            </a:r>
            <a:r>
              <a:rPr lang="en-US" sz="2400" b="1" dirty="0" smtClean="0">
                <a:latin typeface=".VnAvant" pitchFamily="34" charset="0"/>
              </a:rPr>
              <a:t> ®</a:t>
            </a:r>
            <a:r>
              <a:rPr lang="en-US" sz="2400" b="1" dirty="0" err="1" smtClean="0">
                <a:latin typeface=".VnAvant" pitchFamily="34" charset="0"/>
              </a:rPr>
              <a:t>ßi</a:t>
            </a:r>
            <a:r>
              <a:rPr lang="en-US" sz="2400" b="1" dirty="0" smtClean="0">
                <a:latin typeface=".VnAvant" pitchFamily="34" charset="0"/>
              </a:rPr>
              <a:t> b¹n </a:t>
            </a:r>
            <a:r>
              <a:rPr lang="en-US" sz="2400" b="1" dirty="0" err="1" smtClean="0">
                <a:latin typeface=".VnAvant" pitchFamily="34" charset="0"/>
              </a:rPr>
              <a:t>kh¸c</a:t>
            </a:r>
            <a:r>
              <a:rPr lang="en-US" sz="2400" b="1" dirty="0" smtClean="0">
                <a:latin typeface=".VnAvant" pitchFamily="34" charset="0"/>
              </a:rPr>
              <a:t> “ch¹y” </a:t>
            </a:r>
            <a:r>
              <a:rPr lang="en-US" sz="2400" b="1" dirty="0" err="1" smtClean="0">
                <a:latin typeface=".VnAvant" pitchFamily="34" charset="0"/>
              </a:rPr>
              <a:t>theo</a:t>
            </a:r>
            <a:r>
              <a:rPr lang="en-US" sz="2400" b="1" dirty="0" smtClean="0">
                <a:latin typeface=".VnAvant" pitchFamily="34" charset="0"/>
              </a:rPr>
              <a:t> </a:t>
            </a:r>
            <a:r>
              <a:rPr lang="en-US" sz="2400" b="1" dirty="0" err="1" smtClean="0">
                <a:latin typeface=".VnAvant" pitchFamily="34" charset="0"/>
              </a:rPr>
              <a:t>c¸ch</a:t>
            </a:r>
            <a:r>
              <a:rPr lang="en-US" sz="2400" b="1" dirty="0" smtClean="0">
                <a:latin typeface=".VnAvant" pitchFamily="34" charset="0"/>
              </a:rPr>
              <a:t> </a:t>
            </a:r>
            <a:r>
              <a:rPr lang="en-US" sz="2400" b="1" dirty="0" err="1" smtClean="0">
                <a:latin typeface=".VnAvant" pitchFamily="34" charset="0"/>
              </a:rPr>
              <a:t>cña</a:t>
            </a:r>
            <a:r>
              <a:rPr lang="en-US" sz="2400" b="1" dirty="0" smtClean="0">
                <a:latin typeface=".VnAvant" pitchFamily="34" charset="0"/>
              </a:rPr>
              <a:t> </a:t>
            </a:r>
            <a:r>
              <a:rPr lang="en-US" sz="2400" b="1" dirty="0" err="1" smtClean="0">
                <a:latin typeface=".VnAvant" pitchFamily="34" charset="0"/>
              </a:rPr>
              <a:t>m×nh</a:t>
            </a:r>
            <a:endParaRPr lang="en-US" sz="2400" b="1" dirty="0">
              <a:latin typeface=".VnAvant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2478314" y="1893095"/>
            <a:ext cx="6005288" cy="1105844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latin typeface=".VnAvant" pitchFamily="34" charset="0"/>
              </a:rPr>
              <a:t>A. V× </a:t>
            </a:r>
            <a:r>
              <a:rPr lang="en-US" sz="2400" b="1" dirty="0" err="1" smtClean="0">
                <a:latin typeface=".VnAvant" pitchFamily="34" charset="0"/>
              </a:rPr>
              <a:t>mçi</a:t>
            </a:r>
            <a:r>
              <a:rPr lang="en-US" sz="2400" b="1" dirty="0" smtClean="0">
                <a:latin typeface=".VnAvant" pitchFamily="34" charset="0"/>
              </a:rPr>
              <a:t> b¹n “ch¹y” </a:t>
            </a:r>
            <a:r>
              <a:rPr lang="en-US" sz="2400" b="1" dirty="0" err="1" smtClean="0">
                <a:latin typeface=".VnAvant" pitchFamily="34" charset="0"/>
              </a:rPr>
              <a:t>theo</a:t>
            </a:r>
            <a:r>
              <a:rPr lang="en-US" sz="2400" b="1" dirty="0" smtClean="0">
                <a:latin typeface=".VnAvant" pitchFamily="34" charset="0"/>
              </a:rPr>
              <a:t> </a:t>
            </a:r>
            <a:r>
              <a:rPr lang="en-US" sz="2400" b="1" dirty="0" err="1" smtClean="0">
                <a:latin typeface=".VnAvant" pitchFamily="34" charset="0"/>
              </a:rPr>
              <a:t>mét</a:t>
            </a:r>
            <a:r>
              <a:rPr lang="en-US" sz="2400" b="1" dirty="0" smtClean="0">
                <a:latin typeface=".VnAvant" pitchFamily="34" charset="0"/>
              </a:rPr>
              <a:t> </a:t>
            </a:r>
            <a:r>
              <a:rPr lang="en-US" sz="2400" b="1" dirty="0" err="1" smtClean="0">
                <a:latin typeface=".VnAvant" pitchFamily="34" charset="0"/>
              </a:rPr>
              <a:t>c¸ch</a:t>
            </a:r>
            <a:r>
              <a:rPr lang="en-US" sz="2400" b="1" dirty="0" smtClean="0">
                <a:latin typeface=".VnAvant" pitchFamily="34" charset="0"/>
              </a:rPr>
              <a:t> </a:t>
            </a:r>
            <a:r>
              <a:rPr lang="en-US" sz="2400" b="1" dirty="0" err="1" smtClean="0">
                <a:latin typeface=".VnAvant" pitchFamily="34" charset="0"/>
              </a:rPr>
              <a:t>riªng</a:t>
            </a:r>
            <a:endParaRPr lang="en-US" sz="2400" b="1" dirty="0">
              <a:latin typeface=".VnAvant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1" y="391200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6" y="391200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80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70188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hiÓu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bµi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142" y="745427"/>
            <a:ext cx="8853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Qua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häc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hiÓu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c¸ch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“ch¹y”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cña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mçi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b¹n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thÕ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2457" y="2115032"/>
            <a:ext cx="1669143" cy="52322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a)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T«m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2456" y="2959111"/>
            <a:ext cx="1669143" cy="52322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b) C¸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2455" y="3808199"/>
            <a:ext cx="1669143" cy="52322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c)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Cua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5515" y="2136806"/>
            <a:ext cx="2939228" cy="523220"/>
          </a:xfrm>
          <a:prstGeom prst="rect">
            <a:avLst/>
          </a:prstGeom>
          <a:solidFill>
            <a:srgbClr val="FF33CC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1)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Bß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ngang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5514" y="2980885"/>
            <a:ext cx="2939229" cy="523220"/>
          </a:xfrm>
          <a:prstGeom prst="rect">
            <a:avLst/>
          </a:prstGeom>
          <a:solidFill>
            <a:srgbClr val="FF33CC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2)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B¬i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giËt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lïi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5513" y="3829973"/>
            <a:ext cx="2939230" cy="523220"/>
          </a:xfrm>
          <a:prstGeom prst="rect">
            <a:avLst/>
          </a:prstGeom>
          <a:solidFill>
            <a:srgbClr val="FF33CC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3)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Phãng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th¼ng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>
          <a:xfrm>
            <a:off x="2641600" y="2376642"/>
            <a:ext cx="2793914" cy="8658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9" idx="1"/>
          </p:cNvCxnSpPr>
          <p:nvPr/>
        </p:nvCxnSpPr>
        <p:spPr>
          <a:xfrm>
            <a:off x="2641599" y="3220721"/>
            <a:ext cx="2793914" cy="8708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  <a:endCxn id="7" idx="1"/>
          </p:cNvCxnSpPr>
          <p:nvPr/>
        </p:nvCxnSpPr>
        <p:spPr>
          <a:xfrm flipV="1">
            <a:off x="2641598" y="2398416"/>
            <a:ext cx="2793917" cy="16713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82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701885"/>
          </a:xfrm>
          <a:prstGeom prst="roundRect">
            <a:avLst/>
          </a:prstGeom>
          <a:solidFill>
            <a:srgbClr val="00B05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Néi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 dung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20915" y="1188711"/>
            <a:ext cx="8331200" cy="3281689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8629" y="1327719"/>
            <a:ext cx="79393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err="1" smtClean="0">
                <a:solidFill>
                  <a:srgbClr val="FFFF00"/>
                </a:solidFill>
                <a:latin typeface=".VnAvant" pitchFamily="34" charset="0"/>
              </a:rPr>
              <a:t>Mçi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</a:rPr>
              <a:t> b¹n ®</a:t>
            </a:r>
            <a:r>
              <a:rPr lang="en-US" sz="3000" b="1" dirty="0" err="1" smtClean="0">
                <a:solidFill>
                  <a:srgbClr val="FFFF00"/>
                </a:solidFill>
                <a:latin typeface=".VnAvant" pitchFamily="34" charset="0"/>
              </a:rPr>
              <a:t>Òu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3000" b="1" dirty="0" err="1" smtClean="0">
                <a:solidFill>
                  <a:srgbClr val="FFFF00"/>
                </a:solidFill>
                <a:latin typeface=".VnAvant" pitchFamily="34" charset="0"/>
              </a:rPr>
              <a:t>Æc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3000" b="1" dirty="0" err="1" smtClean="0">
                <a:solidFill>
                  <a:srgbClr val="FFFF00"/>
                </a:solidFill>
                <a:latin typeface=".VnAvant" pitchFamily="34" charset="0"/>
              </a:rPr>
              <a:t>iÓm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</a:rPr>
              <a:t>, </a:t>
            </a:r>
            <a:r>
              <a:rPr lang="en-US" sz="3000" b="1" dirty="0" err="1" smtClean="0">
                <a:solidFill>
                  <a:srgbClr val="FFFF00"/>
                </a:solidFill>
                <a:latin typeface=".VnAvant" pitchFamily="34" charset="0"/>
              </a:rPr>
              <a:t>thãi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.VnAvant" pitchFamily="34" charset="0"/>
              </a:rPr>
              <a:t>quen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.VnAvant" pitchFamily="34" charset="0"/>
              </a:rPr>
              <a:t>riªng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</a:rPr>
              <a:t>. </a:t>
            </a:r>
            <a:r>
              <a:rPr lang="en-US" sz="3000" b="1" dirty="0" err="1" smtClean="0">
                <a:solidFill>
                  <a:srgbClr val="FFFF00"/>
                </a:solidFill>
                <a:latin typeface=".VnAvant" pitchFamily="34" charset="0"/>
              </a:rPr>
              <a:t>CÇn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.VnAvant" pitchFamily="34" charset="0"/>
              </a:rPr>
              <a:t>t«n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.VnAvant" pitchFamily="34" charset="0"/>
              </a:rPr>
              <a:t>träng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3000" b="1" dirty="0" err="1" smtClean="0">
                <a:solidFill>
                  <a:srgbClr val="FFFF00"/>
                </a:solidFill>
                <a:latin typeface=".VnAvant" pitchFamily="34" charset="0"/>
              </a:rPr>
              <a:t>Æc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3000" b="1" dirty="0" err="1" smtClean="0">
                <a:solidFill>
                  <a:srgbClr val="FFFF00"/>
                </a:solidFill>
                <a:latin typeface=".VnAvant" pitchFamily="34" charset="0"/>
              </a:rPr>
              <a:t>iÓm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</a:rPr>
              <a:t>, </a:t>
            </a:r>
            <a:r>
              <a:rPr lang="en-US" sz="3000" b="1" dirty="0" err="1" smtClean="0">
                <a:solidFill>
                  <a:srgbClr val="FFFF00"/>
                </a:solidFill>
                <a:latin typeface=".VnAvant" pitchFamily="34" charset="0"/>
              </a:rPr>
              <a:t>thãi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.VnAvant" pitchFamily="34" charset="0"/>
              </a:rPr>
              <a:t>quen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.VnAvant" pitchFamily="34" charset="0"/>
              </a:rPr>
              <a:t>cña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.VnAvant" pitchFamily="34" charset="0"/>
              </a:rPr>
              <a:t>mçi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.VnAvant" pitchFamily="34" charset="0"/>
              </a:rPr>
              <a:t>loµi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</a:rPr>
              <a:t>, </a:t>
            </a:r>
            <a:r>
              <a:rPr lang="en-US" sz="3000" b="1" dirty="0" err="1" smtClean="0">
                <a:solidFill>
                  <a:srgbClr val="FFFF00"/>
                </a:solidFill>
                <a:latin typeface=".VnAvant" pitchFamily="34" charset="0"/>
              </a:rPr>
              <a:t>mçi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.VnAvant" pitchFamily="34" charset="0"/>
              </a:rPr>
              <a:t>ngưêi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</a:rPr>
              <a:t>, </a:t>
            </a:r>
            <a:r>
              <a:rPr lang="en-US" sz="3000" b="1" dirty="0" err="1" smtClean="0">
                <a:solidFill>
                  <a:srgbClr val="FFFF00"/>
                </a:solidFill>
                <a:latin typeface=".VnAvant" pitchFamily="34" charset="0"/>
              </a:rPr>
              <a:t>kh«ng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.VnAvant" pitchFamily="34" charset="0"/>
              </a:rPr>
              <a:t>nªn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3000" b="1" dirty="0" err="1" smtClean="0">
                <a:solidFill>
                  <a:srgbClr val="FFFF00"/>
                </a:solidFill>
                <a:latin typeface=".VnAvant" pitchFamily="34" charset="0"/>
              </a:rPr>
              <a:t>ßi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.VnAvant" pitchFamily="34" charset="0"/>
              </a:rPr>
              <a:t>ngưêi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.VnAvant" pitchFamily="34" charset="0"/>
              </a:rPr>
              <a:t>kh¸c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.VnAvant" pitchFamily="34" charset="0"/>
              </a:rPr>
              <a:t>ph¶i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.VnAvant" pitchFamily="34" charset="0"/>
              </a:rPr>
              <a:t>gièng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.VnAvant" pitchFamily="34" charset="0"/>
              </a:rPr>
              <a:t>như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.VnAvant" pitchFamily="34" charset="0"/>
              </a:rPr>
              <a:t>m×nh</a:t>
            </a:r>
            <a:r>
              <a:rPr lang="en-US" sz="3000" b="1" dirty="0" smtClean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en-US" sz="3000" b="1" dirty="0">
              <a:solidFill>
                <a:srgbClr val="FFFF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2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70188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l¹i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8"/>
          <a:stretch/>
        </p:blipFill>
        <p:spPr>
          <a:xfrm>
            <a:off x="6275233" y="3929742"/>
            <a:ext cx="2868767" cy="1785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142" y="745427"/>
            <a:ext cx="88537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+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T«m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cËu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ph¶i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quay ®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u«I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vÒ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Ých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nhu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m×nh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!</a:t>
            </a: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+ 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C¸: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Kh«ng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cËu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ph¶i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quay ®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Çu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vÒ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Ých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tí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!</a:t>
            </a: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+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Cua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cËu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ph¶i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quay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ngang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tí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!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4" b="97097" l="50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3" r="6488"/>
          <a:stretch/>
        </p:blipFill>
        <p:spPr bwMode="auto">
          <a:xfrm>
            <a:off x="0" y="-190500"/>
            <a:ext cx="914400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161142" y="323435"/>
            <a:ext cx="5050971" cy="1059545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TËp</a:t>
            </a:r>
            <a:r>
              <a:rPr lang="en-US" sz="6600" b="1" dirty="0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®</a:t>
            </a:r>
            <a:r>
              <a:rPr lang="en-US" sz="6600" b="1" dirty="0" err="1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äc</a:t>
            </a:r>
            <a:endParaRPr lang="en-US" sz="6600" b="1" dirty="0" smtClean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670" y="1438811"/>
            <a:ext cx="6630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.VnAvant" pitchFamily="34" charset="0"/>
              </a:rPr>
              <a:t>Cuéc</a:t>
            </a:r>
            <a:r>
              <a:rPr lang="en-US" sz="4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.VnAvant" pitchFamily="34" charset="0"/>
              </a:rPr>
              <a:t>thi</a:t>
            </a:r>
            <a:r>
              <a:rPr lang="en-US" sz="4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.VnAvant" pitchFamily="34" charset="0"/>
              </a:rPr>
              <a:t>kh«ng</a:t>
            </a:r>
            <a:r>
              <a:rPr lang="en-US" sz="4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.VnAvant" pitchFamily="34" charset="0"/>
              </a:rPr>
              <a:t>thµnh</a:t>
            </a:r>
            <a:endParaRPr lang="en-US" sz="48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-4057"/>
            <a:ext cx="91440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24260"/>
            <a:ext cx="9144000" cy="0"/>
          </a:xfrm>
          <a:prstGeom prst="line">
            <a:avLst/>
          </a:prstGeom>
          <a:ln w="5715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8" y="937533"/>
            <a:ext cx="8315325" cy="436245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8218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-4057"/>
            <a:ext cx="91440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24260"/>
            <a:ext cx="9144000" cy="0"/>
          </a:xfrm>
          <a:prstGeom prst="line">
            <a:avLst/>
          </a:prstGeom>
          <a:ln w="5715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" y="3475467"/>
            <a:ext cx="83792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h·y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biÕt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vÏ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vËt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Chóng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sèng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trªn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c¹n hay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dưíi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nưíc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Chóng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“®i l¹i”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gièng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kh«ng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40" y="769403"/>
            <a:ext cx="5130120" cy="269140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478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744765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T«m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, c¸ vµ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cua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thi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ch¹y.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rïa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träng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tµi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6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Khi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chuÈn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bÞ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xuÊt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ph¸t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chuyÖn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r¾c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rèi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T«m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b¶o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:</a:t>
            </a:r>
          </a:p>
          <a:p>
            <a:pPr algn="just"/>
            <a:r>
              <a:rPr lang="en-US" sz="26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-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Hai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cËu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ph¶i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quay ®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u«i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Ých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như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m×nh</a:t>
            </a:r>
            <a:r>
              <a:rPr lang="en-US" sz="2600" b="1" dirty="0">
                <a:solidFill>
                  <a:srgbClr val="006600"/>
                </a:solidFill>
                <a:latin typeface=".VnAvant" pitchFamily="34" charset="0"/>
              </a:rPr>
              <a:t>!</a:t>
            </a:r>
            <a:endParaRPr lang="en-US" sz="2600" b="1" dirty="0" smtClean="0">
              <a:solidFill>
                <a:srgbClr val="006600"/>
              </a:solidFill>
              <a:latin typeface=".VnAvant" pitchFamily="34" charset="0"/>
            </a:endParaRPr>
          </a:p>
          <a:p>
            <a:pPr algn="just"/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	C¸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ngóng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nguÈy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6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-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600" b="1" dirty="0">
                <a:solidFill>
                  <a:srgbClr val="006600"/>
                </a:solidFill>
                <a:latin typeface=".VnAvant" pitchFamily="34" charset="0"/>
              </a:rPr>
              <a:t>,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hai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cËu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ph¶i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quay ®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Çu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Ých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như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tí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!</a:t>
            </a:r>
          </a:p>
          <a:p>
            <a:pPr algn="just"/>
            <a:r>
              <a:rPr lang="en-US" sz="26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Chóng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c·i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nhau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v×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t«m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quen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b¬i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giËt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lïi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, c¸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biÕt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phãng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th¼ng,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cua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bß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ngang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. Ai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còng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lµ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m×nh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óng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rïa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khuyªn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b¶o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chóng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ch¼ng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ThÕ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lµ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cuéc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thi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thµnh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mÊt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c¶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vui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4" name="Rounded Rectangle 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70188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>
            <p:custDataLst>
              <p:tags r:id="rId2"/>
            </p:custDataLst>
          </p:nvPr>
        </p:nvSpPr>
        <p:spPr>
          <a:xfrm>
            <a:off x="420914" y="-72570"/>
            <a:ext cx="8316686" cy="701885"/>
          </a:xfrm>
          <a:prstGeom prst="roundRect">
            <a:avLst/>
          </a:prstGeom>
          <a:noFill/>
          <a:ln>
            <a:noFill/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: </a:t>
            </a:r>
            <a:r>
              <a:rPr lang="en-US" sz="3600" b="1" dirty="0" err="1" smtClean="0">
                <a:solidFill>
                  <a:schemeClr val="bg1"/>
                </a:solidFill>
                <a:latin typeface=".VnAvant" pitchFamily="34" charset="0"/>
              </a:rPr>
              <a:t>Cuéc</a:t>
            </a:r>
            <a:r>
              <a:rPr lang="en-US" sz="36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.VnAvant" pitchFamily="34" charset="0"/>
              </a:rPr>
              <a:t>thi</a:t>
            </a:r>
            <a:r>
              <a:rPr lang="en-US" sz="36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.VnAvant" pitchFamily="34" charset="0"/>
              </a:rPr>
              <a:t>kh«ng</a:t>
            </a:r>
            <a:r>
              <a:rPr lang="en-US" sz="36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.VnAvant" pitchFamily="34" charset="0"/>
              </a:rPr>
              <a:t>thµnh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96837" y="4897181"/>
            <a:ext cx="3390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.VnAvant" pitchFamily="34" charset="0"/>
              </a:rPr>
              <a:t>T</a:t>
            </a:r>
            <a:r>
              <a:rPr lang="en-US" sz="2000" b="1" dirty="0" smtClean="0">
                <a:latin typeface=".VnAvant" pitchFamily="34" charset="0"/>
              </a:rPr>
              <a:t>heo </a:t>
            </a:r>
            <a:r>
              <a:rPr lang="en-US" sz="2000" b="1" dirty="0" err="1" smtClean="0">
                <a:latin typeface=".VnAvant" pitchFamily="34" charset="0"/>
              </a:rPr>
              <a:t>NguyÔn</a:t>
            </a:r>
            <a:r>
              <a:rPr lang="en-US" sz="2000" b="1" dirty="0" smtClean="0">
                <a:latin typeface=".VnAvant" pitchFamily="34" charset="0"/>
              </a:rPr>
              <a:t> §×</a:t>
            </a:r>
            <a:r>
              <a:rPr lang="en-US" sz="2000" b="1" dirty="0" err="1" smtClean="0">
                <a:latin typeface=".VnAvant" pitchFamily="34" charset="0"/>
              </a:rPr>
              <a:t>nh</a:t>
            </a:r>
            <a:r>
              <a:rPr lang="en-US" sz="2000" b="1" dirty="0" smtClean="0">
                <a:latin typeface=".VnAvant" pitchFamily="34" charset="0"/>
              </a:rPr>
              <a:t> </a:t>
            </a:r>
            <a:r>
              <a:rPr lang="en-US" sz="2000" b="1" dirty="0" err="1" smtClean="0">
                <a:latin typeface=".VnAvant" pitchFamily="34" charset="0"/>
              </a:rPr>
              <a:t>Qu¶ng</a:t>
            </a:r>
            <a:endParaRPr lang="en-US" sz="2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26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70188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>
            <p:custDataLst>
              <p:tags r:id="rId2"/>
            </p:custDataLst>
          </p:nvPr>
        </p:nvSpPr>
        <p:spPr>
          <a:xfrm>
            <a:off x="2336800" y="-72570"/>
            <a:ext cx="5007429" cy="701885"/>
          </a:xfrm>
          <a:prstGeom prst="roundRect">
            <a:avLst/>
          </a:prstGeom>
          <a:noFill/>
          <a:ln>
            <a:noFill/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c¸c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endParaRPr lang="vi-VN" sz="3600" b="1" dirty="0">
              <a:solidFill>
                <a:srgbClr val="FFFF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83771" y="1248229"/>
            <a:ext cx="7997372" cy="3439885"/>
          </a:xfrm>
          <a:prstGeom prst="roundRect">
            <a:avLst/>
          </a:prstGeom>
          <a:solidFill>
            <a:srgbClr val="FFC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4099" y="1311692"/>
            <a:ext cx="75728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</a:rPr>
              <a:t>thµnh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</a:rPr>
              <a:t>träng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</a:rPr>
              <a:t>tµi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</a:rPr>
              <a:t>xuÊt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</a:rPr>
              <a:t>ph¸t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</a:rPr>
              <a:t>chuyÖn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</a:rPr>
              <a:t> r¾c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</a:rPr>
              <a:t>rèi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</a:rPr>
              <a:t>, quay ®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</a:rPr>
              <a:t>u«i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</a:rPr>
              <a:t>ngóng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</a:rPr>
              <a:t>nguÈy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</a:rPr>
              <a:t>, quay ®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</a:rPr>
              <a:t>Çu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</a:rPr>
              <a:t>giËt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</a:rPr>
              <a:t>lïi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</a:rPr>
              <a:t>phãng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</a:rPr>
              <a:t> th¼ng,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</a:rPr>
              <a:t>khuyªn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</a:rPr>
              <a:t>b¶o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8889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70188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>
            <p:custDataLst>
              <p:tags r:id="rId2"/>
            </p:custDataLst>
          </p:nvPr>
        </p:nvSpPr>
        <p:spPr>
          <a:xfrm>
            <a:off x="2336800" y="-72570"/>
            <a:ext cx="5007429" cy="701885"/>
          </a:xfrm>
          <a:prstGeom prst="roundRect">
            <a:avLst/>
          </a:prstGeom>
          <a:noFill/>
          <a:ln>
            <a:noFill/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Gi¶I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nghÜa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tõ</a:t>
            </a:r>
            <a:endParaRPr lang="vi-VN" sz="3600" b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114" y="764117"/>
            <a:ext cx="9027886" cy="147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Ngóng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nguÈy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: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Tá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th¸i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®é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b»ng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lßng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hay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hên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dçi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25687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70188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65087" y="26942"/>
            <a:ext cx="5413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endParaRPr lang="en-US" sz="32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114" y="764117"/>
            <a:ext cx="9027886" cy="2216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§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éc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mÉu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: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Chóng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c·i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nhau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v×/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t«m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quen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b¬i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giËt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lïi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,/ c¸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biÕt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phãng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th¼ng,/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cua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bß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ngang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26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70188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Thi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äc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8"/>
          <a:stretch/>
        </p:blipFill>
        <p:spPr>
          <a:xfrm>
            <a:off x="942946" y="986971"/>
            <a:ext cx="6996851" cy="435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5236</TotalTime>
  <Words>373</Words>
  <Application>Microsoft Office PowerPoint</Application>
  <PresentationFormat>On-screen Show (16:10)</PresentationFormat>
  <Paragraphs>51</Paragraphs>
  <Slides>15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宋体</vt:lpstr>
      <vt:lpstr>.VnAvant</vt:lpstr>
      <vt:lpstr>VNI-Thufap2</vt:lpstr>
      <vt:lpstr>Tahoma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AutoBVT</cp:lastModifiedBy>
  <cp:revision>563</cp:revision>
  <dcterms:created xsi:type="dcterms:W3CDTF">2020-02-10T09:35:50Z</dcterms:created>
  <dcterms:modified xsi:type="dcterms:W3CDTF">2021-04-25T14:54:09Z</dcterms:modified>
</cp:coreProperties>
</file>