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337" r:id="rId2"/>
    <p:sldId id="256" r:id="rId3"/>
    <p:sldId id="257" r:id="rId4"/>
    <p:sldId id="334" r:id="rId5"/>
    <p:sldId id="330" r:id="rId6"/>
    <p:sldId id="335" r:id="rId7"/>
    <p:sldId id="336" r:id="rId8"/>
    <p:sldId id="332" r:id="rId9"/>
    <p:sldId id="308" r:id="rId10"/>
  </p:sldIdLst>
  <p:sldSz cx="9144000" cy="5715000" type="screen16x1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.VnAvant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VNI-Thufap2" pitchFamily="2" charset="0"/>
      <p:regular r:id="rId22"/>
    </p:embeddedFont>
    <p:embeddedFont>
      <p:font typeface="宋体" pitchFamily="2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-43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845232" y="149260"/>
            <a:ext cx="7243701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xmlns="" val="1476210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33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602" y="2491920"/>
            <a:ext cx="5207226" cy="20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0885" y="61711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30628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9203" y="95793"/>
            <a:ext cx="2790597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43" y="666510"/>
            <a:ext cx="8904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.VnAvant" pitchFamily="34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nghÜ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sÏ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thua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Nã</a:t>
            </a:r>
            <a:r>
              <a:rPr lang="en-US" sz="2800" dirty="0">
                <a:latin typeface=".VnAvant" pitchFamily="34" charset="0"/>
              </a:rPr>
              <a:t> la cµ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¸ </a:t>
            </a:r>
            <a:r>
              <a:rPr lang="en-US" sz="2800" dirty="0" err="1">
                <a:latin typeface=".VnAvant" pitchFamily="34" charset="0"/>
              </a:rPr>
              <a:t>cá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¸ </a:t>
            </a:r>
            <a:r>
              <a:rPr lang="en-US" sz="2800" dirty="0" err="1" smtClean="0">
                <a:latin typeface=".VnAvant" pitchFamily="34" charset="0"/>
              </a:rPr>
              <a:t>d­a</a:t>
            </a:r>
            <a:r>
              <a:rPr lang="en-US" sz="2800" dirty="0">
                <a:latin typeface=".VnAvant" pitchFamily="34" charset="0"/>
              </a:rPr>
              <a:t>, l¬ m¬ </a:t>
            </a:r>
            <a:r>
              <a:rPr lang="en-US" sz="2800" dirty="0" err="1">
                <a:latin typeface=".VnAvant" pitchFamily="34" charset="0"/>
              </a:rPr>
              <a:t>ngñ</a:t>
            </a:r>
            <a:r>
              <a:rPr lang="en-US" sz="2800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    </a:t>
            </a:r>
            <a:r>
              <a:rPr lang="en-US" sz="2800" dirty="0" err="1">
                <a:latin typeface=".VnAvant" pitchFamily="34" charset="0"/>
              </a:rPr>
              <a:t>Rïa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tù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nhñ</a:t>
            </a:r>
            <a:r>
              <a:rPr lang="en-US" sz="2800" dirty="0">
                <a:latin typeface=".VnAvant" pitchFamily="34" charset="0"/>
              </a:rPr>
              <a:t>. “Ta </a:t>
            </a:r>
            <a:r>
              <a:rPr lang="en-US" sz="2800" dirty="0" err="1">
                <a:latin typeface=".VnAvant" pitchFamily="34" charset="0"/>
              </a:rPr>
              <a:t>sÏ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cè</a:t>
            </a:r>
            <a:r>
              <a:rPr lang="en-US" sz="2800" dirty="0">
                <a:latin typeface=".VnAvant" pitchFamily="34" charset="0"/>
              </a:rPr>
              <a:t>”.</a:t>
            </a:r>
          </a:p>
          <a:p>
            <a:pPr algn="just"/>
            <a:r>
              <a:rPr lang="en-US" sz="2800" dirty="0">
                <a:latin typeface=".VnAvant" pitchFamily="34" charset="0"/>
              </a:rPr>
              <a:t>    </a:t>
            </a:r>
            <a:r>
              <a:rPr lang="en-US" sz="2800" dirty="0" err="1">
                <a:latin typeface=".VnAvant" pitchFamily="34" charset="0"/>
              </a:rPr>
              <a:t>Gi÷a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tr­a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chÞ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qu¹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“</a:t>
            </a:r>
            <a:r>
              <a:rPr lang="en-US" sz="2800" dirty="0" err="1">
                <a:latin typeface=".VnAvant" pitchFamily="34" charset="0"/>
              </a:rPr>
              <a:t>qu</a:t>
            </a:r>
            <a:r>
              <a:rPr lang="en-US" sz="2800" dirty="0">
                <a:latin typeface=".VnAvant" pitchFamily="34" charset="0"/>
              </a:rPr>
              <a:t>µ </a:t>
            </a:r>
            <a:r>
              <a:rPr lang="en-US" sz="2800" dirty="0" err="1">
                <a:latin typeface=".VnAvant" pitchFamily="34" charset="0"/>
              </a:rPr>
              <a:t>qu</a:t>
            </a:r>
            <a:r>
              <a:rPr lang="en-US" sz="2800" dirty="0">
                <a:latin typeface=".VnAvant" pitchFamily="34" charset="0"/>
              </a:rPr>
              <a:t>µ” “</a:t>
            </a:r>
            <a:r>
              <a:rPr lang="en-US" sz="2800" dirty="0" smtClean="0">
                <a:latin typeface=".VnAvant" pitchFamily="34" charset="0"/>
              </a:rPr>
              <a:t>A, </a:t>
            </a:r>
            <a:r>
              <a:rPr lang="en-US" sz="2800" dirty="0" err="1" smtClean="0">
                <a:latin typeface=".VnAvant" pitchFamily="34" charset="0"/>
              </a:rPr>
              <a:t>thá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thua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råi</a:t>
            </a:r>
            <a:r>
              <a:rPr lang="en-US" sz="2800" dirty="0">
                <a:latin typeface=".VnAvant" pitchFamily="34" charset="0"/>
              </a:rPr>
              <a:t>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04" y="2531789"/>
            <a:ext cx="7811589" cy="305258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7852" y="1691030"/>
            <a:ext cx="6230642" cy="154934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chuyÖn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khuyªn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Chí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kiªu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ng¹o.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S¾p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5485" y="1006565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rñ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thi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®i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bé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5485" y="1797592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thua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91" y="2632165"/>
            <a:ext cx="463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la 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cµ,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cè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S¾p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5485" y="1006565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rñ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thi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®i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bé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4322" y="2595877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thua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7834" y="1790336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la cµ.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cè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33: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24060" y="788044"/>
            <a:ext cx="325065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914" y="1457311"/>
            <a:ext cx="2920320" cy="181555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531281" y="1400119"/>
            <a:ext cx="3661027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908180"/>
            <a:ext cx="5474002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nghÜ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sÏ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 la cµ.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cè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g¾ng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01" y="3381319"/>
            <a:ext cx="3854991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th¾ng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709" y="3898632"/>
            <a:ext cx="6192009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358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282" y="1088571"/>
            <a:ext cx="551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Thá</a:t>
            </a:r>
            <a:r>
              <a:rPr lang="en-US" sz="3200" dirty="0">
                <a:latin typeface=".VnAvant" pitchFamily="34" charset="0"/>
              </a:rPr>
              <a:t> la cµ </a:t>
            </a:r>
            <a:r>
              <a:rPr lang="en-US" sz="3200" dirty="0" err="1">
                <a:latin typeface=".VnAvant" pitchFamily="34" charset="0"/>
              </a:rPr>
              <a:t>nh</a:t>
            </a:r>
            <a:r>
              <a:rPr lang="en-US" sz="3200" dirty="0">
                <a:latin typeface=".VnAvant" pitchFamily="34" charset="0"/>
              </a:rPr>
              <a:t>¸ </a:t>
            </a:r>
            <a:r>
              <a:rPr lang="en-US" sz="3200" dirty="0" err="1">
                <a:latin typeface=".VnAvant" pitchFamily="34" charset="0"/>
              </a:rPr>
              <a:t>cá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nh</a:t>
            </a:r>
            <a:r>
              <a:rPr lang="en-US" sz="3200" dirty="0">
                <a:latin typeface=".VnAvant" pitchFamily="34" charset="0"/>
              </a:rPr>
              <a:t>¸ </a:t>
            </a:r>
            <a:r>
              <a:rPr lang="en-US" sz="3200" dirty="0" err="1" smtClean="0">
                <a:latin typeface=".VnAvant" pitchFamily="34" charset="0"/>
              </a:rPr>
              <a:t>d­a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91&quot;&gt;&lt;object type=&quot;3&quot; unique_id=&quot;10092&quot;&gt;&lt;property id=&quot;20148&quot; value=&quot;5&quot;/&gt;&lt;property id=&quot;20300&quot; value=&quot;Slide 1&quot;/&gt;&lt;property id=&quot;20307&quot; value=&quot;337&quot;/&gt;&lt;/object&gt;&lt;object type=&quot;3&quot; unique_id=&quot;10093&quot;&gt;&lt;property id=&quot;20148&quot; value=&quot;5&quot;/&gt;&lt;property id=&quot;20300&quot; value=&quot;Slide 2&quot;/&gt;&lt;property id=&quot;20307&quot; value=&quot;256&quot;/&gt;&lt;/object&gt;&lt;object type=&quot;3&quot; unique_id=&quot;10094&quot;&gt;&lt;property id=&quot;20148&quot; value=&quot;5&quot;/&gt;&lt;property id=&quot;20300&quot; value=&quot;Slide 3&quot;/&gt;&lt;property id=&quot;20307&quot; value=&quot;257&quot;/&gt;&lt;/object&gt;&lt;object type=&quot;3&quot; unique_id=&quot;10095&quot;&gt;&lt;property id=&quot;20148&quot; value=&quot;5&quot;/&gt;&lt;property id=&quot;20300&quot; value=&quot;Slide 4&quot;/&gt;&lt;property id=&quot;20307&quot; value=&quot;334&quot;/&gt;&lt;/object&gt;&lt;object type=&quot;3&quot; unique_id=&quot;10096&quot;&gt;&lt;property id=&quot;20148&quot; value=&quot;5&quot;/&gt;&lt;property id=&quot;20300&quot; value=&quot;Slide 5&quot;/&gt;&lt;property id=&quot;20307&quot; value=&quot;330&quot;/&gt;&lt;/object&gt;&lt;object type=&quot;3&quot; unique_id=&quot;10097&quot;&gt;&lt;property id=&quot;20148&quot; value=&quot;5&quot;/&gt;&lt;property id=&quot;20300&quot; value=&quot;Slide 6&quot;/&gt;&lt;property id=&quot;20307&quot; value=&quot;335&quot;/&gt;&lt;/object&gt;&lt;object type=&quot;3&quot; unique_id=&quot;10098&quot;&gt;&lt;property id=&quot;20148&quot; value=&quot;5&quot;/&gt;&lt;property id=&quot;20300&quot; value=&quot;Slide 7&quot;/&gt;&lt;property id=&quot;20307&quot; value=&quot;336&quot;/&gt;&lt;/object&gt;&lt;object type=&quot;3&quot; unique_id=&quot;10099&quot;&gt;&lt;property id=&quot;20148&quot; value=&quot;5&quot;/&gt;&lt;property id=&quot;20300&quot; value=&quot;Slide 8&quot;/&gt;&lt;property id=&quot;20307&quot; value=&quot;332&quot;/&gt;&lt;/object&gt;&lt;object type=&quot;3&quot; unique_id=&quot;10100&quot;&gt;&lt;property id=&quot;20148&quot; value=&quot;5&quot;/&gt;&lt;property id=&quot;20300&quot; value=&quot;Slide 9&quot;/&gt;&lt;property id=&quot;20307&quot; value=&quot;308&quot;/&gt;&lt;/object&gt;&lt;/object&gt;&lt;object type=&quot;8&quot; unique_id=&quot;10111&quot;&gt;&lt;/object&gt;&lt;/object&gt;&lt;/database&gt;"/>
  <p:tag name="ISPRING_RESOURCE_PATHS_HASH_PRESENTER" val="46cf2c9c4999948fc4d30db38ce82833b4ccd6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255</Words>
  <Application>Microsoft Office PowerPoint</Application>
  <PresentationFormat>On-screen Show (16:10)</PresentationFormat>
  <Paragraphs>34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.VnAvant</vt:lpstr>
      <vt:lpstr>Tahoma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191</cp:revision>
  <dcterms:created xsi:type="dcterms:W3CDTF">2020-02-10T09:35:50Z</dcterms:created>
  <dcterms:modified xsi:type="dcterms:W3CDTF">2020-10-16T04:47:49Z</dcterms:modified>
</cp:coreProperties>
</file>