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1" r:id="rId4"/>
  </p:sldMasterIdLst>
  <p:notesMasterIdLst>
    <p:notesMasterId r:id="rId16"/>
  </p:notesMasterIdLst>
  <p:sldIdLst>
    <p:sldId id="268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632B2-EF46-49F8-B6B7-908D7D050F6F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1F08-924A-4744-8D09-C34D73DA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2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18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8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763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20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2762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722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310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0283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799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278829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450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8116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544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7891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784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9412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519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422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076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511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4748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vant" panose="020B7200000000000000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vant" panose="020B720000000000000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862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3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0663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26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96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389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9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10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08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33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35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24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36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200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7755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49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13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215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9548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1936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812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2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200" b="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vant" panose="020B7200000000000000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vant" panose="020B720000000000000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5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88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wmf"/><Relationship Id="rId11" Type="http://schemas.openxmlformats.org/officeDocument/2006/relationships/image" Target="../media/image13.jpeg"/><Relationship Id="rId5" Type="http://schemas.openxmlformats.org/officeDocument/2006/relationships/image" Target="../media/image7.wmf"/><Relationship Id="rId10" Type="http://schemas.openxmlformats.org/officeDocument/2006/relationships/image" Target="../media/image12.png"/><Relationship Id="rId4" Type="http://schemas.openxmlformats.org/officeDocument/2006/relationships/image" Target="../media/image6.wm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slide" Target="slide5.xml"/><Relationship Id="rId19" Type="http://schemas.openxmlformats.org/officeDocument/2006/relationships/image" Target="../media/image29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8801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21" y="809296"/>
            <a:ext cx="8996855" cy="4231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2" y="802152"/>
            <a:ext cx="8996854" cy="42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3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8580290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 chép</a:t>
            </a:r>
          </a:p>
        </p:txBody>
      </p:sp>
    </p:spTree>
    <p:extLst>
      <p:ext uri="{BB962C8B-B14F-4D97-AF65-F5344CB8AC3E}">
        <p14:creationId xmlns:p14="http://schemas.microsoft.com/office/powerpoint/2010/main" val="200541138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 ÑOÄNG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12271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5" y="903288"/>
            <a:ext cx="6938963" cy="5021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3" y="9525"/>
            <a:ext cx="12192000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13" y="1098550"/>
            <a:ext cx="3219450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050" y="1098550"/>
            <a:ext cx="3213100" cy="225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738" y="3417888"/>
            <a:ext cx="3194050" cy="222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3438525"/>
            <a:ext cx="3176588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1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1763" y="1077913"/>
            <a:ext cx="3213100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2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2988" y="1095375"/>
            <a:ext cx="32051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3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6850" y="3422650"/>
            <a:ext cx="3176588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4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6793" y="3417888"/>
            <a:ext cx="3173413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4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59008">
            <a:off x="11579225" y="2857500"/>
            <a:ext cx="242888" cy="19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8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829490">
            <a:off x="1835150" y="2493963"/>
            <a:ext cx="963613" cy="922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6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3050" y="4935538"/>
            <a:ext cx="506413" cy="506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7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100" y="144463"/>
            <a:ext cx="868363" cy="64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8" name="Picture 3">
            <a:hlinkClick r:id=""/>
          </p:cNvPr>
          <p:cNvPicPr>
            <a:picLocks noChangeAspect="1"/>
          </p:cNvPicPr>
          <p:nvPr/>
        </p:nvPicPr>
        <p:blipFill>
          <a:blip r:embed="rId21"/>
          <a:srcRect t="10052" b="11201"/>
          <a:stretch>
            <a:fillRect/>
          </a:stretch>
        </p:blipFill>
        <p:spPr>
          <a:xfrm>
            <a:off x="7446963" y="6219825"/>
            <a:ext cx="1506537" cy="55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88938" y="923925"/>
            <a:ext cx="2633663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Zap" pitchFamily="2" charset="0"/>
              <a:ea typeface="Tahom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1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363" y="1157288"/>
            <a:ext cx="10059164" cy="14465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noProof="0" dirty="0" err="1" smtClean="0">
                <a:solidFill>
                  <a:srgbClr val="FFFFFF"/>
                </a:solidFill>
                <a:latin typeface="UTM Avo" panose="02040603050506020204" charset="0"/>
              </a:rPr>
              <a:t>Chuyện</a:t>
            </a:r>
            <a:r>
              <a:rPr lang="en-US" altLang="en-US" sz="4400" noProof="0" dirty="0" smtClean="0">
                <a:solidFill>
                  <a:srgbClr val="FFFFFF"/>
                </a:solidFill>
                <a:latin typeface="UTM Avo" panose="02040603050506020204" charset="0"/>
              </a:rPr>
              <a:t> </a:t>
            </a:r>
            <a:r>
              <a:rPr lang="en-US" altLang="en-US" sz="4400" noProof="0" dirty="0" err="1" smtClean="0">
                <a:solidFill>
                  <a:srgbClr val="FFFFFF"/>
                </a:solidFill>
                <a:latin typeface="UTM Avo" panose="02040603050506020204" charset="0"/>
              </a:rPr>
              <a:t>Cái</a:t>
            </a:r>
            <a:r>
              <a:rPr lang="en-US" altLang="en-US" sz="4400" noProof="0" dirty="0" smtClean="0">
                <a:solidFill>
                  <a:srgbClr val="FFFFFF"/>
                </a:solidFill>
                <a:latin typeface="UTM Avo" panose="02040603050506020204" charset="0"/>
              </a:rPr>
              <a:t> </a:t>
            </a:r>
            <a:r>
              <a:rPr lang="en-US" altLang="en-US" sz="4400" noProof="0" dirty="0" err="1" smtClean="0">
                <a:solidFill>
                  <a:srgbClr val="FFFFFF"/>
                </a:solidFill>
                <a:latin typeface="UTM Avo" panose="02040603050506020204" charset="0"/>
              </a:rPr>
              <a:t>kẹo</a:t>
            </a:r>
            <a:r>
              <a:rPr lang="en-US" altLang="en-US" sz="4400" noProof="0" dirty="0" smtClean="0">
                <a:solidFill>
                  <a:srgbClr val="FFFFFF"/>
                </a:solidFill>
                <a:latin typeface="UTM Avo" panose="02040603050506020204" charset="0"/>
              </a:rPr>
              <a:t> </a:t>
            </a:r>
            <a:r>
              <a:rPr lang="en-US" altLang="en-US" sz="4400" noProof="0" dirty="0" err="1" smtClean="0">
                <a:solidFill>
                  <a:srgbClr val="FFFFFF"/>
                </a:solidFill>
                <a:latin typeface="UTM Avo" panose="02040603050506020204" charset="0"/>
              </a:rPr>
              <a:t>và</a:t>
            </a:r>
            <a:r>
              <a:rPr lang="en-US" altLang="en-US" sz="4400" noProof="0" dirty="0" smtClean="0">
                <a:solidFill>
                  <a:srgbClr val="FFFFFF"/>
                </a:solidFill>
                <a:latin typeface="UTM Avo" panose="02040603050506020204" charset="0"/>
              </a:rPr>
              <a:t> con </a:t>
            </a:r>
            <a:r>
              <a:rPr lang="en-US" altLang="en-US" sz="4400" noProof="0" dirty="0" err="1" smtClean="0">
                <a:solidFill>
                  <a:srgbClr val="FFFFFF"/>
                </a:solidFill>
                <a:latin typeface="UTM Avo" panose="02040603050506020204" charset="0"/>
              </a:rPr>
              <a:t>cánh</a:t>
            </a:r>
            <a:r>
              <a:rPr lang="en-US" altLang="en-US" sz="4400" noProof="0" dirty="0" smtClean="0">
                <a:solidFill>
                  <a:srgbClr val="FFFFFF"/>
                </a:solidFill>
                <a:latin typeface="UTM Avo" panose="02040603050506020204" charset="0"/>
              </a:rPr>
              <a:t> cam,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err="1">
                <a:solidFill>
                  <a:srgbClr val="FFFFFF"/>
                </a:solidFill>
                <a:latin typeface="UTM Avo" panose="02040603050506020204" charset="0"/>
              </a:rPr>
              <a:t>d</a:t>
            </a:r>
            <a:r>
              <a:rPr kumimoji="0" lang="en-US" alt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iễn</a:t>
            </a:r>
            <a:r>
              <a:rPr kumimoji="0" lang="en-US" altLang="en-US" sz="44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ra</a:t>
            </a:r>
            <a:r>
              <a:rPr kumimoji="0" lang="en-US" altLang="en-US" sz="44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vào</a:t>
            </a:r>
            <a:r>
              <a:rPr kumimoji="0" lang="en-US" altLang="en-US" sz="4400" b="0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tiết</a:t>
            </a:r>
            <a:r>
              <a:rPr kumimoji="0" lang="en-US" altLang="en-US" sz="4400" b="0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học</a:t>
            </a:r>
            <a:r>
              <a:rPr kumimoji="0" lang="en-US" altLang="en-US" sz="4400" b="0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nào</a:t>
            </a:r>
            <a:r>
              <a:rPr kumimoji="0" lang="en-US" altLang="en-US" sz="4400" b="0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9363" y="3300413"/>
            <a:ext cx="4294765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luyện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nói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2" y="4754104"/>
            <a:ext cx="1101388" cy="8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48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9363" y="1354138"/>
            <a:ext cx="9539287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Cô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giáo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khen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Trung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thế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nào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47035" y="3051175"/>
            <a:ext cx="6046470" cy="1116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Trung</a:t>
            </a:r>
            <a:r>
              <a:rPr kumimoji="0" lang="en-US" altLang="x-none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rất</a:t>
            </a:r>
            <a:r>
              <a:rPr kumimoji="0" lang="en-US" altLang="x-none" sz="4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kumimoji="0" lang="en-US" altLang="x-none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thật</a:t>
            </a:r>
            <a:r>
              <a:rPr kumimoji="0" lang="en-US" altLang="x-none" sz="4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kumimoji="0" lang="en-US" altLang="x-none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thà</a:t>
            </a:r>
            <a:endParaRPr kumimoji="0" lang="en-US" altLang="x-none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8993467" y="3744172"/>
            <a:ext cx="1101386" cy="881045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7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150" y="795338"/>
            <a:ext cx="10785838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Cô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và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cả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lớp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thưởng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cho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Trung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cái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363" y="3300413"/>
            <a:ext cx="3229538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Tràng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pháo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tay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4167667" y="3434043"/>
            <a:ext cx="1101386" cy="881047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618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0074165" cy="66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3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17" y="325821"/>
            <a:ext cx="8523890" cy="55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4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Màn hình rộng</PresentationFormat>
  <Paragraphs>15</Paragraphs>
  <Slides>11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11</vt:i4>
      </vt:variant>
    </vt:vector>
  </HeadingPairs>
  <TitlesOfParts>
    <vt:vector size="28" baseType="lpstr">
      <vt:lpstr>SimSun</vt:lpstr>
      <vt:lpstr>SimSun</vt:lpstr>
      <vt:lpstr>.VnAvant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Avo</vt:lpstr>
      <vt:lpstr>VNI-Avo</vt:lpstr>
      <vt:lpstr>VNI-Zap</vt:lpstr>
      <vt:lpstr>1_Office Theme</vt:lpstr>
      <vt:lpstr>Office 主题</vt:lpstr>
      <vt:lpstr>4_Office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2021-01-19T07:41:06Z</dcterms:created>
  <dcterms:modified xsi:type="dcterms:W3CDTF">2021-04-18T06:51:13Z</dcterms:modified>
</cp:coreProperties>
</file>