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78" r:id="rId3"/>
    <p:sldMasterId id="2147483690" r:id="rId4"/>
  </p:sldMasterIdLst>
  <p:notesMasterIdLst>
    <p:notesMasterId r:id="rId12"/>
  </p:notesMasterIdLst>
  <p:sldIdLst>
    <p:sldId id="257" r:id="rId5"/>
    <p:sldId id="258" r:id="rId6"/>
    <p:sldId id="259" r:id="rId7"/>
    <p:sldId id="260" r:id="rId8"/>
    <p:sldId id="261" r:id="rId9"/>
    <p:sldId id="262" r:id="rId10"/>
    <p:sldId id="263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86" d="100"/>
          <a:sy n="86" d="100"/>
        </p:scale>
        <p:origin x="485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82DD73-D422-4D94-A025-958970DA6B5A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A82E6B-5B3D-4173-865A-02D67B7B48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3958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 anchorCtr="0"/>
          <a:lstStyle/>
          <a:p>
            <a:pPr lvl="0"/>
            <a:endParaRPr dirty="0"/>
          </a:p>
        </p:txBody>
      </p:sp>
      <p:sp>
        <p:nvSpPr>
          <p:cNvPr id="4100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18359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幻灯片图像占位符 8192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41288" y="768350"/>
            <a:ext cx="6821487" cy="3836988"/>
          </a:xfrm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68611" name="文本占位符 81922"/>
          <p:cNvSpPr>
            <a:spLocks noGrp="1"/>
          </p:cNvSpPr>
          <p:nvPr>
            <p:ph type="body"/>
          </p:nvPr>
        </p:nvSpPr>
        <p:spPr>
          <a:xfrm>
            <a:off x="711200" y="4860925"/>
            <a:ext cx="5683250" cy="4605338"/>
          </a:xfrm>
        </p:spPr>
        <p:txBody>
          <a:bodyPr wrap="square" lIns="91440" tIns="45720" rIns="91440" bIns="45720" anchor="t" anchorCtr="0"/>
          <a:lstStyle/>
          <a:p>
            <a:pPr lvl="0" eaLnBrk="1" hangingPunct="1"/>
            <a:endParaRPr lang="en-US" altLang="en-US" dirty="0"/>
          </a:p>
        </p:txBody>
      </p:sp>
      <p:sp>
        <p:nvSpPr>
          <p:cNvPr id="68612" name="灯片编号占位符 1"/>
          <p:cNvSpPr txBox="1">
            <a:spLocks noGrp="1"/>
          </p:cNvSpPr>
          <p:nvPr/>
        </p:nvSpPr>
        <p:spPr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</a:ln>
        </p:spPr>
        <p:txBody>
          <a:bodyPr lIns="99075" tIns="49538" rIns="99075" bIns="49538" anchor="b" anchorCtr="0"/>
          <a:lstStyle/>
          <a:p>
            <a:pPr marL="0" marR="0" lvl="0" indent="0" algn="r" defTabSz="9906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zh-CN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pPr marL="0" marR="0" lvl="0" indent="0" algn="r" defTabSz="9906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altLang="zh-CN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30077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372248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645599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033240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96088542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1" smtClean="0"/>
              <a:t>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962C8B-B14F-4D97-AF65-F5344CB8AC3E}" type="datetimeFigureOut">
              <a:rPr kumimoji="0" lang="en-US" altLang="x-non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1/20/2021</a:t>
            </a:fld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x-non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7798469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962C8B-B14F-4D97-AF65-F5344CB8AC3E}" type="datetimeFigureOut">
              <a:rPr kumimoji="0" lang="en-US" altLang="x-non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1/20/2021</a:t>
            </a:fld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x-non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3707311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48422856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图片 1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2322512" y="-836612"/>
            <a:ext cx="13314362" cy="1577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195" name="图片 12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791700" y="6021388"/>
            <a:ext cx="2400300" cy="95885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2959285805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9395045"/>
      </p:ext>
    </p:extLst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962C8B-B14F-4D97-AF65-F5344CB8AC3E}" type="datetimeFigureOut">
              <a:rPr kumimoji="0" lang="en-US" altLang="x-none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charset="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1/20/2021</a:t>
            </a:fld>
            <a:endParaRPr kumimoji="0" lang="en-US" altLang="x-none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charset="0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x-none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charset="0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x-none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x-none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09227392"/>
      </p:ext>
    </p:extLst>
  </p:cSld>
  <p:clrMapOvr>
    <a:masterClrMapping/>
  </p:clrMapOvr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12240881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185987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9015651"/>
      </p:ext>
    </p:extLst>
  </p:cSld>
  <p:clrMapOvr>
    <a:masterClrMapping/>
  </p:clrMapOvr>
  <p:hf sldNum="0"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94353065"/>
      </p:ext>
    </p:extLst>
  </p:cSld>
  <p:clrMapOvr>
    <a:masterClrMapping/>
  </p:clrMapOvr>
  <p:hf sldNum="0"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53370925"/>
      </p:ext>
    </p:extLst>
  </p:cSld>
  <p:clrMapOvr>
    <a:masterClrMapping/>
  </p:clrMapOvr>
  <p:hf sldNum="0"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962C8B-B14F-4D97-AF65-F5344CB8AC3E}" type="datetimeFigureOut">
              <a:rPr kumimoji="0" lang="en-US" altLang="x-none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charset="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1/20/2021</a:t>
            </a:fld>
            <a:endParaRPr kumimoji="0" lang="en-US" altLang="x-none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charset="0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x-none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charset="0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x-none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x-none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49559167"/>
      </p:ext>
    </p:extLst>
  </p:cSld>
  <p:clrMapOvr>
    <a:masterClrMapping/>
  </p:clrMapOvr>
  <p:hf sldNum="0"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9402756"/>
      </p:ext>
    </p:extLst>
  </p:cSld>
  <p:clrMapOvr>
    <a:masterClrMapping/>
  </p:clrMapOvr>
  <p:hf sldNum="0"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8482625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2948642"/>
      </p:ext>
    </p:extLst>
  </p:cSld>
  <p:clrMapOvr>
    <a:masterClrMapping/>
  </p:clrMapOvr>
  <p:hf sldNum="0"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4420270"/>
      </p:ext>
    </p:extLst>
  </p:cSld>
  <p:clrMapOvr>
    <a:masterClrMapping/>
  </p:clrMapOvr>
  <p:hf sldNum="0"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45939208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574665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52102802"/>
      </p:ext>
    </p:extLst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7689838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1375813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143761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6903059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5839216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7405293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0077618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5477705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972195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540953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899271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668288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97057725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49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90644623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7"/>
            <a:ext cx="7315200" cy="8048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50764609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2.jpe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100+ Hình nền Slide đẹp 2020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3647231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9pPr>
    </p:titleStyle>
    <p:bodyStyle>
      <a:lvl1pPr marL="457200" indent="-4572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7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102223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</p:sldLayoutIdLst>
  <p:transition/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SimSun" panose="02010600030101010101" pitchFamily="2" charset="-122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t>Click to edit Master title style</a:t>
            </a:r>
          </a:p>
        </p:txBody>
      </p:sp>
      <p:sp>
        <p:nvSpPr>
          <p:cNvPr id="1027" name="Text Placeholder 1026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1028" name="Date Placeholder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029" name="Footer Placeholder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030" name="Slide Number Placeholder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91852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0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327060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ctrTitle" idx="4294967295"/>
          </p:nvPr>
        </p:nvSpPr>
        <p:spPr>
          <a:xfrm>
            <a:off x="914400" y="2131484"/>
            <a:ext cx="10363200" cy="1468967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  <p:txBody>
          <a:bodyPr lIns="121908" tIns="60954" rIns="121908" bIns="60954" anchor="ctr" anchorCtr="0"/>
          <a:lstStyle>
            <a:lvl1pPr lvl="0">
              <a:buClrTx/>
              <a:buSzTx/>
              <a:buFontTx/>
              <a:defRPr/>
            </a:lvl1pPr>
          </a:lstStyle>
          <a:p>
            <a:pPr lvl="0" eaLnBrk="1" hangingPunct="1"/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 bwMode="auto">
          <a:xfrm>
            <a:off x="1828800" y="3886200"/>
            <a:ext cx="8534400" cy="1752600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rgbClr val="000000"/>
            </a:solidFill>
            <a:prstDash val="solid"/>
            <a:miter lim="800000"/>
          </a:ln>
        </p:spPr>
        <p:txBody>
          <a:bodyPr lIns="121908" tIns="60954" rIns="121908" bIns="60954"/>
          <a:lstStyle>
            <a:lvl1pPr marL="0" lvl="0" indent="0" algn="ctr">
              <a:buClrTx/>
              <a:buSzTx/>
              <a:buFont typeface="Arial" panose="020B0604020202020204" pitchFamily="34" charset="0"/>
              <a:buNone/>
              <a:defRPr/>
            </a:lvl1pPr>
            <a:lvl2pPr marL="457200" lvl="1" indent="0" algn="ctr">
              <a:buClrTx/>
              <a:buSzTx/>
              <a:buFont typeface="Arial" panose="020B0604020202020204" pitchFamily="34" charset="0"/>
              <a:buNone/>
              <a:defRPr/>
            </a:lvl2pPr>
            <a:lvl3pPr marL="914400" lvl="2" indent="0" algn="ctr">
              <a:buClrTx/>
              <a:buSzTx/>
              <a:buFont typeface="Arial" panose="020B0604020202020204" pitchFamily="34" charset="0"/>
              <a:buNone/>
              <a:defRPr/>
            </a:lvl3pPr>
            <a:lvl4pPr marL="1371600" lvl="3" indent="0" algn="ctr">
              <a:buClrTx/>
              <a:buSzTx/>
              <a:buFont typeface="Arial" panose="020B0604020202020204" pitchFamily="34" charset="0"/>
              <a:buNone/>
              <a:defRPr/>
            </a:lvl4pPr>
            <a:lvl5pPr marL="1828800" lvl="4" indent="0" algn="ctr">
              <a:buClrTx/>
              <a:buSzTx/>
              <a:buFont typeface="Arial" panose="020B0604020202020204" pitchFamily="34" charset="0"/>
              <a:buNone/>
              <a:defRPr/>
            </a:lvl5pPr>
          </a:lstStyle>
          <a:p>
            <a:pPr lvl="0" defTabSz="913130" eaLnBrk="1" hangingPunct="1">
              <a:buNone/>
            </a:pPr>
            <a:endParaRPr dirty="0">
              <a:solidFill>
                <a:srgbClr val="898989"/>
              </a:solidFill>
            </a:endParaRPr>
          </a:p>
        </p:txBody>
      </p:sp>
      <p:pic>
        <p:nvPicPr>
          <p:cNvPr id="3076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77" name="TextBox 5"/>
          <p:cNvSpPr txBox="1"/>
          <p:nvPr/>
        </p:nvSpPr>
        <p:spPr>
          <a:xfrm>
            <a:off x="-8467" y="1576917"/>
            <a:ext cx="12090400" cy="2336165"/>
          </a:xfrm>
          <a:prstGeom prst="rect">
            <a:avLst/>
          </a:prstGeom>
          <a:noFill/>
          <a:ln w="9525">
            <a:noFill/>
          </a:ln>
        </p:spPr>
        <p:txBody>
          <a:bodyPr lIns="121917" tIns="60958" rIns="121917" bIns="60958">
            <a:spAutoFit/>
          </a:bodyPr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7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/>
                <a:ea typeface="+mn-ea"/>
                <a:cs typeface="+mn-cs"/>
              </a:rPr>
              <a:t>Chào mừng các con đến với tiết </a:t>
            </a: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/>
                <a:ea typeface="+mn-ea"/>
                <a:cs typeface="+mn-cs"/>
              </a:rPr>
              <a:t>tập tô</a:t>
            </a:r>
          </a:p>
        </p:txBody>
      </p:sp>
    </p:spTree>
    <p:extLst>
      <p:ext uri="{BB962C8B-B14F-4D97-AF65-F5344CB8AC3E}">
        <p14:creationId xmlns:p14="http://schemas.microsoft.com/office/powerpoint/2010/main" val="2088145851"/>
      </p:ext>
    </p:extLst>
  </p:cSld>
  <p:clrMapOvr>
    <a:masterClrMapping/>
  </p:clrMapOvr>
  <p:transition>
    <p:sndAc>
      <p:stSnd>
        <p:snd r:embed="rId3" name="applause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3" name="图片 73732" descr="PPT素材-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400" y="0"/>
            <a:ext cx="11303000" cy="7200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3735" name="图片 73734" descr="PPT素材-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51850" y="3817938"/>
            <a:ext cx="3740150" cy="32067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7588" name="Text Box 4"/>
          <p:cNvSpPr txBox="1"/>
          <p:nvPr/>
        </p:nvSpPr>
        <p:spPr>
          <a:xfrm>
            <a:off x="2743200" y="2921000"/>
            <a:ext cx="6604000" cy="1105535"/>
          </a:xfrm>
          <a:prstGeom prst="rect">
            <a:avLst/>
          </a:prstGeom>
          <a:noFill/>
          <a:ln w="9525">
            <a:noFill/>
          </a:ln>
        </p:spPr>
        <p:txBody>
          <a:bodyPr lIns="121917" tIns="60958" rIns="121917" bIns="60958">
            <a:spAutoFit/>
          </a:bodyPr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Tô chữ hoa</a:t>
            </a:r>
            <a:endParaRPr kumimoji="0" lang="en-US" altLang="en-US" sz="6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charset="0"/>
              <a:ea typeface="Arial" panose="020B0604020202020204" pitchFamily="34" charset="0"/>
              <a:cs typeface="UTM Avo" panose="02040603050506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1732823"/>
      </p:ext>
    </p:extLst>
  </p:cSld>
  <p:clrMapOvr>
    <a:masterClrMapping/>
  </p:clrMapOvr>
  <p:transition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3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37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57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685522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/>
          </a:ln>
        </p:spPr>
        <p:txBody>
          <a:bodyPr anchor="ctr" anchorCtr="0"/>
          <a:lstStyle/>
          <a:p>
            <a:pPr eaLnBrk="1" hangingPunct="1"/>
            <a:endParaRPr dirty="0"/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/>
          </a:ln>
        </p:spPr>
        <p:txBody>
          <a:bodyPr/>
          <a:lstStyle/>
          <a:p>
            <a:pPr eaLnBrk="1" hangingPunct="1"/>
            <a:endParaRPr dirty="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b="9759"/>
          <a:stretch>
            <a:fillRect/>
          </a:stretch>
        </p:blipFill>
        <p:spPr bwMode="auto">
          <a:xfrm>
            <a:off x="1470025" y="1955800"/>
            <a:ext cx="7327134" cy="3333115"/>
          </a:xfrm>
          <a:prstGeom prst="rect">
            <a:avLst/>
          </a:prstGeom>
          <a:noFill/>
          <a:ln>
            <a:noFill/>
          </a:ln>
        </p:spPr>
      </p:pic>
      <p:sp>
        <p:nvSpPr>
          <p:cNvPr id="19462" name="TextBox 8"/>
          <p:cNvSpPr txBox="1"/>
          <p:nvPr/>
        </p:nvSpPr>
        <p:spPr>
          <a:xfrm>
            <a:off x="3447415" y="2774950"/>
            <a:ext cx="7058025" cy="1061829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6300" b="1" dirty="0" err="1">
                <a:solidFill>
                  <a:srgbClr val="0000FF"/>
                </a:solidFill>
                <a:latin typeface="HP001 4 hàng" panose="020B0603050302020204" pitchFamily="34" charset="0"/>
              </a:rPr>
              <a:t>b</a:t>
            </a:r>
            <a:r>
              <a:rPr kumimoji="0" lang="en-US" altLang="en-US" sz="63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ẽn</a:t>
            </a:r>
            <a:r>
              <a:rPr kumimoji="0" lang="en-US" altLang="en-US" sz="63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altLang="en-US" sz="63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lẽn</a:t>
            </a:r>
            <a:endParaRPr kumimoji="0" lang="en-US" altLang="en-US" sz="63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  <p:pic>
        <p:nvPicPr>
          <p:cNvPr id="19464" name="Picture 10">
            <a:hlinkClick r:id="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61513" y="5689600"/>
            <a:ext cx="1725612" cy="1079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Rounded Rectangle 1"/>
          <p:cNvSpPr/>
          <p:nvPr/>
        </p:nvSpPr>
        <p:spPr>
          <a:xfrm>
            <a:off x="570230" y="410210"/>
            <a:ext cx="3751580" cy="75311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Viết từ ứng dụng</a:t>
            </a:r>
          </a:p>
        </p:txBody>
      </p:sp>
    </p:spTree>
    <p:extLst>
      <p:ext uri="{BB962C8B-B14F-4D97-AF65-F5344CB8AC3E}">
        <p14:creationId xmlns:p14="http://schemas.microsoft.com/office/powerpoint/2010/main" val="1153275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/>
          </a:ln>
        </p:spPr>
        <p:txBody>
          <a:bodyPr anchor="ctr" anchorCtr="0"/>
          <a:lstStyle/>
          <a:p>
            <a:pPr eaLnBrk="1" hangingPunct="1"/>
            <a:endParaRPr dirty="0"/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/>
          </a:ln>
        </p:spPr>
        <p:txBody>
          <a:bodyPr/>
          <a:lstStyle/>
          <a:p>
            <a:pPr eaLnBrk="1" hangingPunct="1"/>
            <a:endParaRPr dirty="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b="9759"/>
          <a:stretch>
            <a:fillRect/>
          </a:stretch>
        </p:blipFill>
        <p:spPr bwMode="auto">
          <a:xfrm>
            <a:off x="1470025" y="1967865"/>
            <a:ext cx="8917305" cy="3333115"/>
          </a:xfrm>
          <a:prstGeom prst="rect">
            <a:avLst/>
          </a:prstGeom>
          <a:noFill/>
          <a:ln>
            <a:noFill/>
          </a:ln>
        </p:spPr>
      </p:pic>
      <p:sp>
        <p:nvSpPr>
          <p:cNvPr id="19462" name="TextBox 8"/>
          <p:cNvSpPr txBox="1"/>
          <p:nvPr/>
        </p:nvSpPr>
        <p:spPr>
          <a:xfrm>
            <a:off x="3447415" y="2774950"/>
            <a:ext cx="7058025" cy="10604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6300" b="1" dirty="0" err="1">
                <a:solidFill>
                  <a:srgbClr val="0000FF"/>
                </a:solidFill>
                <a:latin typeface="HP001 4 hàng" panose="020B0603050302020204" pitchFamily="34" charset="0"/>
              </a:rPr>
              <a:t>c</a:t>
            </a:r>
            <a:r>
              <a:rPr kumimoji="0" lang="en-US" altLang="en-US" sz="63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ẩn</a:t>
            </a:r>
            <a:r>
              <a:rPr kumimoji="0" lang="en-US" altLang="en-US" sz="63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altLang="en-US" sz="63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thận</a:t>
            </a:r>
            <a:endParaRPr kumimoji="0" lang="en-US" altLang="en-US" sz="63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  <p:pic>
        <p:nvPicPr>
          <p:cNvPr id="19464" name="Picture 10">
            <a:hlinkClick r:id="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61513" y="5689600"/>
            <a:ext cx="1725612" cy="1079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Rounded Rectangle 1"/>
          <p:cNvSpPr/>
          <p:nvPr/>
        </p:nvSpPr>
        <p:spPr>
          <a:xfrm>
            <a:off x="570230" y="410210"/>
            <a:ext cx="3751580" cy="75311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Viết từ ứng dụng</a:t>
            </a:r>
          </a:p>
        </p:txBody>
      </p:sp>
    </p:spTree>
    <p:extLst>
      <p:ext uri="{BB962C8B-B14F-4D97-AF65-F5344CB8AC3E}">
        <p14:creationId xmlns:p14="http://schemas.microsoft.com/office/powerpoint/2010/main" val="3237248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/>
          </a:ln>
        </p:spPr>
        <p:txBody>
          <a:bodyPr anchor="ctr" anchorCtr="0"/>
          <a:lstStyle/>
          <a:p>
            <a:pPr eaLnBrk="1" hangingPunct="1"/>
            <a:endParaRPr dirty="0"/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/>
          </a:ln>
        </p:spPr>
        <p:txBody>
          <a:bodyPr/>
          <a:lstStyle/>
          <a:p>
            <a:pPr eaLnBrk="1" hangingPunct="1"/>
            <a:endParaRPr dirty="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b="9759"/>
          <a:stretch>
            <a:fillRect/>
          </a:stretch>
        </p:blipFill>
        <p:spPr bwMode="auto">
          <a:xfrm>
            <a:off x="1470025" y="1967865"/>
            <a:ext cx="7810609" cy="3333115"/>
          </a:xfrm>
          <a:prstGeom prst="rect">
            <a:avLst/>
          </a:prstGeom>
          <a:noFill/>
          <a:ln>
            <a:noFill/>
          </a:ln>
        </p:spPr>
      </p:pic>
      <p:sp>
        <p:nvSpPr>
          <p:cNvPr id="19462" name="TextBox 8"/>
          <p:cNvSpPr txBox="1"/>
          <p:nvPr/>
        </p:nvSpPr>
        <p:spPr>
          <a:xfrm>
            <a:off x="1469390" y="2799715"/>
            <a:ext cx="9884410" cy="10604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3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Yêu</a:t>
            </a:r>
            <a:r>
              <a:rPr kumimoji="0" lang="en-US" altLang="en-US" sz="6300" b="1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altLang="en-US" sz="6300" b="1" i="0" u="none" strike="noStrike" kern="1200" cap="none" spc="0" normalizeH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trẻ</a:t>
            </a:r>
            <a:r>
              <a:rPr kumimoji="0" lang="en-US" altLang="en-US" sz="6300" b="1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, </a:t>
            </a:r>
            <a:r>
              <a:rPr kumimoji="0" lang="en-US" altLang="en-US" sz="6300" b="1" i="0" u="none" strike="noStrike" kern="1200" cap="none" spc="0" normalizeH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trẻ</a:t>
            </a:r>
            <a:r>
              <a:rPr kumimoji="0" lang="en-US" altLang="en-US" sz="6300" b="1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altLang="en-US" sz="6300" b="1" i="0" u="none" strike="noStrike" kern="1200" cap="none" spc="0" normalizeH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đến</a:t>
            </a:r>
            <a:r>
              <a:rPr kumimoji="0" lang="en-US" altLang="en-US" sz="6300" b="1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altLang="en-US" sz="6300" b="1" i="0" u="none" strike="noStrike" kern="1200" cap="none" spc="0" normalizeH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nhà</a:t>
            </a:r>
            <a:endParaRPr kumimoji="0" lang="en-US" altLang="en-US" sz="63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  <p:pic>
        <p:nvPicPr>
          <p:cNvPr id="19464" name="Picture 10">
            <a:hlinkClick r:id="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61513" y="5689600"/>
            <a:ext cx="1725612" cy="1079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Rounded Rectangle 1"/>
          <p:cNvSpPr/>
          <p:nvPr/>
        </p:nvSpPr>
        <p:spPr>
          <a:xfrm>
            <a:off x="570230" y="410210"/>
            <a:ext cx="3751580" cy="75311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Viết từ ứng dụng</a:t>
            </a:r>
          </a:p>
        </p:txBody>
      </p:sp>
    </p:spTree>
    <p:extLst>
      <p:ext uri="{BB962C8B-B14F-4D97-AF65-F5344CB8AC3E}">
        <p14:creationId xmlns:p14="http://schemas.microsoft.com/office/powerpoint/2010/main" val="4053529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rcRect b="1000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rcRect l="10271" t="27847" r="5032" b="7510"/>
          <a:stretch>
            <a:fillRect/>
          </a:stretch>
        </p:blipFill>
        <p:spPr>
          <a:xfrm>
            <a:off x="-141816" y="537633"/>
            <a:ext cx="13023849" cy="62103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3012" name="TextBox 9"/>
          <p:cNvSpPr txBox="1"/>
          <p:nvPr/>
        </p:nvSpPr>
        <p:spPr>
          <a:xfrm>
            <a:off x="3894667" y="3972984"/>
            <a:ext cx="5386070" cy="1116965"/>
          </a:xfrm>
          <a:prstGeom prst="rect">
            <a:avLst/>
          </a:prstGeom>
          <a:noFill/>
          <a:ln w="9525">
            <a:noFill/>
          </a:ln>
        </p:spPr>
        <p:txBody>
          <a:bodyPr wrap="none" lIns="91440" tIns="45720" rIns="91440" bIns="4572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6665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/>
                <a:ea typeface="+mn-ea"/>
                <a:cs typeface="+mn-cs"/>
              </a:rPr>
              <a:t>HẸN GẶP LẠI</a:t>
            </a:r>
          </a:p>
        </p:txBody>
      </p:sp>
    </p:spTree>
    <p:extLst>
      <p:ext uri="{BB962C8B-B14F-4D97-AF65-F5344CB8AC3E}">
        <p14:creationId xmlns:p14="http://schemas.microsoft.com/office/powerpoint/2010/main" val="3310204034"/>
      </p:ext>
    </p:extLst>
  </p:cSld>
  <p:clrMapOvr>
    <a:masterClrMapping/>
  </p:clrMapOvr>
  <p:transition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7DB6EF"/>
      </a:accent1>
      <a:accent2>
        <a:srgbClr val="C0504D"/>
      </a:accent2>
      <a:accent3>
        <a:srgbClr val="FFFFFF"/>
      </a:accent3>
      <a:accent4>
        <a:srgbClr val="000000"/>
      </a:accent4>
      <a:accent5>
        <a:srgbClr val="C0D7F5"/>
      </a:accent5>
      <a:accent6>
        <a:srgbClr val="AC4744"/>
      </a:accent6>
      <a:hlink>
        <a:srgbClr val="0066CC"/>
      </a:hlink>
      <a:folHlink>
        <a:srgbClr val="800080"/>
      </a:folHlink>
    </a:clrScheme>
    <a:fontScheme name="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7DB6EF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C0D7F5"/>
        </a:accent5>
        <a:accent6>
          <a:srgbClr val="AC4744"/>
        </a:accent6>
        <a:hlink>
          <a:srgbClr val="0066CC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</Words>
  <Application>Microsoft Office PowerPoint</Application>
  <PresentationFormat>Widescreen</PresentationFormat>
  <Paragraphs>11</Paragraphs>
  <Slides>7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7</vt:i4>
      </vt:variant>
    </vt:vector>
  </HeadingPairs>
  <TitlesOfParts>
    <vt:vector size="17" baseType="lpstr">
      <vt:lpstr>SimSun</vt:lpstr>
      <vt:lpstr>UTM Avo</vt:lpstr>
      <vt:lpstr>Arial</vt:lpstr>
      <vt:lpstr>Calibri</vt:lpstr>
      <vt:lpstr>Calibri Light</vt:lpstr>
      <vt:lpstr>HP001 4 hàng</vt:lpstr>
      <vt:lpstr>2_Office Theme</vt:lpstr>
      <vt:lpstr>Office 主题</vt:lpstr>
      <vt:lpstr>Default Design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DELL</cp:lastModifiedBy>
  <cp:revision>2</cp:revision>
  <dcterms:created xsi:type="dcterms:W3CDTF">2021-01-19T11:37:22Z</dcterms:created>
  <dcterms:modified xsi:type="dcterms:W3CDTF">2021-01-20T14:53:31Z</dcterms:modified>
</cp:coreProperties>
</file>