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0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610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43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763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590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9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321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607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430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64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766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13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49FA-69F7-41B5-A858-62B62229C9E6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C80C-5C43-4DB5-A8F5-09DB06CFED2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583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76727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394" y="176727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</a:rPr>
              <a:t>Tính nhẩm: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577" y="900171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smtClean="0"/>
              <a:t>30000 + 40000 – 50000 =</a:t>
            </a:r>
          </a:p>
          <a:p>
            <a:pPr marL="342900" indent="-342900">
              <a:buAutoNum type="alphaLcParenR"/>
            </a:pPr>
            <a:endParaRPr lang="en-US" sz="2800" smtClean="0"/>
          </a:p>
          <a:p>
            <a:r>
              <a:rPr lang="en-US" sz="2800" smtClean="0"/>
              <a:t>    80000 – (20000 + 30000) =</a:t>
            </a:r>
          </a:p>
          <a:p>
            <a:endParaRPr lang="en-US" sz="2800" smtClean="0"/>
          </a:p>
          <a:p>
            <a:r>
              <a:rPr lang="en-US" sz="2800" smtClean="0"/>
              <a:t>    80000 – 20000 – 30000 =</a:t>
            </a:r>
          </a:p>
          <a:p>
            <a:endParaRPr lang="en-US" sz="2800"/>
          </a:p>
          <a:p>
            <a:r>
              <a:rPr lang="en-US" sz="2800" smtClean="0"/>
              <a:t>b) 3000 x 2 : 3 =</a:t>
            </a:r>
          </a:p>
          <a:p>
            <a:endParaRPr lang="en-US" sz="2800"/>
          </a:p>
          <a:p>
            <a:r>
              <a:rPr lang="en-US" sz="2800" smtClean="0"/>
              <a:t>    4800 : 8 x 4 =</a:t>
            </a:r>
          </a:p>
          <a:p>
            <a:endParaRPr lang="en-US" sz="2800"/>
          </a:p>
          <a:p>
            <a:r>
              <a:rPr lang="en-US" sz="2800" smtClean="0"/>
              <a:t>    4000 : 5 : 2 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31626" y="879913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2</a:t>
            </a:r>
            <a:r>
              <a:rPr lang="en-US" sz="2800" smtClean="0">
                <a:solidFill>
                  <a:srgbClr val="002060"/>
                </a:solidFill>
              </a:rPr>
              <a:t>0000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1772816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30000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1626" y="2636912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30000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6702" y="3501008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2000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3214" y="4293096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24000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3214" y="5209043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400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6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5121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85121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Đặt tính rồi tính: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72178"/>
              </p:ext>
            </p:extLst>
          </p:nvPr>
        </p:nvGraphicFramePr>
        <p:xfrm>
          <a:off x="282731" y="908720"/>
          <a:ext cx="8640960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311212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4083 + 3269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8763 – 2469</a:t>
                      </a:r>
                    </a:p>
                    <a:p>
                      <a:pPr marL="0" indent="0">
                        <a:buNone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3608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4 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6047 x 5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37246 + 1765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6000 – 879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40068 : 7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6004 :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0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415" y="144762"/>
            <a:ext cx="8228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Tìm x: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160239"/>
              </p:ext>
            </p:extLst>
          </p:nvPr>
        </p:nvGraphicFramePr>
        <p:xfrm>
          <a:off x="697340" y="742950"/>
          <a:ext cx="8195140" cy="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0724"/>
                <a:gridCol w="3744416"/>
              </a:tblGrid>
              <a:tr h="59781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 1999 + </a:t>
                      </a:r>
                      <a:r>
                        <a:rPr lang="en-US" sz="2800" b="0" i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2005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x x 2 = 3998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95736" y="1360923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002060"/>
                </a:solidFill>
              </a:rPr>
              <a:t>x</a:t>
            </a:r>
            <a:r>
              <a:rPr lang="en-US" sz="2800" smtClean="0">
                <a:solidFill>
                  <a:srgbClr val="002060"/>
                </a:solidFill>
              </a:rPr>
              <a:t> = 2005 – 1999</a:t>
            </a:r>
          </a:p>
          <a:p>
            <a:r>
              <a:rPr lang="en-US" sz="2800" i="1" smtClean="0">
                <a:solidFill>
                  <a:srgbClr val="002060"/>
                </a:solidFill>
              </a:rPr>
              <a:t>x</a:t>
            </a:r>
            <a:r>
              <a:rPr lang="en-US" sz="2800" smtClean="0">
                <a:solidFill>
                  <a:srgbClr val="002060"/>
                </a:solidFill>
              </a:rPr>
              <a:t> = 6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1360923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002060"/>
                </a:solidFill>
              </a:rPr>
              <a:t>x</a:t>
            </a:r>
            <a:r>
              <a:rPr lang="en-US" sz="2800" smtClean="0">
                <a:solidFill>
                  <a:srgbClr val="002060"/>
                </a:solidFill>
              </a:rPr>
              <a:t>       = 3998 x 2</a:t>
            </a:r>
          </a:p>
          <a:p>
            <a:r>
              <a:rPr lang="en-US" sz="2800" i="1" smtClean="0">
                <a:solidFill>
                  <a:srgbClr val="002060"/>
                </a:solidFill>
              </a:rPr>
              <a:t>x</a:t>
            </a:r>
            <a:r>
              <a:rPr lang="en-US" sz="2800" smtClean="0">
                <a:solidFill>
                  <a:srgbClr val="002060"/>
                </a:solidFill>
              </a:rPr>
              <a:t>       =      7996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415" y="144762"/>
            <a:ext cx="82280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Mua 5 quyển sách cùng loại phải trả 28 500 đồng. Hỏi mua 8 quyển sách như thế phải trả bao nhiêu tiền?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664415" y="1714422"/>
            <a:ext cx="82280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Tóm tắt:</a:t>
            </a:r>
          </a:p>
          <a:p>
            <a:pPr algn="just"/>
            <a:r>
              <a:rPr lang="en-US" sz="3200" smtClean="0"/>
              <a:t>5 quyển: 28 500 đồng</a:t>
            </a:r>
          </a:p>
          <a:p>
            <a:pPr algn="just"/>
            <a:r>
              <a:rPr lang="en-US" sz="3200" smtClean="0"/>
              <a:t>8 quyển: ........... đồng?</a:t>
            </a:r>
            <a:endParaRPr lang="vi-VN" sz="3200"/>
          </a:p>
        </p:txBody>
      </p:sp>
      <p:sp>
        <p:nvSpPr>
          <p:cNvPr id="5" name="TextBox 4"/>
          <p:cNvSpPr txBox="1"/>
          <p:nvPr/>
        </p:nvSpPr>
        <p:spPr>
          <a:xfrm>
            <a:off x="664415" y="3284082"/>
            <a:ext cx="82280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Mua 1 quyển sách phải trả số tiền là:</a:t>
            </a:r>
          </a:p>
          <a:p>
            <a:pPr algn="ctr"/>
            <a:r>
              <a:rPr lang="en-US" sz="3200" smtClean="0"/>
              <a:t>28 500 : 5 = 5 700 (đồng)</a:t>
            </a:r>
          </a:p>
          <a:p>
            <a:pPr algn="ctr"/>
            <a:r>
              <a:rPr lang="en-US" sz="3200" smtClean="0"/>
              <a:t>Mua 8 quyển sách như thế phải trả số tiền là:</a:t>
            </a:r>
          </a:p>
          <a:p>
            <a:pPr algn="ctr"/>
            <a:r>
              <a:rPr lang="en-US" sz="3200" smtClean="0"/>
              <a:t>5 700 x 8 = 45 600 (đồng)</a:t>
            </a:r>
          </a:p>
          <a:p>
            <a:pPr algn="r"/>
            <a:r>
              <a:rPr lang="en-US" sz="3200" smtClean="0"/>
              <a:t>Đáp số: 45 600 đồng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105645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5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415" y="144762"/>
            <a:ext cx="8228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Cho 8 hình tam giác, mỗi hình như hình sau: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695605" y="2541006"/>
            <a:ext cx="438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Hãy xếp thành hình bên:</a:t>
            </a:r>
            <a:endParaRPr lang="vi-VN" sz="3200"/>
          </a:p>
        </p:txBody>
      </p:sp>
      <p:sp>
        <p:nvSpPr>
          <p:cNvPr id="5" name="Right Triangle 4"/>
          <p:cNvSpPr/>
          <p:nvPr/>
        </p:nvSpPr>
        <p:spPr>
          <a:xfrm>
            <a:off x="1790155" y="3645024"/>
            <a:ext cx="1076582" cy="100811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ight Triangle 5"/>
          <p:cNvSpPr/>
          <p:nvPr/>
        </p:nvSpPr>
        <p:spPr>
          <a:xfrm rot="5400000">
            <a:off x="1788386" y="4654905"/>
            <a:ext cx="1080120" cy="107658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ight Triangle 6"/>
          <p:cNvSpPr/>
          <p:nvPr/>
        </p:nvSpPr>
        <p:spPr>
          <a:xfrm>
            <a:off x="3701865" y="908720"/>
            <a:ext cx="1076582" cy="1152128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ight Triangle 7"/>
          <p:cNvSpPr/>
          <p:nvPr/>
        </p:nvSpPr>
        <p:spPr>
          <a:xfrm rot="8162358">
            <a:off x="3098075" y="4023935"/>
            <a:ext cx="1273892" cy="125930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ight Triangle 8"/>
          <p:cNvSpPr/>
          <p:nvPr/>
        </p:nvSpPr>
        <p:spPr>
          <a:xfrm rot="18995268">
            <a:off x="3094421" y="4038468"/>
            <a:ext cx="1305330" cy="1230237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ight Triangle 9"/>
          <p:cNvSpPr/>
          <p:nvPr/>
        </p:nvSpPr>
        <p:spPr>
          <a:xfrm rot="16200000">
            <a:off x="4609701" y="3610369"/>
            <a:ext cx="1076582" cy="100811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ight Triangle 10"/>
          <p:cNvSpPr/>
          <p:nvPr/>
        </p:nvSpPr>
        <p:spPr>
          <a:xfrm rot="10800000">
            <a:off x="4642166" y="4652716"/>
            <a:ext cx="1009882" cy="107658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3" name="Straight Connector 12"/>
          <p:cNvCxnSpPr>
            <a:stCxn id="6" idx="2"/>
          </p:cNvCxnSpPr>
          <p:nvPr/>
        </p:nvCxnSpPr>
        <p:spPr>
          <a:xfrm>
            <a:off x="1790155" y="4653136"/>
            <a:ext cx="3861893" cy="4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9" idx="2"/>
          </p:cNvCxnSpPr>
          <p:nvPr/>
        </p:nvCxnSpPr>
        <p:spPr>
          <a:xfrm flipH="1">
            <a:off x="3695707" y="3758208"/>
            <a:ext cx="60716" cy="17907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10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89&quot;&gt;&lt;property id=&quot;20148&quot; value=&quot;5&quot;/&gt;&lt;property id=&quot;20300&quot; value=&quot;Slide 1&quot;/&gt;&lt;property id=&quot;20307&quot; value=&quot;262&quot;/&gt;&lt;/object&gt;&lt;object type=&quot;3&quot; unique_id=&quot;10090&quot;&gt;&lt;property id=&quot;20148&quot; value=&quot;5&quot;/&gt;&lt;property id=&quot;20300&quot; value=&quot;Slide 2&quot;/&gt;&lt;property id=&quot;20307&quot; value=&quot;258&quot;/&gt;&lt;/object&gt;&lt;object type=&quot;3&quot; unique_id=&quot;10091&quot;&gt;&lt;property id=&quot;20148&quot; value=&quot;5&quot;/&gt;&lt;property id=&quot;20300&quot; value=&quot;Slide 3&quot;/&gt;&lt;property id=&quot;20307&quot; value=&quot;259&quot;/&gt;&lt;/object&gt;&lt;object type=&quot;3&quot; unique_id=&quot;10092&quot;&gt;&lt;property id=&quot;20148&quot; value=&quot;5&quot;/&gt;&lt;property id=&quot;20300&quot; value=&quot;Slide 4&quot;/&gt;&lt;property id=&quot;20307&quot; value=&quot;260&quot;/&gt;&lt;/object&gt;&lt;object type=&quot;3&quot; unique_id=&quot;10093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238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4</cp:revision>
  <dcterms:created xsi:type="dcterms:W3CDTF">2017-04-19T09:22:51Z</dcterms:created>
  <dcterms:modified xsi:type="dcterms:W3CDTF">2017-04-21T00:14:10Z</dcterms:modified>
</cp:coreProperties>
</file>