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91" r:id="rId2"/>
    <p:sldId id="290" r:id="rId3"/>
    <p:sldId id="284" r:id="rId4"/>
    <p:sldId id="272" r:id="rId5"/>
    <p:sldId id="277" r:id="rId6"/>
    <p:sldId id="258" r:id="rId7"/>
    <p:sldId id="278" r:id="rId8"/>
    <p:sldId id="266" r:id="rId9"/>
    <p:sldId id="280" r:id="rId10"/>
    <p:sldId id="268" r:id="rId11"/>
    <p:sldId id="286" r:id="rId12"/>
    <p:sldId id="279" r:id="rId13"/>
    <p:sldId id="276" r:id="rId14"/>
    <p:sldId id="263" r:id="rId15"/>
    <p:sldId id="287" r:id="rId16"/>
    <p:sldId id="262" r:id="rId17"/>
    <p:sldId id="270" r:id="rId18"/>
    <p:sldId id="283" r:id="rId19"/>
    <p:sldId id="282" r:id="rId20"/>
    <p:sldId id="281" r:id="rId21"/>
    <p:sldId id="288" r:id="rId22"/>
    <p:sldId id="261" r:id="rId23"/>
    <p:sldId id="273" r:id="rId24"/>
    <p:sldId id="271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666633"/>
    <a:srgbClr val="003300"/>
    <a:srgbClr val="003399"/>
    <a:srgbClr val="003366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7" autoAdjust="0"/>
  </p:normalViewPr>
  <p:slideViewPr>
    <p:cSldViewPr>
      <p:cViewPr>
        <p:scale>
          <a:sx n="53" d="100"/>
          <a:sy n="53" d="100"/>
        </p:scale>
        <p:origin x="-99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056FFD-1590-4BC2-9CFA-E84411D99E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03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BF3C4-6C82-4408-B50D-DE9A6EA013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690A-2E90-423B-877D-FAC066EF80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884AE-DE18-432B-A544-40AF21EE95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892B8-638E-40A3-9971-FEAFD2ABF9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2FBDF-3A14-4681-B9ED-44BDDCA52A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8CEEB-CA34-4A4A-A45A-E9DB6E6D9B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E6D39-F6D8-4015-AD95-413D8602C8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35EC1-E375-4C57-A637-FD312F33D3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EF745-F3A4-4BE9-806B-3626620D34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6A112-B193-43DF-AAB3-4480F35019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fld id="{EDC79D9D-7180-4880-978A-0DF84AB2EE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30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 b="0" i="0" u="none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T%20V&#7872;%20TI%20SO%20PHAN%20TRAM\MHOA-CAUCAM\07%20Em%20yeu%20truong%20em.wm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imgres?imgurl=http://www.tienganh.com.vn/vi/uploads/News/pic/1268563502.nv.gif&amp;imgrefurl=http://www.tienganh.com.vn/vi/modules.php?name=News&amp;op=viewcat&amp;catid=1&amp;page=240&amp;usg=__r0K2VuevsN-1C8CJK6U6gxWCBXQ=&amp;h=364&amp;w=424&amp;sz=13&amp;hl=vi&amp;start=8&amp;zoom=1&amp;itbs=1&amp;tbnid=ibGylIvMlmongM:&amp;tbnh=108&amp;tbnw=126&amp;prev=/images?q=th%E1%BA%A3o+lu%E1%BA%ADn+nh%C3%B3m+%C4%91%C3%B4i&amp;hl=vi&amp;sa=G&amp;gbv=2&amp;tbs=isch: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836712"/>
            <a:ext cx="822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33400" y="1760538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2055" name="Picture 7" descr="BAR_EL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28900" y="1239937"/>
            <a:ext cx="3886200" cy="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07 Em yeu truong e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1018265obiutmb6v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581400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1018265obiutmb6v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43000" y="48768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9"/>
          <p:cNvSpPr>
            <a:spLocks noChangeArrowheads="1" noChangeShapeType="1" noTextEdit="1"/>
          </p:cNvSpPr>
          <p:nvPr/>
        </p:nvSpPr>
        <p:spPr bwMode="auto">
          <a:xfrm>
            <a:off x="3125788" y="2772346"/>
            <a:ext cx="2525712" cy="7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Môn</a:t>
            </a:r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lang="vi-VN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Đạo đức</a:t>
            </a:r>
            <a:endParaRPr lang="vi-VN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05680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49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 descr="Canvas"/>
          <p:cNvSpPr>
            <a:spLocks noChangeArrowheads="1"/>
          </p:cNvSpPr>
          <p:nvPr/>
        </p:nvSpPr>
        <p:spPr bwMode="auto">
          <a:xfrm>
            <a:off x="174625" y="174625"/>
            <a:ext cx="8763000" cy="3810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6633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>
                <a:solidFill>
                  <a:srgbClr val="663300"/>
                </a:solidFill>
              </a:rPr>
              <a:t>Hình ảnh các bạn học sinh vượt khó đến trường</a:t>
            </a:r>
          </a:p>
        </p:txBody>
      </p:sp>
      <p:pic>
        <p:nvPicPr>
          <p:cNvPr id="47109" name="Picture 5" descr="8-9, Anh 1, Vuot suoi, bang rung den truong gui V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538663" cy="6096000"/>
          </a:xfrm>
          <a:prstGeom prst="rect">
            <a:avLst/>
          </a:prstGeom>
          <a:noFill/>
        </p:spPr>
      </p:pic>
      <p:pic>
        <p:nvPicPr>
          <p:cNvPr id="47111" name="Picture 7" descr="8-9, Anh 4, Vuot suoi, bang rung den truong gui V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"/>
            <a:ext cx="441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8-9, Anh 2, Vuot suoi, bang rung den truong gui V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3971" y="0"/>
            <a:ext cx="5770292" cy="6705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PhuMua71109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12713"/>
            <a:ext cx="8686800" cy="65166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0" y="152400"/>
            <a:ext cx="9271000" cy="6553200"/>
            <a:chOff x="-10" y="0"/>
            <a:chExt cx="5887" cy="4128"/>
          </a:xfrm>
        </p:grpSpPr>
        <p:pic>
          <p:nvPicPr>
            <p:cNvPr id="59403" name="Picture 11" descr="8-9, Anh 8, Vuot suoi, bang rung den truong gui VN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0" y="0"/>
              <a:ext cx="2949" cy="4128"/>
            </a:xfrm>
            <a:prstGeom prst="rect">
              <a:avLst/>
            </a:prstGeom>
            <a:noFill/>
          </p:spPr>
        </p:pic>
        <p:pic>
          <p:nvPicPr>
            <p:cNvPr id="59404" name="Picture 12" descr="8-9, Anh 3, Vuot suoi, bang rung den truong gui V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0"/>
              <a:ext cx="2949" cy="41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/>
          <p:cNvSpPr>
            <a:spLocks noChangeArrowheads="1"/>
          </p:cNvSpPr>
          <p:nvPr/>
        </p:nvSpPr>
        <p:spPr bwMode="auto">
          <a:xfrm>
            <a:off x="533400" y="685800"/>
            <a:ext cx="2667000" cy="838200"/>
          </a:xfrm>
          <a:prstGeom prst="cloudCallout">
            <a:avLst>
              <a:gd name="adj1" fmla="val 29347"/>
              <a:gd name="adj2" fmla="val 13409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1269" name="Picture 5" descr="u19795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57200"/>
            <a:ext cx="2438400" cy="1238250"/>
          </a:xfrm>
          <a:prstGeom prst="rect">
            <a:avLst/>
          </a:prstGeom>
          <a:noFill/>
        </p:spPr>
      </p:pic>
      <p:pic>
        <p:nvPicPr>
          <p:cNvPr id="11270" name="Picture 6" descr="u189659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1524000" cy="2819400"/>
          </a:xfrm>
          <a:prstGeom prst="rect">
            <a:avLst/>
          </a:prstGeom>
          <a:noFill/>
        </p:spPr>
      </p:pic>
      <p:sp>
        <p:nvSpPr>
          <p:cNvPr id="11271" name="AutoShape 7" descr="Blue tissue paper"/>
          <p:cNvSpPr>
            <a:spLocks noChangeArrowheads="1"/>
          </p:cNvSpPr>
          <p:nvPr/>
        </p:nvSpPr>
        <p:spPr bwMode="auto">
          <a:xfrm>
            <a:off x="381000" y="2362200"/>
            <a:ext cx="8534400" cy="41910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</a:p>
          <a:p>
            <a:pPr algn="just"/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just"/>
            <a:r>
              <a:rPr lang="en-US" sz="2000" b="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CHÍ MINH</a:t>
            </a:r>
          </a:p>
          <a:p>
            <a:pPr algn="just"/>
            <a:endParaRPr lang="en-US" sz="20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90600" y="914400"/>
            <a:ext cx="6477000" cy="974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1" grpId="0" animBg="1"/>
      <p:bldP spid="11272" grpId="0" animBg="1"/>
      <p:bldP spid="1127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43434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38200" y="533400"/>
            <a:ext cx="7543800" cy="83185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Ngọc Ký bị liệt cả hai tay, phải dùng chân để viết mà vẫn học giỏi.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14400" y="26670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 phải trèo đèo, lội suối, vượt đường xa để đến trường nhưng bạn Mai vẫn đi học đều.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19175" y="38576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 lúa này nhà bạn Phương mất mùa nên có khó khăn, Phương liền bỏ học.</a:t>
            </a:r>
          </a:p>
        </p:txBody>
      </p:sp>
      <p:pic>
        <p:nvPicPr>
          <p:cNvPr id="10253" name="Picture 13" descr="u194621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410200"/>
            <a:ext cx="2514600" cy="1143000"/>
          </a:xfrm>
          <a:prstGeom prst="rect">
            <a:avLst/>
          </a:prstGeom>
          <a:noFill/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914400" y="15240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914400" y="26670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984250" y="512127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d. 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 bạn Hiếu rất xấu nhưng sau hai năm kiên trì rèn luyện, nay Hiếu viết vừa đẹp, vừa nhanh.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984250" y="512127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 bạn Hiếu rất xấu nhưng sau hai năm kiên trì rèn luyện, nay Hiếu viết vừa đẹp, vừa nhanh.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8" grpId="0"/>
      <p:bldP spid="10256" grpId="0"/>
      <p:bldP spid="102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828800" y="0"/>
            <a:ext cx="4648200" cy="406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06" name="Picture 6" descr="N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1"/>
            <a:ext cx="7848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NNK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609600"/>
            <a:ext cx="8534400" cy="59991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NNK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260648"/>
            <a:ext cx="7924800" cy="5945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1500174"/>
            <a:ext cx="8534400" cy="7425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 LỚP </a:t>
            </a:r>
            <a:r>
              <a:rPr 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NNK7jpg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04800"/>
            <a:ext cx="7924800" cy="6210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2667000" y="228600"/>
            <a:ext cx="35814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295400" y="2743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“Có công mài sắt, có ngày nên kim”.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(Tục ngữ)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143000" y="44196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295400" y="3352800"/>
            <a:ext cx="754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Chỉ con nhà nghèo mới </a:t>
            </a:r>
            <a:r>
              <a:rPr lang="en-US" sz="2800" b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en-US" sz="2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chí vượt khó, còn con nhà giàu thì không cần.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1295400" y="43434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.Con trai mới cần có chí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295400" y="4953000"/>
            <a:ext cx="807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Kiên trì sửa chữa bằng được một khuyết điểm của bản thân(như nói ngọng, nói lắp,…) cũng là người có chí.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52400" y="5029200"/>
            <a:ext cx="990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52400" y="4419600"/>
            <a:ext cx="9906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152400" y="3429000"/>
            <a:ext cx="9906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152400" y="2819400"/>
            <a:ext cx="990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228600" y="1752600"/>
            <a:ext cx="9906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90" grpId="0" animBg="1"/>
      <p:bldP spid="71691" grpId="0" animBg="1"/>
      <p:bldP spid="71692" grpId="0" animBg="1"/>
      <p:bldP spid="71693" grpId="0" animBg="1"/>
      <p:bldP spid="716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533400" y="4495800"/>
            <a:ext cx="8077200" cy="13716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971800" y="457200"/>
            <a:ext cx="2971800" cy="5334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2895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105400" y="3429000"/>
            <a:ext cx="1295400" cy="609600"/>
          </a:xfrm>
          <a:prstGeom prst="ellipse">
            <a:avLst/>
          </a:prstGeom>
          <a:solidFill>
            <a:srgbClr val="8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2 phút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" y="4648200"/>
            <a:ext cx="7848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31" name="Picture 15" descr="126856350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124200"/>
            <a:ext cx="1524000" cy="1155700"/>
          </a:xfrm>
          <a:prstGeom prst="rect">
            <a:avLst/>
          </a:prstGeom>
          <a:noFill/>
        </p:spPr>
      </p:pic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609600" y="1143000"/>
            <a:ext cx="8001000" cy="16764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3/10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qua ở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20" grpId="0" animBg="1"/>
      <p:bldP spid="9226" grpId="0" animBg="1"/>
      <p:bldP spid="9229" grpId="0"/>
      <p:bldP spid="92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mountain_7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533400" y="2133600"/>
            <a:ext cx="8229600" cy="16764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609600" y="685800"/>
            <a:ext cx="2971800" cy="5334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9" name="Picture 7" descr="câu hỏ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495800"/>
            <a:ext cx="102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305800" cy="1524000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1 - 2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6" grpId="0" animBg="1"/>
      <p:bldP spid="542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2743200" y="2286000"/>
            <a:ext cx="3565525" cy="19812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Không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có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việc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gì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khó</a:t>
            </a:r>
            <a:endParaRPr lang="en-US" i="1" dirty="0">
              <a:solidFill>
                <a:srgbClr val="990000"/>
              </a:solidFill>
              <a:latin typeface="Times New Roman" pitchFamily="18" charset="0"/>
            </a:endParaRPr>
          </a:p>
          <a:p>
            <a:pPr algn="just"/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Chỉ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sợ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lòng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không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bền</a:t>
            </a:r>
            <a:endParaRPr lang="en-US" i="1" dirty="0">
              <a:solidFill>
                <a:srgbClr val="990000"/>
              </a:solidFill>
              <a:latin typeface="Times New Roman" pitchFamily="18" charset="0"/>
            </a:endParaRPr>
          </a:p>
          <a:p>
            <a:pPr algn="just"/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Đào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núi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và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lấp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biển</a:t>
            </a:r>
            <a:endParaRPr lang="en-US" i="1" dirty="0">
              <a:solidFill>
                <a:srgbClr val="990000"/>
              </a:solidFill>
              <a:latin typeface="Times New Roman" pitchFamily="18" charset="0"/>
            </a:endParaRPr>
          </a:p>
          <a:p>
            <a:pPr algn="just"/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Quyết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chí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vẫn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làm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990000"/>
                </a:solidFill>
                <a:latin typeface="Times New Roman" pitchFamily="18" charset="0"/>
              </a:rPr>
              <a:t>nên</a:t>
            </a:r>
            <a:r>
              <a:rPr lang="en-US" i="1" dirty="0">
                <a:solidFill>
                  <a:srgbClr val="990000"/>
                </a:solidFill>
                <a:latin typeface="Times New Roman" pitchFamily="18" charset="0"/>
              </a:rPr>
              <a:t>.</a:t>
            </a:r>
            <a:r>
              <a:rPr lang="en-US" b="0" i="1" dirty="0">
                <a:solidFill>
                  <a:srgbClr val="990000"/>
                </a:solidFill>
                <a:latin typeface="Times New Roman" pitchFamily="18" charset="0"/>
              </a:rPr>
              <a:t>                  </a:t>
            </a:r>
          </a:p>
          <a:p>
            <a:pPr algn="just"/>
            <a:r>
              <a:rPr lang="en-US" b="0" i="1" dirty="0">
                <a:solidFill>
                  <a:srgbClr val="990000"/>
                </a:solidFill>
                <a:latin typeface="Times New Roman" pitchFamily="18" charset="0"/>
              </a:rPr>
              <a:t>                     </a:t>
            </a:r>
            <a:r>
              <a:rPr lang="en-US" sz="2000" b="0" dirty="0">
                <a:solidFill>
                  <a:srgbClr val="990000"/>
                </a:solidFill>
                <a:latin typeface="Times New Roman" pitchFamily="18" charset="0"/>
              </a:rPr>
              <a:t>HỒ CHÍ MINH</a:t>
            </a:r>
            <a:endParaRPr lang="en-US" sz="2000" b="0" dirty="0">
              <a:solidFill>
                <a:srgbClr val="990000"/>
              </a:solidFill>
            </a:endParaRPr>
          </a:p>
        </p:txBody>
      </p:sp>
      <p:pic>
        <p:nvPicPr>
          <p:cNvPr id="52240" name="Picture 16" descr="8-9, Anh 1, Vuot suoi, bang rung den truong gui V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5875"/>
            <a:ext cx="2371725" cy="3321050"/>
          </a:xfrm>
          <a:prstGeom prst="rect">
            <a:avLst/>
          </a:prstGeom>
          <a:noFill/>
        </p:spPr>
      </p:pic>
      <p:pic>
        <p:nvPicPr>
          <p:cNvPr id="52241" name="Picture 17" descr="8-9, Anh 2, Vuot suoi, bang rung den truong gui V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3336925"/>
            <a:ext cx="2389188" cy="3505200"/>
          </a:xfrm>
          <a:prstGeom prst="rect">
            <a:avLst/>
          </a:prstGeom>
          <a:noFill/>
        </p:spPr>
      </p:pic>
      <p:pic>
        <p:nvPicPr>
          <p:cNvPr id="52242" name="Picture 18" descr="8-9, Anh 4, Vuot suoi, bang rung den truong gui V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100" y="0"/>
            <a:ext cx="2449513" cy="3429000"/>
          </a:xfrm>
          <a:prstGeom prst="rect">
            <a:avLst/>
          </a:prstGeom>
          <a:noFill/>
        </p:spPr>
      </p:pic>
      <p:pic>
        <p:nvPicPr>
          <p:cNvPr id="52243" name="Picture 19" descr="8-9, Anh 8, Vuot suoi, bang rung den truong gui V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2400" y="3429000"/>
            <a:ext cx="2449513" cy="3429000"/>
          </a:xfrm>
          <a:prstGeom prst="rect">
            <a:avLst/>
          </a:prstGeom>
          <a:noFill/>
        </p:spPr>
      </p:pic>
      <p:pic>
        <p:nvPicPr>
          <p:cNvPr id="52245" name="Picture 21" descr="NN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0"/>
            <a:ext cx="3429000" cy="2179638"/>
          </a:xfrm>
          <a:prstGeom prst="rect">
            <a:avLst/>
          </a:prstGeom>
          <a:noFill/>
        </p:spPr>
      </p:pic>
      <p:pic>
        <p:nvPicPr>
          <p:cNvPr id="52246" name="Picture 22" descr="NNK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327525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4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4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4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4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4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295400" y="15240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 BÀI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 người chúng ta phải như thế nào về việc làm của mình?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62000" y="243840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8" grpId="1"/>
      <p:bldP spid="675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mountain_7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57150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4400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CÓ CHÍ THÌ NÊN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209800" y="4114800"/>
            <a:ext cx="4343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 TRANG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362200" y="3048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CHÍ THÌ NÊN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6106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676400" y="51054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381000"/>
            <a:ext cx="3657600" cy="4572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solidFill>
              <a:srgbClr val="80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914400"/>
            <a:ext cx="8458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Plây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Ku,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Lai.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lo,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con”. </a:t>
            </a:r>
          </a:p>
          <a:p>
            <a:pPr algn="just">
              <a:spcBef>
                <a:spcPct val="50000"/>
              </a:spcBef>
            </a:pP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BÍCH THANH</a:t>
            </a:r>
          </a:p>
          <a:p>
            <a:pPr algn="just">
              <a:spcBef>
                <a:spcPct val="50000"/>
              </a:spcBef>
            </a:pPr>
            <a:r>
              <a:rPr lang="en-US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(</a:t>
            </a:r>
            <a:r>
              <a:rPr lang="en-US" sz="1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286, </a:t>
            </a:r>
            <a:r>
              <a:rPr lang="en-US" sz="1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14/10/2005)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11430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Trần Bảo Đồng đã gặp những khó khăn gì trong cuộc sống và trong học tập?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362200" y="3048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CHÍ THÌ NÊN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04800" y="22098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3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Trần Bảo Đồng đã vượt qua khó khăn để vươn lên như thế nào?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04800" y="2286000"/>
            <a:ext cx="838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2005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45720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Dù hoàn cảnh có khó khăn đến đâu nhưng có niềm tin, ý chí quyết tâm phấn đấu thì sẽ vượt qua được hoàn cảnh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04800" y="45720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2" grpId="1"/>
      <p:bldP spid="61444" grpId="0"/>
      <p:bldP spid="61445" grpId="0"/>
      <p:bldP spid="61445" grpId="1"/>
      <p:bldP spid="61446" grpId="0"/>
      <p:bldP spid="61447" grpId="0"/>
      <p:bldP spid="61448" grpId="0"/>
      <p:bldP spid="614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>
              <a:spcBef>
                <a:spcPct val="50000"/>
              </a:spcBef>
            </a:pPr>
            <a:r>
              <a:rPr lang="en-US" sz="20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en-US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381000"/>
            <a:ext cx="4419600" cy="5334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solidFill>
              <a:srgbClr val="80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imagesCA3NBZ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2819400" cy="304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0034" y="4648200"/>
            <a:ext cx="31432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imagesCAQZYGW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295400"/>
            <a:ext cx="4114800" cy="29765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114800" y="4648200"/>
            <a:ext cx="39576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2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/>
      <p:bldP spid="6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9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40"/>
  <p:tag name="VIOLETTITLE" val="CÓ CHÍ THÌ NÊN"/>
  <p:tag name="VIOLETLESSON" val="3"/>
  <p:tag name="VIOLETCATID" val="8048934"/>
  <p:tag name="VIOLETSUBJECT" val="Đạo đức 5"/>
  <p:tag name="VIOLETAUTHORID" val="3466747"/>
  <p:tag name="VIOLETAUTHORNAME" val="Chu Thị Soa"/>
  <p:tag name="VIOLETAUTHORAVATAR" val="3466747.jpg"/>
  <p:tag name="VIOLETAUTHORADDRESS" val="Trường TH Thị Trấn - Nghệ An"/>
  <p:tag name="VIOLETDATE" val="2012-06-07 13:46:22"/>
  <p:tag name="VIOLETHIT" val="331"/>
  <p:tag name="VIOLETLIKE" val="0"/>
  <p:tag name="MMPROD_NEXTUNIQUEID" val="10012"/>
  <p:tag name="MMPROD_UIDATA" val="&lt;database version=&quot;7.0&quot;&gt;&lt;object type=&quot;1&quot; unique_id=&quot;10001&quot;&gt;&lt;object type=&quot;8&quot; unique_id=&quot;10293&quot;&gt;&lt;/object&gt;&lt;object type=&quot;2&quot; unique_id=&quot;10294&quot;&gt;&lt;object type=&quot;3&quot; unique_id=&quot;10296&quot;&gt;&lt;property id=&quot;20148&quot; value=&quot;5&quot;/&gt;&lt;property id=&quot;20300&quot; value=&quot;Slide 2&quot;/&gt;&lt;property id=&quot;20307&quot; value=&quot;284&quot;/&gt;&lt;/object&gt;&lt;object type=&quot;3&quot; unique_id=&quot;10297&quot;&gt;&lt;property id=&quot;20148&quot; value=&quot;5&quot;/&gt;&lt;property id=&quot;20300&quot; value=&quot;Slide 3&quot;/&gt;&lt;property id=&quot;20307&quot; value=&quot;272&quot;/&gt;&lt;/object&gt;&lt;object type=&quot;3&quot; unique_id=&quot;10298&quot;&gt;&lt;property id=&quot;20148&quot; value=&quot;5&quot;/&gt;&lt;property id=&quot;20300&quot; value=&quot;Slide 4&quot;/&gt;&lt;property id=&quot;20307&quot; value=&quot;277&quot;/&gt;&lt;/object&gt;&lt;object type=&quot;3&quot; unique_id=&quot;10299&quot;&gt;&lt;property id=&quot;20148&quot; value=&quot;5&quot;/&gt;&lt;property id=&quot;20300&quot; value=&quot;Slide 5&quot;/&gt;&lt;property id=&quot;20307&quot; value=&quot;258&quot;/&gt;&lt;/object&gt;&lt;object type=&quot;3&quot; unique_id=&quot;10300&quot;&gt;&lt;property id=&quot;20148&quot; value=&quot;5&quot;/&gt;&lt;property id=&quot;20300&quot; value=&quot;Slide 6&quot;/&gt;&lt;property id=&quot;20307&quot; value=&quot;278&quot;/&gt;&lt;/object&gt;&lt;object type=&quot;3&quot; unique_id=&quot;10301&quot;&gt;&lt;property id=&quot;20148&quot; value=&quot;5&quot;/&gt;&lt;property id=&quot;20300&quot; value=&quot;Slide 7&quot;/&gt;&lt;property id=&quot;20307&quot; value=&quot;266&quot;/&gt;&lt;/object&gt;&lt;object type=&quot;3&quot; unique_id=&quot;10302&quot;&gt;&lt;property id=&quot;20148&quot; value=&quot;5&quot;/&gt;&lt;property id=&quot;20300&quot; value=&quot;Slide 8&quot;/&gt;&lt;property id=&quot;20307&quot; value=&quot;280&quot;/&gt;&lt;/object&gt;&lt;object type=&quot;3&quot; unique_id=&quot;10303&quot;&gt;&lt;property id=&quot;20148&quot; value=&quot;5&quot;/&gt;&lt;property id=&quot;20300&quot; value=&quot;Slide 9&quot;/&gt;&lt;property id=&quot;20307&quot; value=&quot;268&quot;/&gt;&lt;/object&gt;&lt;object type=&quot;3&quot; unique_id=&quot;10304&quot;&gt;&lt;property id=&quot;20148&quot; value=&quot;5&quot;/&gt;&lt;property id=&quot;20300&quot; value=&quot;Slide 10&quot;/&gt;&lt;property id=&quot;20307&quot; value=&quot;286&quot;/&gt;&lt;/object&gt;&lt;object type=&quot;3&quot; unique_id=&quot;10305&quot;&gt;&lt;property id=&quot;20148&quot; value=&quot;5&quot;/&gt;&lt;property id=&quot;20300&quot; value=&quot;Slide 11&quot;/&gt;&lt;property id=&quot;20307&quot; value=&quot;279&quot;/&gt;&lt;/object&gt;&lt;object type=&quot;3&quot; unique_id=&quot;10306&quot;&gt;&lt;property id=&quot;20148&quot; value=&quot;5&quot;/&gt;&lt;property id=&quot;20300&quot; value=&quot;Slide 12&quot;/&gt;&lt;property id=&quot;20307&quot; value=&quot;276&quot;/&gt;&lt;/object&gt;&lt;object type=&quot;3&quot; unique_id=&quot;10307&quot;&gt;&lt;property id=&quot;20148&quot; value=&quot;5&quot;/&gt;&lt;property id=&quot;20300&quot; value=&quot;Slide 13&quot;/&gt;&lt;property id=&quot;20307&quot; value=&quot;263&quot;/&gt;&lt;/object&gt;&lt;object type=&quot;3&quot; unique_id=&quot;10308&quot;&gt;&lt;property id=&quot;20148&quot; value=&quot;5&quot;/&gt;&lt;property id=&quot;20300&quot; value=&quot;Slide 14&quot;/&gt;&lt;property id=&quot;20307&quot; value=&quot;287&quot;/&gt;&lt;/object&gt;&lt;object type=&quot;3&quot; unique_id=&quot;10309&quot;&gt;&lt;property id=&quot;20148&quot; value=&quot;5&quot;/&gt;&lt;property id=&quot;20300&quot; value=&quot;Slide 15&quot;/&gt;&lt;property id=&quot;20307&quot; value=&quot;262&quot;/&gt;&lt;/object&gt;&lt;object type=&quot;3&quot; unique_id=&quot;10310&quot;&gt;&lt;property id=&quot;20148&quot; value=&quot;5&quot;/&gt;&lt;property id=&quot;20300&quot; value=&quot;Slide 16&quot;/&gt;&lt;property id=&quot;20307&quot; value=&quot;270&quot;/&gt;&lt;/object&gt;&lt;object type=&quot;3&quot; unique_id=&quot;10311&quot;&gt;&lt;property id=&quot;20148&quot; value=&quot;5&quot;/&gt;&lt;property id=&quot;20300&quot; value=&quot;Slide 17&quot;/&gt;&lt;property id=&quot;20307&quot; value=&quot;283&quot;/&gt;&lt;/object&gt;&lt;object type=&quot;3&quot; unique_id=&quot;10312&quot;&gt;&lt;property id=&quot;20148&quot; value=&quot;5&quot;/&gt;&lt;property id=&quot;20300&quot; value=&quot;Slide 18&quot;/&gt;&lt;property id=&quot;20307&quot; value=&quot;282&quot;/&gt;&lt;/object&gt;&lt;object type=&quot;3&quot; unique_id=&quot;10313&quot;&gt;&lt;property id=&quot;20148&quot; value=&quot;5&quot;/&gt;&lt;property id=&quot;20300&quot; value=&quot;Slide 19&quot;/&gt;&lt;property id=&quot;20307&quot; value=&quot;281&quot;/&gt;&lt;/object&gt;&lt;object type=&quot;3&quot; unique_id=&quot;10314&quot;&gt;&lt;property id=&quot;20148&quot; value=&quot;5&quot;/&gt;&lt;property id=&quot;20300&quot; value=&quot;Slide 20&quot;/&gt;&lt;property id=&quot;20307&quot; value=&quot;288&quot;/&gt;&lt;/object&gt;&lt;object type=&quot;3&quot; unique_id=&quot;10315&quot;&gt;&lt;property id=&quot;20148&quot; value=&quot;5&quot;/&gt;&lt;property id=&quot;20300&quot; value=&quot;Slide 21&quot;/&gt;&lt;property id=&quot;20307&quot; value=&quot;261&quot;/&gt;&lt;/object&gt;&lt;object type=&quot;3&quot; unique_id=&quot;10316&quot;&gt;&lt;property id=&quot;20148&quot; value=&quot;5&quot;/&gt;&lt;property id=&quot;20300&quot; value=&quot;Slide 22&quot;/&gt;&lt;property id=&quot;20307&quot; value=&quot;273&quot;/&gt;&lt;/object&gt;&lt;object type=&quot;3&quot; unique_id=&quot;10317&quot;&gt;&lt;property id=&quot;20148&quot; value=&quot;5&quot;/&gt;&lt;property id=&quot;20300&quot; value=&quot;Slide 23&quot;/&gt;&lt;property id=&quot;20307&quot; value=&quot;271&quot;/&gt;&lt;/object&gt;&lt;object type=&quot;3&quot; unique_id=&quot;10765&quot;&gt;&lt;property id=&quot;20148&quot; value=&quot;5&quot;/&gt;&lt;property id=&quot;20300&quot; value=&quot;Slide 1&quot;/&gt;&lt;property id=&quot;20307&quot; value=&quot;290&quot;/&gt;&lt;/object&gt;&lt;/object&gt;&lt;/object&gt;&lt;/database&gt;"/>
  <p:tag name="ISPRING_RESOURCE_PATHS_HASH_PRESENTER" val="b6d76eb0ad605614ba3a7ec2349e58e9fe4d4716"/>
  <p:tag name="SECTOMILLISECCONVERTED" val="1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2857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28575" cap="flat" cmpd="sng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627</TotalTime>
  <Words>1039</Words>
  <Application>Microsoft Office PowerPoint</Application>
  <PresentationFormat>On-screen Show (4:3)</PresentationFormat>
  <Paragraphs>76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</cp:lastModifiedBy>
  <cp:revision>71</cp:revision>
  <dcterms:created xsi:type="dcterms:W3CDTF">2010-09-18T05:13:57Z</dcterms:created>
  <dcterms:modified xsi:type="dcterms:W3CDTF">2019-10-02T01:00:02Z</dcterms:modified>
</cp:coreProperties>
</file>