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76" autoAdjust="0"/>
  </p:normalViewPr>
  <p:slideViewPr>
    <p:cSldViewPr>
      <p:cViewPr varScale="1">
        <p:scale>
          <a:sx n="66" d="100"/>
          <a:sy n="66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BF04-2977-4929-AF1D-5CA455976D7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60BF04-2977-4929-AF1D-5CA455976D7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66F9F6-E574-4489-BC5E-A1A17BD7E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i="0" u="none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-heo-dat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Desktop\Em-Dua-Com-Cho-Me-Di-Cay-Van-Nhi%20(1)%20(mp3cut.net)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4" name="con-heo-d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7" descr="box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14049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943429" y="2641937"/>
            <a:ext cx="756047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Kĩ thuật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094173" y="4038600"/>
            <a:ext cx="5181600" cy="8905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Nấu cơm</a:t>
            </a:r>
            <a:endParaRPr lang="vi-VN" sz="3600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9878" y="1456492"/>
            <a:ext cx="69701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C33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327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8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4"/>
                </p:tgtEl>
              </p:cMediaNode>
            </p:audio>
          </p:childTnLst>
        </p:cTn>
      </p:par>
    </p:tnLst>
    <p:bldLst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82568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tẻ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gang)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khê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gas,…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3810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5588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rá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191000"/>
            <a:ext cx="7879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Vo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762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2) Qui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676400"/>
            <a:ext cx="54102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133600" y="2743200"/>
            <a:ext cx="4724400" cy="297180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Qui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200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3467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to,đều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61722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15-20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z796681962684_073ba8468e9e1fe86e28f489fe4a1a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0"/>
            <a:ext cx="3581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z796681982098_0cb9c917ddac6f1678545680fd2211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609600"/>
            <a:ext cx="34290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z796681998583_6f78e9fbb5305fdf2e687e3e41d62e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609600"/>
            <a:ext cx="3429000" cy="2559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meo-chua-com-song-nhao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810000"/>
            <a:ext cx="3578352" cy="2188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802166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9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838200"/>
            <a:ext cx="5170714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cũ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383971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7338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3716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Em-Dua-Com-Cho-Me-Di-Cay-Van-Nhi (1)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10000" y="27432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875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990600"/>
            <a:ext cx="80772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981200" y="2209800"/>
            <a:ext cx="5029200" cy="2679413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2868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645"/>
            <a:ext cx="3905250" cy="2733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19" y="238302"/>
            <a:ext cx="4038600" cy="276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528222"/>
            <a:ext cx="3971925" cy="2907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57600"/>
            <a:ext cx="4169119" cy="2778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102485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533400"/>
            <a:ext cx="4191000" cy="2971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00400"/>
            <a:ext cx="4170684" cy="3182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9796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than…)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667000" y="3505200"/>
            <a:ext cx="3924300" cy="249177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4394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14400"/>
            <a:ext cx="7086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567934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2004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9530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2286000"/>
            <a:ext cx="47244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6140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0&quot;/&gt;&lt;/object&gt;&lt;object type=&quot;3&quot; unique_id=&quot;10004&quot;&gt;&lt;property id=&quot;20148&quot; value=&quot;5&quot;/&gt;&lt;property id=&quot;20300&quot; value=&quot;Slide 2&quot;/&gt;&lt;property id=&quot;20307&quot; value=&quot;271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8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67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/object&gt;&lt;object type=&quot;8&quot; unique_id=&quot;10032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239</TotalTime>
  <Words>435</Words>
  <Application>Microsoft Office PowerPoint</Application>
  <PresentationFormat>On-screen Show (4:3)</PresentationFormat>
  <Paragraphs>45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36</cp:revision>
  <dcterms:created xsi:type="dcterms:W3CDTF">2017-10-13T13:15:09Z</dcterms:created>
  <dcterms:modified xsi:type="dcterms:W3CDTF">2020-10-13T05:23:48Z</dcterms:modified>
</cp:coreProperties>
</file>