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3" r:id="rId2"/>
    <p:sldId id="262" r:id="rId3"/>
    <p:sldId id="263" r:id="rId4"/>
    <p:sldId id="291" r:id="rId5"/>
    <p:sldId id="266" r:id="rId6"/>
    <p:sldId id="284" r:id="rId7"/>
    <p:sldId id="285" r:id="rId8"/>
    <p:sldId id="288" r:id="rId9"/>
    <p:sldId id="289" r:id="rId10"/>
    <p:sldId id="269" r:id="rId11"/>
    <p:sldId id="28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3399"/>
    <a:srgbClr val="FF9900"/>
    <a:srgbClr val="0000FF"/>
    <a:srgbClr val="00CC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10" autoAdjust="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4B88E06-C6E0-4557-86D7-3FF80B713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1AEED2-B20E-49D9-BA43-87C00CEA747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145D7D-AF45-4810-B2F8-16473666791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8A899-1014-4509-8DCE-87A3DBE41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EA4F2-E879-4CBC-A394-22D34F507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0C05B-E3D8-4238-B6B1-B639F692A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4AF73-5BE8-41EB-B116-6854424A1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443C2-BAD4-4E3D-8FF3-F1C74DF8B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D8B4D-B9E8-47C8-876C-52AD44FC6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DBBFF-2511-444C-B0A5-48F3175F1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550DC-E7F9-4FE9-8253-9775BC9D7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7D92A-7532-47E8-A1CB-084F1FA03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6CD9D-F875-4765-9F8D-3654D2BF4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DBBCF-8FE4-42E7-9CA3-A32CD84BD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4D06169-5BB3-4D9F-B111-4D39DC4EE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MUSIC\nhac%20nhay\Nguoi%20Thay%20-%20Duy%20Khoa%20ft.%20Minh%20Vuong%20M4U.mp3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5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Nguoi Thay - Duy Khoa ft. Minh Vuong M4U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609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WordArt 4"/>
          <p:cNvSpPr>
            <a:spLocks noChangeArrowheads="1" noChangeShapeType="1" noTextEdit="1"/>
          </p:cNvSpPr>
          <p:nvPr/>
        </p:nvSpPr>
        <p:spPr bwMode="auto">
          <a:xfrm>
            <a:off x="2438400" y="2819400"/>
            <a:ext cx="4495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76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Môn: Tập làm văn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4277" name="WordArt 5"/>
          <p:cNvSpPr>
            <a:spLocks noChangeArrowheads="1" noChangeShapeType="1" noTextEdit="1"/>
          </p:cNvSpPr>
          <p:nvPr/>
        </p:nvSpPr>
        <p:spPr bwMode="auto">
          <a:xfrm>
            <a:off x="1676400" y="1143000"/>
            <a:ext cx="57150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ObliqueTopRight"/>
              <a:lightRig rig="legacyFlat3" dir="b"/>
            </a:scene3d>
            <a:sp3d extrusionH="201600" prstMaterial="legacyMatte">
              <a:extrusionClr>
                <a:srgbClr val="FFCC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Thiết kế bài giảng</a:t>
            </a: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3403600" y="914400"/>
            <a:ext cx="24384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4280" name="Picture 8" descr="flying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7088" y="4876800"/>
            <a:ext cx="19669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Content Placeholder 6" descr="hoahong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520" fill="hold"/>
                                        <p:tgtEl>
                                          <p:spTgt spid="54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31520"/>
                            </p:stCondLst>
                            <p:childTnLst>
                              <p:par>
                                <p:cTn id="8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32020"/>
                            </p:stCondLst>
                            <p:childTnLst>
                              <p:par>
                                <p:cTn id="14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74"/>
                </p:tgtEl>
              </p:cMediaNode>
            </p:audio>
          </p:childTnLst>
        </p:cTn>
      </p:par>
    </p:tnLst>
    <p:bldLst>
      <p:bldP spid="54276" grpId="0" animBg="1"/>
      <p:bldP spid="5427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 descr="Bouquet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2000" b="1">
                <a:solidFill>
                  <a:srgbClr val="FF0066"/>
                </a:solidFill>
              </a:rPr>
              <a:t>TẬP LÀM VĂN(T12)</a:t>
            </a:r>
            <a:r>
              <a:rPr lang="en-US" sz="2000" b="1">
                <a:solidFill>
                  <a:schemeClr val="tx1"/>
                </a:solidFill>
              </a:rPr>
              <a:t> </a:t>
            </a:r>
            <a:br>
              <a:rPr lang="en-US" sz="2000" b="1">
                <a:solidFill>
                  <a:schemeClr val="tx1"/>
                </a:solidFill>
              </a:rPr>
            </a:br>
            <a:r>
              <a:rPr lang="en-US" sz="2000" b="1">
                <a:solidFill>
                  <a:srgbClr val="0000FF"/>
                </a:solidFill>
              </a:rPr>
              <a:t>NÓI, VIẾT VỀ CẢNH ĐẸP ĐẤT NƯỚC</a:t>
            </a:r>
            <a:r>
              <a:rPr lang="en-US" sz="3600"/>
              <a:t> </a:t>
            </a:r>
          </a:p>
        </p:txBody>
      </p:sp>
      <p:sp>
        <p:nvSpPr>
          <p:cNvPr id="24581" name="Text Box 5" descr="Parchment"/>
          <p:cNvSpPr>
            <a:spLocks noGrp="1" noChangeArrowheads="1"/>
          </p:cNvSpPr>
          <p:nvPr>
            <p:ph type="body" idx="1"/>
          </p:nvPr>
        </p:nvSpPr>
        <p:spPr>
          <a:blipFill dpi="0" rotWithShape="1">
            <a:blip r:embed="rId3"/>
            <a:srcRect/>
            <a:tile tx="0" ty="0" sx="100000" sy="100000" flip="none" algn="tl"/>
          </a:blipFill>
          <a:ln>
            <a:solidFill>
              <a:srgbClr val="FF0066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u="sng"/>
              <a:t>Bài tập 2:</a:t>
            </a:r>
            <a:endParaRPr lang="en-US" sz="2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/>
              <a:t> </a:t>
            </a:r>
            <a:r>
              <a:rPr lang="en-US" sz="2800">
                <a:solidFill>
                  <a:srgbClr val="FF0066"/>
                </a:solidFill>
              </a:rPr>
              <a:t>Viết những điều em nói trên thành thành đoạn văn (từ 5 đến 7 câu)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0000FF"/>
                </a:solidFill>
              </a:rPr>
              <a:t>Gợi ý: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0000FF"/>
                </a:solidFill>
              </a:rPr>
              <a:t> a, Tranh (ảnh) vẽ chụp cảnh gì? Cảnh đó ở nơi nào?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0000FF"/>
                </a:solidFill>
              </a:rPr>
              <a:t> b, Màu sắc của tranh (ảnh) như thế nào?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0000FF"/>
                </a:solidFill>
              </a:rPr>
              <a:t> c, Cảnh trong tranh (ảnh) có gì đẹp?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0000FF"/>
                </a:solidFill>
              </a:rPr>
              <a:t> d, Cảnh trong tranh (ảnh) gợi cho em những suy nghĩ gì?</a:t>
            </a:r>
            <a:r>
              <a:rPr lang="en-US" sz="2400">
                <a:solidFill>
                  <a:srgbClr val="0000FF"/>
                </a:solidFill>
              </a:rPr>
              <a:t> </a:t>
            </a:r>
            <a:endParaRPr lang="en-US" sz="240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 descr="Parchment"/>
          <p:cNvSpPr>
            <a:spLocks noGrp="1" noChangeArrowheads="1"/>
          </p:cNvSpPr>
          <p:nvPr>
            <p:ph type="body" idx="1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0000FF"/>
                </a:solidFill>
              </a:rPr>
              <a:t>Nhận xét, dăn dò:</a:t>
            </a:r>
          </a:p>
          <a:p>
            <a:pPr algn="ctr">
              <a:spcBef>
                <a:spcPct val="50000"/>
              </a:spcBef>
              <a:buFont typeface="Webdings" pitchFamily="18" charset="2"/>
              <a:buChar char="H"/>
            </a:pPr>
            <a:r>
              <a:rPr lang="en-US" b="1">
                <a:solidFill>
                  <a:srgbClr val="0000FF"/>
                </a:solidFill>
              </a:rPr>
              <a:t>Học thuộc phần bài học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0000FF"/>
                </a:solidFill>
                <a:latin typeface="VnTimes" pitchFamily="2" charset="0"/>
              </a:rPr>
              <a:t>Chuẩn bị tiết sau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25463"/>
            <a:ext cx="9144000" cy="738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990600" y="2590800"/>
            <a:ext cx="754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b="1" i="1">
              <a:solidFill>
                <a:srgbClr val="66CCFF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09600" y="2286000"/>
            <a:ext cx="8001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3581400" y="0"/>
            <a:ext cx="4343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98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ÔN BÀI CŨ</a:t>
            </a:r>
          </a:p>
        </p:txBody>
      </p:sp>
      <p:sp>
        <p:nvSpPr>
          <p:cNvPr id="12294" name="Rectangle 6" descr="Blue tissue paper"/>
          <p:cNvSpPr>
            <a:spLocks noChangeArrowheads="1"/>
          </p:cNvSpPr>
          <p:nvPr/>
        </p:nvSpPr>
        <p:spPr bwMode="auto">
          <a:xfrm>
            <a:off x="838200" y="2833688"/>
            <a:ext cx="7924800" cy="193833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 </a:t>
            </a:r>
            <a:r>
              <a:rPr lang="en-US" sz="3200">
                <a:solidFill>
                  <a:srgbClr val="0000FF"/>
                </a:solidFill>
              </a:rPr>
              <a:t>Hãy nói về quê hương hoặc nơi em đang ở. </a:t>
            </a:r>
          </a:p>
          <a:p>
            <a:pPr>
              <a:buFontTx/>
              <a:buChar char="-"/>
            </a:pPr>
            <a:endParaRPr lang="en-US" sz="320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endParaRPr lang="en-US" sz="2400">
              <a:solidFill>
                <a:srgbClr val="00CC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25463"/>
            <a:ext cx="9144000" cy="738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90600" y="2590800"/>
            <a:ext cx="754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b="1" i="1">
              <a:solidFill>
                <a:srgbClr val="66CCFF"/>
              </a:solidFill>
            </a:endParaRPr>
          </a:p>
        </p:txBody>
      </p:sp>
      <p:sp>
        <p:nvSpPr>
          <p:cNvPr id="15365" name="Rectangle 5" descr="Bouquet"/>
          <p:cNvSpPr>
            <a:spLocks noChangeArrowheads="1"/>
          </p:cNvSpPr>
          <p:nvPr/>
        </p:nvSpPr>
        <p:spPr bwMode="auto">
          <a:xfrm>
            <a:off x="990600" y="1600200"/>
            <a:ext cx="7543800" cy="95408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TẬP LÀM VĂN (Tiết 12)</a:t>
            </a:r>
            <a:r>
              <a:rPr lang="en-US" sz="2400"/>
              <a:t> </a:t>
            </a:r>
          </a:p>
          <a:p>
            <a:r>
              <a:rPr lang="en-US" sz="3200" b="1">
                <a:solidFill>
                  <a:srgbClr val="0000FF"/>
                </a:solidFill>
              </a:rPr>
              <a:t>NÓI, VIẾT VỀ CẢNH ĐẸP ĐẤT NƯỚC</a:t>
            </a:r>
          </a:p>
        </p:txBody>
      </p:sp>
      <p:pic>
        <p:nvPicPr>
          <p:cNvPr id="4101" name="Picture 8" descr="Buomb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b="1">
                <a:solidFill>
                  <a:schemeClr val="accent2"/>
                </a:solidFill>
              </a:rPr>
              <a:t>Bài tập  1: </a:t>
            </a:r>
          </a:p>
          <a:p>
            <a:pPr eaLnBrk="1" hangingPunct="1">
              <a:buFontTx/>
              <a:buNone/>
            </a:pPr>
            <a:r>
              <a:rPr lang="en-US" sz="2800" b="1">
                <a:solidFill>
                  <a:srgbClr val="660033"/>
                </a:solidFill>
              </a:rPr>
              <a:t>      Hãy nói những điều em biết về cảnh đẹp ở nước ta theo gợi ý dưới đây:</a:t>
            </a:r>
          </a:p>
          <a:p>
            <a:pPr eaLnBrk="1" hangingPunct="1">
              <a:buFontTx/>
              <a:buNone/>
            </a:pPr>
            <a:r>
              <a:rPr lang="en-US" sz="2800" b="1">
                <a:solidFill>
                  <a:srgbClr val="0000FF"/>
                </a:solidFill>
              </a:rPr>
              <a:t>   Gợi ý:</a:t>
            </a:r>
          </a:p>
          <a:p>
            <a:pPr eaLnBrk="1" hangingPunct="1">
              <a:buFontTx/>
              <a:buNone/>
            </a:pPr>
            <a:r>
              <a:rPr lang="en-US" sz="2800" b="1">
                <a:solidFill>
                  <a:srgbClr val="0000FF"/>
                </a:solidFill>
              </a:rPr>
              <a:t>a, Tranh (ảnh) vẽ chụp cảnh gì? Cảnh đó ở nơi nào? </a:t>
            </a:r>
          </a:p>
          <a:p>
            <a:pPr eaLnBrk="1" hangingPunct="1">
              <a:buFontTx/>
              <a:buNone/>
            </a:pPr>
            <a:r>
              <a:rPr lang="en-US" sz="2800" b="1">
                <a:solidFill>
                  <a:srgbClr val="0000FF"/>
                </a:solidFill>
              </a:rPr>
              <a:t>b, Màu sắc của tranh (ảnh) như thế nào?</a:t>
            </a:r>
          </a:p>
          <a:p>
            <a:pPr eaLnBrk="1" hangingPunct="1">
              <a:buFontTx/>
              <a:buNone/>
            </a:pPr>
            <a:r>
              <a:rPr lang="en-US" sz="2800" b="1">
                <a:solidFill>
                  <a:srgbClr val="0000FF"/>
                </a:solidFill>
              </a:rPr>
              <a:t>c, Cảnh trong tranh (ảnh) có gì đẹp?</a:t>
            </a:r>
          </a:p>
          <a:p>
            <a:pPr eaLnBrk="1" hangingPunct="1">
              <a:buFontTx/>
              <a:buNone/>
            </a:pPr>
            <a:r>
              <a:rPr lang="en-US" sz="2800" b="1">
                <a:solidFill>
                  <a:srgbClr val="0000FF"/>
                </a:solidFill>
              </a:rPr>
              <a:t>d, Cảnh trong tranh (ảnh) gợi cho em những suy nghĩ gì?</a:t>
            </a:r>
          </a:p>
        </p:txBody>
      </p:sp>
      <p:sp>
        <p:nvSpPr>
          <p:cNvPr id="52228" name="Rectangle 4" descr="Bouquet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2800" b="1" u="sng">
                <a:solidFill>
                  <a:srgbClr val="FF0066"/>
                </a:solidFill>
              </a:rPr>
              <a:t>TẬP LÀM VĂN</a:t>
            </a:r>
            <a:r>
              <a:rPr lang="en-US" sz="2800">
                <a:solidFill>
                  <a:srgbClr val="FF0066"/>
                </a:solidFill>
              </a:rPr>
              <a:t> (Tiết 12)</a:t>
            </a:r>
            <a:br>
              <a:rPr lang="en-US" sz="2800" b="1">
                <a:solidFill>
                  <a:srgbClr val="FF0066"/>
                </a:solidFill>
              </a:rPr>
            </a:br>
            <a:r>
              <a:rPr lang="en-US" sz="2800" b="1">
                <a:solidFill>
                  <a:srgbClr val="0000FF"/>
                </a:solidFill>
              </a:rPr>
              <a:t>NÓI, VIẾT VỀ CẢNH ĐẸP ĐẤT NƯỚC</a:t>
            </a:r>
            <a:r>
              <a:rPr lang="en-US" sz="4000"/>
              <a:t>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charRg st="22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8">
                                            <p:txEl>
                                              <p:charRg st="22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8">
                                            <p:txEl>
                                              <p:charRg st="22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228">
                                            <p:txEl>
                                              <p:charRg st="22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7" name="Picture 21" descr="Vung-Tau-mot-ngay-nang-dep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6300" y="3257550"/>
            <a:ext cx="44196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Picture 22" descr="Bà Nà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600" y="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Picture 23" descr="Bà Nà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2004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0" name="Picture 24" descr="ấCnhr cầu Khỉ Hội 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0"/>
            <a:ext cx="4546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1" name="Rectangle 35" descr="Blue tissue paper"/>
          <p:cNvSpPr>
            <a:spLocks noChangeArrowheads="1"/>
          </p:cNvSpPr>
          <p:nvPr/>
        </p:nvSpPr>
        <p:spPr bwMode="auto">
          <a:xfrm>
            <a:off x="7543800" y="0"/>
            <a:ext cx="1447800" cy="3048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rgbClr val="0000FF"/>
                </a:solidFill>
              </a:rPr>
              <a:t>BÀ NÀ</a:t>
            </a:r>
          </a:p>
        </p:txBody>
      </p:sp>
      <p:sp>
        <p:nvSpPr>
          <p:cNvPr id="19492" name="Rectangle 36" descr="Blue tissue paper"/>
          <p:cNvSpPr>
            <a:spLocks noChangeArrowheads="1"/>
          </p:cNvSpPr>
          <p:nvPr/>
        </p:nvSpPr>
        <p:spPr bwMode="auto">
          <a:xfrm>
            <a:off x="0" y="0"/>
            <a:ext cx="1676400" cy="3048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rgbClr val="0000FF"/>
                </a:solidFill>
              </a:rPr>
              <a:t>Cầu Khỉ Hội An</a:t>
            </a:r>
          </a:p>
        </p:txBody>
      </p:sp>
      <p:sp>
        <p:nvSpPr>
          <p:cNvPr id="19493" name="Rectangle 37" descr="Blue tissue paper"/>
          <p:cNvSpPr>
            <a:spLocks noChangeArrowheads="1"/>
          </p:cNvSpPr>
          <p:nvPr/>
        </p:nvSpPr>
        <p:spPr bwMode="auto">
          <a:xfrm>
            <a:off x="4724400" y="3276600"/>
            <a:ext cx="1447800" cy="3048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rgbClr val="0000FF"/>
                </a:solidFill>
              </a:rPr>
              <a:t>Vũng Tàu</a:t>
            </a:r>
          </a:p>
        </p:txBody>
      </p:sp>
      <p:sp>
        <p:nvSpPr>
          <p:cNvPr id="19494" name="Rectangle 38" descr="Blue tissue paper"/>
          <p:cNvSpPr>
            <a:spLocks noChangeArrowheads="1"/>
          </p:cNvSpPr>
          <p:nvPr/>
        </p:nvSpPr>
        <p:spPr bwMode="auto">
          <a:xfrm>
            <a:off x="2819400" y="6324600"/>
            <a:ext cx="1676400" cy="3048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rgbClr val="0000FF"/>
                </a:solidFill>
              </a:rPr>
              <a:t>BÀ NÀ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1" grpId="0" animBg="1"/>
      <p:bldP spid="19492" grpId="0" animBg="1"/>
      <p:bldP spid="19493" grpId="0" animBg="1"/>
      <p:bldP spid="194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229600" cy="6172200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5060" name="Picture 4" descr="Bác Bó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Bắc Bó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"/>
            <a:ext cx="449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 descr="Bác Bó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352800"/>
            <a:ext cx="441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 descr="1_sapa2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352800"/>
            <a:ext cx="4495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8" name="Rectangle 12" descr="Blue tissue paper"/>
          <p:cNvSpPr>
            <a:spLocks noChangeArrowheads="1"/>
          </p:cNvSpPr>
          <p:nvPr/>
        </p:nvSpPr>
        <p:spPr bwMode="auto">
          <a:xfrm>
            <a:off x="7772400" y="228600"/>
            <a:ext cx="1219200" cy="3048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rgbClr val="0000FF"/>
                </a:solidFill>
              </a:rPr>
              <a:t>BẮC BÓ</a:t>
            </a:r>
          </a:p>
        </p:txBody>
      </p:sp>
      <p:sp>
        <p:nvSpPr>
          <p:cNvPr id="45069" name="Rectangle 13" descr="Blue tissue paper"/>
          <p:cNvSpPr>
            <a:spLocks noChangeArrowheads="1"/>
          </p:cNvSpPr>
          <p:nvPr/>
        </p:nvSpPr>
        <p:spPr bwMode="auto">
          <a:xfrm>
            <a:off x="3276600" y="152400"/>
            <a:ext cx="1219200" cy="3048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rgbClr val="0000FF"/>
                </a:solidFill>
              </a:rPr>
              <a:t>BẮC BÓ</a:t>
            </a:r>
          </a:p>
        </p:txBody>
      </p:sp>
      <p:sp>
        <p:nvSpPr>
          <p:cNvPr id="45070" name="Rectangle 14" descr="Blue tissue paper"/>
          <p:cNvSpPr>
            <a:spLocks noChangeArrowheads="1"/>
          </p:cNvSpPr>
          <p:nvPr/>
        </p:nvSpPr>
        <p:spPr bwMode="auto">
          <a:xfrm>
            <a:off x="3352800" y="3352800"/>
            <a:ext cx="1219200" cy="3048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rgbClr val="0000FF"/>
                </a:solidFill>
              </a:rPr>
              <a:t>BẮC BÓ</a:t>
            </a:r>
          </a:p>
        </p:txBody>
      </p:sp>
      <p:sp>
        <p:nvSpPr>
          <p:cNvPr id="45071" name="Rectangle 15" descr="Blue tissue paper"/>
          <p:cNvSpPr>
            <a:spLocks noChangeArrowheads="1"/>
          </p:cNvSpPr>
          <p:nvPr/>
        </p:nvSpPr>
        <p:spPr bwMode="auto">
          <a:xfrm>
            <a:off x="7924800" y="3352800"/>
            <a:ext cx="1219200" cy="3048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rgbClr val="0000FF"/>
                </a:solidFill>
              </a:rPr>
              <a:t>SAPA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 animBg="1"/>
      <p:bldP spid="45069" grpId="0" animBg="1"/>
      <p:bldP spid="45070" grpId="0" animBg="1"/>
      <p:bldP spid="450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458200" cy="5973763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Bãi biển cù Lao Chà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Bãi Biển Nha Tr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679825"/>
            <a:ext cx="464820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Bãi cát Phan Thiế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28600"/>
            <a:ext cx="4343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 descr="BĐồ Sơn HPhòng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657600"/>
            <a:ext cx="43688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3" name="Rectangle 13" descr="Blue tissue paper"/>
          <p:cNvSpPr>
            <a:spLocks noChangeArrowheads="1"/>
          </p:cNvSpPr>
          <p:nvPr/>
        </p:nvSpPr>
        <p:spPr bwMode="auto">
          <a:xfrm>
            <a:off x="3048000" y="228600"/>
            <a:ext cx="1676400" cy="3048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rgbClr val="0000FF"/>
                </a:solidFill>
              </a:rPr>
              <a:t>Cù Lao Chàm</a:t>
            </a:r>
          </a:p>
        </p:txBody>
      </p:sp>
      <p:sp>
        <p:nvSpPr>
          <p:cNvPr id="46094" name="Rectangle 14" descr="Blue tissue paper"/>
          <p:cNvSpPr>
            <a:spLocks noChangeArrowheads="1"/>
          </p:cNvSpPr>
          <p:nvPr/>
        </p:nvSpPr>
        <p:spPr bwMode="auto">
          <a:xfrm>
            <a:off x="7467600" y="3352800"/>
            <a:ext cx="1676400" cy="3048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rgbClr val="0000FF"/>
                </a:solidFill>
              </a:rPr>
              <a:t>Bãi cát Phan Thiết</a:t>
            </a:r>
          </a:p>
        </p:txBody>
      </p:sp>
      <p:sp>
        <p:nvSpPr>
          <p:cNvPr id="46095" name="Rectangle 15" descr="Blue tissue paper"/>
          <p:cNvSpPr>
            <a:spLocks noChangeArrowheads="1"/>
          </p:cNvSpPr>
          <p:nvPr/>
        </p:nvSpPr>
        <p:spPr bwMode="auto">
          <a:xfrm>
            <a:off x="0" y="6553200"/>
            <a:ext cx="1676400" cy="3048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rgbClr val="0000FF"/>
                </a:solidFill>
              </a:rPr>
              <a:t>Bãi biển Nha Trang</a:t>
            </a:r>
          </a:p>
        </p:txBody>
      </p:sp>
      <p:sp>
        <p:nvSpPr>
          <p:cNvPr id="46096" name="Rectangle 16" descr="Blue tissue paper"/>
          <p:cNvSpPr>
            <a:spLocks noChangeArrowheads="1"/>
          </p:cNvSpPr>
          <p:nvPr/>
        </p:nvSpPr>
        <p:spPr bwMode="auto">
          <a:xfrm>
            <a:off x="7772400" y="6553200"/>
            <a:ext cx="1371600" cy="3048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rgbClr val="0000FF"/>
                </a:solidFill>
              </a:rPr>
              <a:t>Đồ Sơn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3" grpId="0" animBg="1"/>
      <p:bldP spid="46094" grpId="0" animBg="1"/>
      <p:bldP spid="46095" grpId="0" animBg="1"/>
      <p:bldP spid="460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9" name="Picture 7" descr="Lăng Bác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79400"/>
            <a:ext cx="449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9" descr="Thánh địa Mĩ Sơ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429000"/>
            <a:ext cx="441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3" name="Rectangle 11" descr="Blue tissue paper"/>
          <p:cNvSpPr>
            <a:spLocks noChangeArrowheads="1"/>
          </p:cNvSpPr>
          <p:nvPr/>
        </p:nvSpPr>
        <p:spPr bwMode="auto">
          <a:xfrm>
            <a:off x="0" y="0"/>
            <a:ext cx="1524000" cy="3048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rgbClr val="0000FF"/>
                </a:solidFill>
              </a:rPr>
              <a:t>Lăng Bác</a:t>
            </a:r>
          </a:p>
        </p:txBody>
      </p:sp>
      <p:sp>
        <p:nvSpPr>
          <p:cNvPr id="49164" name="Rectangle 12" descr="Blue tissue paper"/>
          <p:cNvSpPr>
            <a:spLocks noChangeArrowheads="1"/>
          </p:cNvSpPr>
          <p:nvPr/>
        </p:nvSpPr>
        <p:spPr bwMode="auto">
          <a:xfrm>
            <a:off x="2971800" y="6438900"/>
            <a:ext cx="1524000" cy="3048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rgbClr val="0000FF"/>
                </a:solidFill>
              </a:rPr>
              <a:t>Thánh Địa Mỹ Sơn</a:t>
            </a:r>
          </a:p>
        </p:txBody>
      </p:sp>
      <p:pic>
        <p:nvPicPr>
          <p:cNvPr id="49167" name="Picture 15" descr="Lăng Khải Định Huế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76200"/>
            <a:ext cx="4495800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0" name="Rectangle 18" descr="Blue tissue paper"/>
          <p:cNvSpPr>
            <a:spLocks noChangeArrowheads="1"/>
          </p:cNvSpPr>
          <p:nvPr/>
        </p:nvSpPr>
        <p:spPr bwMode="auto">
          <a:xfrm>
            <a:off x="7620000" y="2971800"/>
            <a:ext cx="1524000" cy="3048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rgbClr val="0000FF"/>
                </a:solidFill>
              </a:rPr>
              <a:t>Lăng Khải Định</a:t>
            </a:r>
          </a:p>
        </p:txBody>
      </p:sp>
      <p:pic>
        <p:nvPicPr>
          <p:cNvPr id="49171" name="Picture 19" descr="úông Hương Huế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4290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3" name="Rectangle 21" descr="Blue tissue paper"/>
          <p:cNvSpPr>
            <a:spLocks noChangeArrowheads="1"/>
          </p:cNvSpPr>
          <p:nvPr/>
        </p:nvSpPr>
        <p:spPr bwMode="auto">
          <a:xfrm>
            <a:off x="4724400" y="3429000"/>
            <a:ext cx="1524000" cy="3048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rgbClr val="0000FF"/>
                </a:solidFill>
              </a:rPr>
              <a:t>Sông Hương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 animBg="1"/>
      <p:bldP spid="49164" grpId="0" animBg="1"/>
      <p:bldP spid="49170" grpId="0" animBg="1"/>
      <p:bldP spid="491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553200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0180" name="Picture 4" descr="Biển Đồ Sơn Hải Phò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" y="15240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Cảnh đẹp Đèo Hải Vâ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"/>
            <a:ext cx="441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 descr="Cảnh đẹp Sa P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429000"/>
            <a:ext cx="4572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5" name="Rectangle 9" descr="Blue tissue paper"/>
          <p:cNvSpPr>
            <a:spLocks noChangeArrowheads="1"/>
          </p:cNvSpPr>
          <p:nvPr/>
        </p:nvSpPr>
        <p:spPr bwMode="auto">
          <a:xfrm>
            <a:off x="7620000" y="3048000"/>
            <a:ext cx="1524000" cy="304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rgbClr val="0000FF"/>
                </a:solidFill>
              </a:rPr>
              <a:t>Đèo Hải Vân</a:t>
            </a:r>
          </a:p>
        </p:txBody>
      </p:sp>
      <p:sp>
        <p:nvSpPr>
          <p:cNvPr id="50187" name="Rectangle 11" descr="Blue tissue paper"/>
          <p:cNvSpPr>
            <a:spLocks noChangeArrowheads="1"/>
          </p:cNvSpPr>
          <p:nvPr/>
        </p:nvSpPr>
        <p:spPr bwMode="auto">
          <a:xfrm>
            <a:off x="2895600" y="6324600"/>
            <a:ext cx="1524000" cy="304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rgbClr val="0000FF"/>
                </a:solidFill>
              </a:rPr>
              <a:t>SaPa</a:t>
            </a:r>
          </a:p>
        </p:txBody>
      </p:sp>
      <p:sp>
        <p:nvSpPr>
          <p:cNvPr id="50188" name="Rectangle 12" descr="Blue tissue paper"/>
          <p:cNvSpPr>
            <a:spLocks noChangeArrowheads="1"/>
          </p:cNvSpPr>
          <p:nvPr/>
        </p:nvSpPr>
        <p:spPr bwMode="auto">
          <a:xfrm>
            <a:off x="3048000" y="3048000"/>
            <a:ext cx="1524000" cy="304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rgbClr val="0000FF"/>
                </a:solidFill>
              </a:rPr>
              <a:t>Đồ Sơn</a:t>
            </a:r>
          </a:p>
        </p:txBody>
      </p:sp>
      <p:pic>
        <p:nvPicPr>
          <p:cNvPr id="50189" name="Picture 13" descr="Khu du lịc sinh thái Giang Điề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3429000"/>
            <a:ext cx="44196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0" name="Rectangle 14" descr="Blue tissue paper"/>
          <p:cNvSpPr>
            <a:spLocks noChangeArrowheads="1"/>
          </p:cNvSpPr>
          <p:nvPr/>
        </p:nvSpPr>
        <p:spPr bwMode="auto">
          <a:xfrm>
            <a:off x="7467600" y="6324600"/>
            <a:ext cx="1676400" cy="304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rgbClr val="0000FF"/>
                </a:solidFill>
              </a:rPr>
              <a:t>Khu du lich Điền Giang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5" grpId="0" animBg="1"/>
      <p:bldP spid="50187" grpId="0" animBg="1"/>
      <p:bldP spid="50188" grpId="0" animBg="1"/>
      <p:bldP spid="5019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311</Words>
  <Application>Microsoft Office PowerPoint</Application>
  <PresentationFormat>On-screen Show (4:3)</PresentationFormat>
  <Paragraphs>47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VnTimes</vt:lpstr>
      <vt:lpstr>Webdings</vt:lpstr>
      <vt:lpstr>Default Design</vt:lpstr>
      <vt:lpstr>PowerPoint Presentation</vt:lpstr>
      <vt:lpstr>PowerPoint Presentation</vt:lpstr>
      <vt:lpstr>PowerPoint Presentation</vt:lpstr>
      <vt:lpstr>TẬP LÀM VĂN (Tiết 12) NÓI, VIẾT VỀ CẢNH ĐẸP ĐẤT NƯỚC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LÀM VĂN(T12)  NÓI, VIẾT VỀ CẢNH ĐẸP ĐẤT NƯỚC 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thanh</dc:title>
  <dc:creator>Newcomputer</dc:creator>
  <cp:lastModifiedBy>Admin</cp:lastModifiedBy>
  <cp:revision>60</cp:revision>
  <dcterms:created xsi:type="dcterms:W3CDTF">2010-04-04T15:02:20Z</dcterms:created>
  <dcterms:modified xsi:type="dcterms:W3CDTF">2020-11-21T06:04:15Z</dcterms:modified>
</cp:coreProperties>
</file>