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6" r:id="rId5"/>
    <p:sldId id="262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VNI-Times" pitchFamily="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33CC33"/>
    <a:srgbClr val="66FFFF"/>
    <a:srgbClr val="0066FF"/>
    <a:srgbClr val="FF0066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79FF5-910F-4CF1-A0DC-44B87CEF3E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DB2F2E-5F86-4764-9092-5F3E9F60B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D99C97-A2BF-4BF2-A50C-9CB42CC12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63AF-1B4C-4038-9F04-01941F7C5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961FE0-7052-4937-B9B9-84136F6C9C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EBF10-75DA-4636-B00A-AF87CE45C8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A2B970-59FD-443C-9A33-DBDF06214B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F5E97C-04C2-47CB-9C57-A709CFBB44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1C37CA-A0FD-44F4-88B9-ED3C73179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E5404-EDAC-4B25-8C1D-905BD400B2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A2CE8-119F-4EB9-9D6E-733A42976C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 advClick="0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16031E4-6E02-4104-96C7-FD90A69E1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>
    <p:diamond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00"/>
                </a:solidFill>
                <a:latin typeface="Arial" charset="0"/>
              </a:rPr>
              <a:t>    </a:t>
            </a:r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0" y="1447800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 b="1">
                <a:solidFill>
                  <a:srgbClr val="0066FF"/>
                </a:solidFill>
                <a:latin typeface="Arial" charset="0"/>
              </a:rPr>
              <a:t>TẬP VIẾT</a:t>
            </a:r>
          </a:p>
        </p:txBody>
      </p:sp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295400" y="2438400"/>
            <a:ext cx="6705600" cy="2362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00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Ôn chữ hoa M</a:t>
            </a: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205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4"/>
          <p:cNvSpPr>
            <a:spLocks noChangeArrowheads="1" noChangeShapeType="1" noTextEdit="1"/>
          </p:cNvSpPr>
          <p:nvPr/>
        </p:nvSpPr>
        <p:spPr bwMode="auto">
          <a:xfrm>
            <a:off x="1295400" y="1981200"/>
            <a:ext cx="6629400" cy="2590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PerspectiveBottom"/>
              <a:lightRig rig="legacyFlat3" dir="t"/>
            </a:scene3d>
            <a:sp3d extrusionH="887400" prstMaterial="legacyMatte">
              <a:extrusionClr>
                <a:srgbClr val="66FFFF"/>
              </a:extrusionClr>
            </a:sp3d>
          </a:bodyPr>
          <a:lstStyle/>
          <a:p>
            <a:pPr algn="ctr"/>
            <a:r>
              <a:rPr lang="en-US" sz="3600" i="1" kern="10">
                <a:ln w="9525">
                  <a:round/>
                  <a:headEnd/>
                  <a:tailEnd/>
                </a:ln>
                <a:solidFill>
                  <a:srgbClr val="66FFFF"/>
                </a:solidFill>
                <a:latin typeface="Arial"/>
                <a:cs typeface="Arial"/>
              </a:rPr>
              <a:t>Ôn chữ hoa M</a:t>
            </a: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Arial" charset="0"/>
              </a:rPr>
              <a:t>a) Luyện viết chữ hoa :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2819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Arial" charset="0"/>
              </a:rPr>
              <a:t>    </a:t>
            </a:r>
            <a:endParaRPr lang="en-US" sz="5400" b="1" u="sng">
              <a:solidFill>
                <a:srgbClr val="0066FF"/>
              </a:solidFill>
              <a:latin typeface="Arial" charset="0"/>
            </a:endParaRPr>
          </a:p>
        </p:txBody>
      </p:sp>
      <p:sp>
        <p:nvSpPr>
          <p:cNvPr id="6153" name="WordArt 9"/>
          <p:cNvSpPr>
            <a:spLocks noChangeArrowheads="1" noChangeShapeType="1" noTextEdit="1"/>
          </p:cNvSpPr>
          <p:nvPr/>
        </p:nvSpPr>
        <p:spPr bwMode="auto">
          <a:xfrm>
            <a:off x="2286000" y="4038600"/>
            <a:ext cx="4876800" cy="1752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66"/>
                </a:solidFill>
                <a:latin typeface="Arial"/>
                <a:cs typeface="Arial"/>
              </a:rPr>
              <a:t>M    M    M</a:t>
            </a:r>
          </a:p>
        </p:txBody>
      </p:sp>
      <p:sp>
        <p:nvSpPr>
          <p:cNvPr id="6154" name="Text Box 10"/>
          <p:cNvSpPr txBox="1">
            <a:spLocks noChangeArrowheads="1"/>
          </p:cNvSpPr>
          <p:nvPr/>
        </p:nvSpPr>
        <p:spPr bwMode="auto">
          <a:xfrm>
            <a:off x="0" y="22860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Arial" charset="0"/>
              </a:rPr>
              <a:t>                     </a:t>
            </a:r>
            <a:r>
              <a:rPr lang="en-US" sz="5400">
                <a:solidFill>
                  <a:srgbClr val="FF0066"/>
                </a:solidFill>
                <a:latin typeface="Arial" charset="0"/>
              </a:rPr>
              <a:t>M</a:t>
            </a: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/>
      <p:bldP spid="61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>
                <a:latin typeface="Arial" charset="0"/>
              </a:rPr>
              <a:t>b) Luyện viết</a:t>
            </a:r>
            <a:r>
              <a:rPr lang="en-US" sz="5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>
                <a:latin typeface="Arial" charset="0"/>
                <a:cs typeface="Times New Roman" pitchFamily="18" charset="0"/>
              </a:rPr>
              <a:t>tên riêng</a:t>
            </a:r>
            <a:r>
              <a:rPr lang="en-US" sz="5400">
                <a:latin typeface="Arial" charset="0"/>
              </a:rPr>
              <a:t>: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981200" y="1843088"/>
            <a:ext cx="4724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Mạc Thị Bưởi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0" y="28194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5400" b="1">
                <a:latin typeface="Arial" charset="0"/>
              </a:rPr>
              <a:t>    </a:t>
            </a:r>
            <a:endParaRPr lang="en-US" sz="5400" b="1" u="sng">
              <a:solidFill>
                <a:srgbClr val="0066FF"/>
              </a:solidFill>
              <a:latin typeface="Arial" charset="0"/>
            </a:endParaRP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charset="0"/>
              </a:rPr>
              <a:t> c) Viết câu ứng dụng :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1143000" y="1066800"/>
            <a:ext cx="7162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Một cây làm chẳng nên non</a:t>
            </a:r>
          </a:p>
        </p:txBody>
      </p:sp>
      <p:sp>
        <p:nvSpPr>
          <p:cNvPr id="8212" name="Text Box 20"/>
          <p:cNvSpPr txBox="1">
            <a:spLocks noChangeArrowheads="1"/>
          </p:cNvSpPr>
          <p:nvPr/>
        </p:nvSpPr>
        <p:spPr bwMode="auto">
          <a:xfrm>
            <a:off x="0" y="4579938"/>
            <a:ext cx="9144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0066FF"/>
                </a:solidFill>
                <a:latin typeface="Arial" charset="0"/>
              </a:rPr>
              <a:t> * </a:t>
            </a:r>
            <a:r>
              <a:rPr lang="en-US" sz="4400" u="sng">
                <a:solidFill>
                  <a:srgbClr val="0066FF"/>
                </a:solidFill>
                <a:latin typeface="Arial" charset="0"/>
              </a:rPr>
              <a:t>Giải thích</a:t>
            </a:r>
            <a:r>
              <a:rPr lang="en-US" sz="4400">
                <a:solidFill>
                  <a:srgbClr val="0066FF"/>
                </a:solidFill>
                <a:latin typeface="Arial" charset="0"/>
              </a:rPr>
              <a:t>:</a:t>
            </a: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609600" y="1760538"/>
            <a:ext cx="8382000" cy="76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0066"/>
                </a:solidFill>
                <a:latin typeface="Arial" charset="0"/>
                <a:cs typeface="Times New Roman" pitchFamily="18" charset="0"/>
              </a:rPr>
              <a:t>Ba cây chụm lại nên hòn núi cao</a:t>
            </a: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82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3048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*</a:t>
            </a:r>
            <a:r>
              <a:rPr lang="en-US" u="sng">
                <a:solidFill>
                  <a:srgbClr val="0066FF"/>
                </a:solidFill>
                <a:latin typeface="Arial" charset="0"/>
              </a:rPr>
              <a:t>Yêu cầu viết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Arial" charset="0"/>
              </a:rPr>
              <a:t>  + 1 dòng chữ M, cỡ nhỏ</a:t>
            </a:r>
            <a:br>
              <a:rPr lang="en-US">
                <a:solidFill>
                  <a:srgbClr val="0066FF"/>
                </a:solidFill>
                <a:latin typeface="Arial" charset="0"/>
              </a:rPr>
            </a:br>
            <a:r>
              <a:rPr lang="en-US">
                <a:solidFill>
                  <a:srgbClr val="0066FF"/>
                </a:solidFill>
                <a:latin typeface="Arial" charset="0"/>
              </a:rPr>
              <a:t> + 1 dòng </a:t>
            </a:r>
            <a:r>
              <a:rPr lang="en-US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>
                <a:solidFill>
                  <a:srgbClr val="0066FF"/>
                </a:solidFill>
                <a:latin typeface="Arial" charset="0"/>
                <a:cs typeface="Times New Roman" pitchFamily="18" charset="0"/>
              </a:rPr>
              <a:t>ạc Thị Bưởi </a:t>
            </a:r>
            <a:r>
              <a:rPr lang="en-US">
                <a:solidFill>
                  <a:srgbClr val="0066FF"/>
                </a:solidFill>
                <a:latin typeface="Arial" charset="0"/>
              </a:rPr>
              <a:t>cỡ nhỏ.</a:t>
            </a:r>
            <a:br>
              <a:rPr lang="en-US">
                <a:solidFill>
                  <a:srgbClr val="0066FF"/>
                </a:solidFill>
                <a:latin typeface="Arial" charset="0"/>
              </a:rPr>
            </a:br>
            <a:r>
              <a:rPr lang="en-US">
                <a:solidFill>
                  <a:srgbClr val="0066FF"/>
                </a:solidFill>
                <a:latin typeface="Arial" charset="0"/>
              </a:rPr>
              <a:t>  + 1 dòng câu ứng dụng, cỡ nhỏ.</a:t>
            </a: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4"/>
          <p:cNvSpPr txBox="1">
            <a:spLocks noChangeArrowheads="1"/>
          </p:cNvSpPr>
          <p:nvPr/>
        </p:nvSpPr>
        <p:spPr bwMode="auto">
          <a:xfrm>
            <a:off x="0" y="3429000"/>
            <a:ext cx="9144000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charset="0"/>
              </a:rPr>
              <a:t> * </a:t>
            </a:r>
            <a:r>
              <a:rPr lang="en-US" sz="4400">
                <a:solidFill>
                  <a:srgbClr val="0066FF"/>
                </a:solidFill>
                <a:latin typeface="Arial" charset="0"/>
              </a:rPr>
              <a:t>Dặn dò</a:t>
            </a:r>
            <a:r>
              <a:rPr lang="en-US" sz="4400">
                <a:latin typeface="Arial" charset="0"/>
              </a:rPr>
              <a:t> : </a:t>
            </a:r>
            <a:r>
              <a:rPr lang="en-US" sz="4400">
                <a:solidFill>
                  <a:srgbClr val="FF0066"/>
                </a:solidFill>
                <a:latin typeface="Arial" charset="0"/>
              </a:rPr>
              <a:t>Yêu cầu về nhà hoàn thành bài viết trong vở Tiếng Việt 3, tập một và học thuộc lòng câu ứng dụng.</a:t>
            </a:r>
          </a:p>
        </p:txBody>
      </p: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533400"/>
            <a:ext cx="91440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latin typeface="Arial" charset="0"/>
              </a:rPr>
              <a:t> * </a:t>
            </a:r>
            <a:r>
              <a:rPr lang="en-US" sz="4400">
                <a:solidFill>
                  <a:srgbClr val="0066FF"/>
                </a:solidFill>
                <a:latin typeface="Arial" charset="0"/>
              </a:rPr>
              <a:t>Củng cố</a:t>
            </a:r>
            <a:r>
              <a:rPr lang="en-US" sz="4400">
                <a:latin typeface="Arial" charset="0"/>
              </a:rPr>
              <a:t> :</a:t>
            </a: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4"/>
          <p:cNvSpPr>
            <a:spLocks noChangeArrowheads="1" noChangeShapeType="1" noTextEdit="1"/>
          </p:cNvSpPr>
          <p:nvPr/>
        </p:nvSpPr>
        <p:spPr bwMode="auto">
          <a:xfrm>
            <a:off x="2362200" y="1066800"/>
            <a:ext cx="4343400" cy="3276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Arial"/>
                <a:cs typeface="Arial"/>
              </a:rPr>
              <a:t>HÁT</a:t>
            </a:r>
          </a:p>
        </p:txBody>
      </p:sp>
    </p:spTree>
  </p:cSld>
  <p:clrMapOvr>
    <a:masterClrMapping/>
  </p:clrMapOvr>
  <p:transition spd="med" advClick="0">
    <p:diamond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</TotalTime>
  <Words>113</Words>
  <Application>Microsoft Office PowerPoint</Application>
  <PresentationFormat>On-screen Show (4:3)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VNI-Times</vt:lpstr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ptc</dc:creator>
  <cp:lastModifiedBy>CSTeam</cp:lastModifiedBy>
  <cp:revision>18</cp:revision>
  <dcterms:created xsi:type="dcterms:W3CDTF">2009-08-27T10:05:08Z</dcterms:created>
  <dcterms:modified xsi:type="dcterms:W3CDTF">2016-06-29T10:15:27Z</dcterms:modified>
</cp:coreProperties>
</file>