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3" r:id="rId18"/>
    <p:sldId id="274" r:id="rId19"/>
    <p:sldId id="284" r:id="rId20"/>
    <p:sldId id="276" r:id="rId21"/>
    <p:sldId id="277" r:id="rId22"/>
    <p:sldId id="278" r:id="rId23"/>
    <p:sldId id="279" r:id="rId24"/>
    <p:sldId id="286" r:id="rId25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618D1-6D80-462F-9258-153A1C75F9DB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A92DDF-B047-4EB7-9FD9-7086E49F1FB0}">
      <dgm:prSet phldrT="[Text]"/>
      <dgm:spPr>
        <a:solidFill>
          <a:srgbClr val="BD0981"/>
        </a:solidFill>
      </dgm:spPr>
      <dgm:t>
        <a:bodyPr/>
        <a:lstStyle/>
        <a:p>
          <a:r>
            <a:rPr lang="en-US" u="none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u="none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2</a:t>
          </a:r>
          <a:endParaRPr lang="en-US" u="none" dirty="0">
            <a:latin typeface="Times New Roman" pitchFamily="18" charset="0"/>
            <a:cs typeface="Times New Roman" pitchFamily="18" charset="0"/>
          </a:endParaRPr>
        </a:p>
      </dgm:t>
    </dgm:pt>
    <dgm:pt modelId="{B20CF00B-10C4-42B1-8A10-20FD33847EF7}" type="parTrans" cxnId="{529614F2-F358-4655-A3F9-FC186086572F}">
      <dgm:prSet/>
      <dgm:spPr/>
      <dgm:t>
        <a:bodyPr/>
        <a:lstStyle/>
        <a:p>
          <a:endParaRPr lang="en-US"/>
        </a:p>
      </dgm:t>
    </dgm:pt>
    <dgm:pt modelId="{60F2B3A5-0B3E-4E5C-9619-46C4D5863C81}" type="sibTrans" cxnId="{529614F2-F358-4655-A3F9-FC186086572F}">
      <dgm:prSet/>
      <dgm:spPr/>
      <dgm:t>
        <a:bodyPr/>
        <a:lstStyle/>
        <a:p>
          <a:endParaRPr lang="en-US"/>
        </a:p>
      </dgm:t>
    </dgm:pt>
    <dgm:pt modelId="{4A76D6B5-4C21-4C05-B559-908CB46279CD}">
      <dgm:prSet phldrT="[Text]"/>
      <dgm:spPr>
        <a:solidFill>
          <a:srgbClr val="0000FF"/>
        </a:solidFill>
      </dgm:spPr>
      <dgm:t>
        <a:bodyPr/>
        <a:lstStyle/>
        <a:p>
          <a:r>
            <a:rPr lang="en-US" u="none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1</a:t>
          </a:r>
          <a:endParaRPr lang="en-US" u="none" dirty="0">
            <a:latin typeface="Times New Roman" pitchFamily="18" charset="0"/>
            <a:cs typeface="Times New Roman" pitchFamily="18" charset="0"/>
          </a:endParaRPr>
        </a:p>
      </dgm:t>
    </dgm:pt>
    <dgm:pt modelId="{6C4383D0-D5D7-423A-94A6-E42ABEB37748}" type="parTrans" cxnId="{417AEAB8-3888-4865-9821-334064415E60}">
      <dgm:prSet/>
      <dgm:spPr/>
      <dgm:t>
        <a:bodyPr/>
        <a:lstStyle/>
        <a:p>
          <a:endParaRPr lang="en-US"/>
        </a:p>
      </dgm:t>
    </dgm:pt>
    <dgm:pt modelId="{EF3DD078-EF7E-42EE-951A-B479242CE706}" type="sibTrans" cxnId="{417AEAB8-3888-4865-9821-334064415E60}">
      <dgm:prSet/>
      <dgm:spPr/>
      <dgm:t>
        <a:bodyPr/>
        <a:lstStyle/>
        <a:p>
          <a:endParaRPr lang="en-US"/>
        </a:p>
      </dgm:t>
    </dgm:pt>
    <dgm:pt modelId="{8B010EF1-2F40-4EAB-937C-BBF79A64EEAA}">
      <dgm:prSet phldrT="[Text]" phldr="1"/>
      <dgm:spPr/>
      <dgm:t>
        <a:bodyPr/>
        <a:lstStyle/>
        <a:p>
          <a:endParaRPr lang="en-US" u="none">
            <a:latin typeface="Times New Roman" pitchFamily="18" charset="0"/>
            <a:cs typeface="Times New Roman" pitchFamily="18" charset="0"/>
          </a:endParaRPr>
        </a:p>
      </dgm:t>
    </dgm:pt>
    <dgm:pt modelId="{60A27669-2043-4081-9E66-A054D16D5E5A}" type="parTrans" cxnId="{F7E4BE42-62BD-44CC-A800-D6E0BFDF91DA}">
      <dgm:prSet/>
      <dgm:spPr/>
      <dgm:t>
        <a:bodyPr/>
        <a:lstStyle/>
        <a:p>
          <a:endParaRPr lang="en-US"/>
        </a:p>
      </dgm:t>
    </dgm:pt>
    <dgm:pt modelId="{C794501A-3BDB-4C3E-AE0B-07851BF657B7}" type="sibTrans" cxnId="{F7E4BE42-62BD-44CC-A800-D6E0BFDF91DA}">
      <dgm:prSet/>
      <dgm:spPr/>
      <dgm:t>
        <a:bodyPr/>
        <a:lstStyle/>
        <a:p>
          <a:endParaRPr lang="en-US"/>
        </a:p>
      </dgm:t>
    </dgm:pt>
    <dgm:pt modelId="{4F3CFBAD-2D61-4E76-8051-69B971B9B30F}" type="pres">
      <dgm:prSet presAssocID="{5E1618D1-6D80-462F-9258-153A1C75F9D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A7FC7B-4614-4E7B-ACEB-1E1666E48ABA}" type="pres">
      <dgm:prSet presAssocID="{5E1618D1-6D80-462F-9258-153A1C75F9DB}" presName="ellipse" presStyleLbl="trBgShp" presStyleIdx="0" presStyleCnt="1"/>
      <dgm:spPr/>
    </dgm:pt>
    <dgm:pt modelId="{1DC49CB9-A3A1-4F18-9609-7457C732769A}" type="pres">
      <dgm:prSet presAssocID="{5E1618D1-6D80-462F-9258-153A1C75F9DB}" presName="arrow1" presStyleLbl="fgShp" presStyleIdx="0" presStyleCnt="1"/>
      <dgm:spPr/>
    </dgm:pt>
    <dgm:pt modelId="{B4A1341A-CD48-4458-A4FA-A0CD0A25DE91}" type="pres">
      <dgm:prSet presAssocID="{5E1618D1-6D80-462F-9258-153A1C75F9D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2360E-E35F-472A-9314-1EF4C5272E5F}" type="pres">
      <dgm:prSet presAssocID="{4A76D6B5-4C21-4C05-B559-908CB46279CD}" presName="item1" presStyleLbl="node1" presStyleIdx="0" presStyleCnt="2" custLinFactNeighborX="-53778" custLinFactNeighborY="-35022">
        <dgm:presLayoutVars>
          <dgm:bulletEnabled val="1"/>
        </dgm:presLayoutVars>
      </dgm:prSet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1B62E0E2-BB3D-4C51-8591-D72049A05090}" type="pres">
      <dgm:prSet presAssocID="{8B010EF1-2F40-4EAB-937C-BBF79A64EEAA}" presName="item2" presStyleLbl="node1" presStyleIdx="1" presStyleCnt="2" custLinFactX="31111" custLinFactNeighborX="100000" custLinFactNeighborY="4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38A4F-D640-452E-BCE2-B12C0F704ACB}" type="pres">
      <dgm:prSet presAssocID="{5E1618D1-6D80-462F-9258-153A1C75F9DB}" presName="funnel" presStyleLbl="trAlignAcc1" presStyleIdx="0" presStyleCnt="1" custLinFactNeighborX="714" custLinFactNeighborY="33036"/>
      <dgm:spPr/>
    </dgm:pt>
  </dgm:ptLst>
  <dgm:cxnLst>
    <dgm:cxn modelId="{417AEAB8-3888-4865-9821-334064415E60}" srcId="{5E1618D1-6D80-462F-9258-153A1C75F9DB}" destId="{4A76D6B5-4C21-4C05-B559-908CB46279CD}" srcOrd="1" destOrd="0" parTransId="{6C4383D0-D5D7-423A-94A6-E42ABEB37748}" sibTransId="{EF3DD078-EF7E-42EE-951A-B479242CE706}"/>
    <dgm:cxn modelId="{DCE8F06E-A11E-476D-98EE-A786CE3EDFE1}" type="presOf" srcId="{8B010EF1-2F40-4EAB-937C-BBF79A64EEAA}" destId="{B4A1341A-CD48-4458-A4FA-A0CD0A25DE91}" srcOrd="0" destOrd="0" presId="urn:microsoft.com/office/officeart/2005/8/layout/funnel1"/>
    <dgm:cxn modelId="{F7CB8123-7261-4C80-9F24-C6941B0140B2}" type="presOf" srcId="{4A76D6B5-4C21-4C05-B559-908CB46279CD}" destId="{AEE2360E-E35F-472A-9314-1EF4C5272E5F}" srcOrd="0" destOrd="0" presId="urn:microsoft.com/office/officeart/2005/8/layout/funnel1"/>
    <dgm:cxn modelId="{E9EA9DAD-9A2C-4E58-A432-5A483F6D3FFC}" type="presOf" srcId="{5E1618D1-6D80-462F-9258-153A1C75F9DB}" destId="{4F3CFBAD-2D61-4E76-8051-69B971B9B30F}" srcOrd="0" destOrd="0" presId="urn:microsoft.com/office/officeart/2005/8/layout/funnel1"/>
    <dgm:cxn modelId="{F7E4BE42-62BD-44CC-A800-D6E0BFDF91DA}" srcId="{5E1618D1-6D80-462F-9258-153A1C75F9DB}" destId="{8B010EF1-2F40-4EAB-937C-BBF79A64EEAA}" srcOrd="2" destOrd="0" parTransId="{60A27669-2043-4081-9E66-A054D16D5E5A}" sibTransId="{C794501A-3BDB-4C3E-AE0B-07851BF657B7}"/>
    <dgm:cxn modelId="{529614F2-F358-4655-A3F9-FC186086572F}" srcId="{5E1618D1-6D80-462F-9258-153A1C75F9DB}" destId="{7FA92DDF-B047-4EB7-9FD9-7086E49F1FB0}" srcOrd="0" destOrd="0" parTransId="{B20CF00B-10C4-42B1-8A10-20FD33847EF7}" sibTransId="{60F2B3A5-0B3E-4E5C-9619-46C4D5863C81}"/>
    <dgm:cxn modelId="{77B625D0-AC9E-4065-82A8-BB05474E0421}" type="presOf" srcId="{7FA92DDF-B047-4EB7-9FD9-7086E49F1FB0}" destId="{1B62E0E2-BB3D-4C51-8591-D72049A05090}" srcOrd="0" destOrd="0" presId="urn:microsoft.com/office/officeart/2005/8/layout/funnel1"/>
    <dgm:cxn modelId="{83A36EC4-D129-4ACF-AC5B-AD8CD10FC920}" type="presParOf" srcId="{4F3CFBAD-2D61-4E76-8051-69B971B9B30F}" destId="{2DA7FC7B-4614-4E7B-ACEB-1E1666E48ABA}" srcOrd="0" destOrd="0" presId="urn:microsoft.com/office/officeart/2005/8/layout/funnel1"/>
    <dgm:cxn modelId="{DFCB57F7-2C5B-4D1C-B80C-B00126B6EE5D}" type="presParOf" srcId="{4F3CFBAD-2D61-4E76-8051-69B971B9B30F}" destId="{1DC49CB9-A3A1-4F18-9609-7457C732769A}" srcOrd="1" destOrd="0" presId="urn:microsoft.com/office/officeart/2005/8/layout/funnel1"/>
    <dgm:cxn modelId="{A5187CD3-80E9-4276-A4E9-B267BC524C6B}" type="presParOf" srcId="{4F3CFBAD-2D61-4E76-8051-69B971B9B30F}" destId="{B4A1341A-CD48-4458-A4FA-A0CD0A25DE91}" srcOrd="2" destOrd="0" presId="urn:microsoft.com/office/officeart/2005/8/layout/funnel1"/>
    <dgm:cxn modelId="{5C339C6F-14E8-4829-9956-6D9AD6408FBD}" type="presParOf" srcId="{4F3CFBAD-2D61-4E76-8051-69B971B9B30F}" destId="{AEE2360E-E35F-472A-9314-1EF4C5272E5F}" srcOrd="3" destOrd="0" presId="urn:microsoft.com/office/officeart/2005/8/layout/funnel1"/>
    <dgm:cxn modelId="{B213807C-411F-499C-9AF7-F3DC3C53F45E}" type="presParOf" srcId="{4F3CFBAD-2D61-4E76-8051-69B971B9B30F}" destId="{1B62E0E2-BB3D-4C51-8591-D72049A05090}" srcOrd="4" destOrd="0" presId="urn:microsoft.com/office/officeart/2005/8/layout/funnel1"/>
    <dgm:cxn modelId="{48195B16-7992-4A99-9E99-06E2038A6948}" type="presParOf" srcId="{4F3CFBAD-2D61-4E76-8051-69B971B9B30F}" destId="{3A438A4F-D640-452E-BCE2-B12C0F704ACB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7FC7B-4614-4E7B-ACEB-1E1666E48ABA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49CB9-A3A1-4F18-9609-7457C732769A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1341A-CD48-4458-A4FA-A0CD0A25DE91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u="none" kern="1200">
            <a:latin typeface="Times New Roman" pitchFamily="18" charset="0"/>
            <a:cs typeface="Times New Roman" pitchFamily="18" charset="0"/>
          </a:endParaRPr>
        </a:p>
      </dsp:txBody>
      <dsp:txXfrm>
        <a:off x="1524000" y="3276600"/>
        <a:ext cx="3048000" cy="762000"/>
      </dsp:txXfrm>
    </dsp:sp>
    <dsp:sp modelId="{AEE2360E-E35F-472A-9314-1EF4C5272E5F}">
      <dsp:nvSpPr>
        <dsp:cNvPr id="0" name=""/>
        <dsp:cNvSpPr/>
      </dsp:nvSpPr>
      <dsp:spPr>
        <a:xfrm>
          <a:off x="1981197" y="990602"/>
          <a:ext cx="1143000" cy="114300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u="none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1</a:t>
          </a:r>
          <a:endParaRPr lang="en-US" sz="510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48585" y="1157990"/>
        <a:ext cx="808224" cy="808224"/>
      </dsp:txXfrm>
    </dsp:sp>
    <dsp:sp modelId="{1B62E0E2-BB3D-4C51-8591-D72049A05090}">
      <dsp:nvSpPr>
        <dsp:cNvPr id="0" name=""/>
        <dsp:cNvSpPr/>
      </dsp:nvSpPr>
      <dsp:spPr>
        <a:xfrm>
          <a:off x="3276598" y="990599"/>
          <a:ext cx="1143000" cy="1143000"/>
        </a:xfrm>
        <a:prstGeom prst="ellipse">
          <a:avLst/>
        </a:prstGeom>
        <a:solidFill>
          <a:srgbClr val="BD098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u="none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5100" u="none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2</a:t>
          </a:r>
          <a:endParaRPr lang="en-US" sz="510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43986" y="1157987"/>
        <a:ext cx="808224" cy="808224"/>
      </dsp:txXfrm>
    </dsp:sp>
    <dsp:sp modelId="{3A438A4F-D640-452E-BCE2-B12C0F704ACB}">
      <dsp:nvSpPr>
        <dsp:cNvPr id="0" name=""/>
        <dsp:cNvSpPr/>
      </dsp:nvSpPr>
      <dsp:spPr>
        <a:xfrm>
          <a:off x="1295389" y="965208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3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5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6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5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8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7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1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221B5-DF35-40DC-8C2B-C8AF2B34C16D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8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221B5-DF35-40DC-8C2B-C8AF2B34C16D}" type="datetimeFigureOut">
              <a:rPr lang="en-US" smtClean="0"/>
              <a:t>08/10/2020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7436F-1828-4BC9-9EC4-877DF7D2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6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T%20V&#7872;%20TI%20SO%20PHAN%20TRAM\MHOA-CAUCAM\07%20Em%20yeu%20truong%20em.wma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9.png"/><Relationship Id="rId5" Type="http://schemas.openxmlformats.org/officeDocument/2006/relationships/diagramData" Target="../diagrams/data1.xml"/><Relationship Id="rId10" Type="http://schemas.openxmlformats.org/officeDocument/2006/relationships/slide" Target="slide3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B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&amp; ĐÀO TẠO QUẬN LONG BIÊN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pic>
        <p:nvPicPr>
          <p:cNvPr id="2055" name="Picture 7" descr="BAR_EL~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90800" y="1303338"/>
            <a:ext cx="3886200" cy="5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6200" y="1905000"/>
            <a:ext cx="906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KÍNH CHÀO QUÝ THẦY, CÔ GIÁO!</a:t>
            </a:r>
          </a:p>
        </p:txBody>
      </p:sp>
      <p:pic>
        <p:nvPicPr>
          <p:cNvPr id="49165" name="07 Em yeu truong em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4" descr="1018265obiutmb6vk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581400"/>
            <a:ext cx="7620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5" descr="1018265obiutmb6vk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43000" y="4876800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6" descr="Bauernb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67000"/>
            <a:ext cx="44958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WordArt 19"/>
          <p:cNvSpPr>
            <a:spLocks noChangeArrowheads="1" noChangeShapeType="1" noTextEdit="1"/>
          </p:cNvSpPr>
          <p:nvPr/>
        </p:nvSpPr>
        <p:spPr bwMode="auto">
          <a:xfrm>
            <a:off x="2667000" y="3884613"/>
            <a:ext cx="4267200" cy="12207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TẬP ĐỌC- </a:t>
            </a: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LỚP 5</a:t>
            </a:r>
          </a:p>
        </p:txBody>
      </p:sp>
    </p:spTree>
    <p:extLst>
      <p:ext uri="{BB962C8B-B14F-4D97-AF65-F5344CB8AC3E}">
        <p14:creationId xmlns:p14="http://schemas.microsoft.com/office/powerpoint/2010/main" val="11100259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66" fill="hold"/>
                                        <p:tgtEl>
                                          <p:spTgt spid="491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6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38600"/>
            <a:ext cx="7926388" cy="7540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5" descr="200806281254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30003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 descr="img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85800"/>
            <a:ext cx="247772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f-iIA_rMm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240890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>
            <a:hlinkClick r:id="rId5" action="ppaction://hlinksldjump"/>
          </p:cNvPr>
          <p:cNvSpPr/>
          <p:nvPr/>
        </p:nvSpPr>
        <p:spPr>
          <a:xfrm>
            <a:off x="6172200" y="5029200"/>
            <a:ext cx="1143000" cy="1066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3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334000" y="1066800"/>
            <a:ext cx="3581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Hit-le (1889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-1945)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1934 - 1945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(1939-1945)</a:t>
            </a:r>
          </a:p>
        </p:txBody>
      </p:sp>
      <p:pic>
        <p:nvPicPr>
          <p:cNvPr id="53257" name="Picture 9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4876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86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-990600"/>
            <a:ext cx="9144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80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295400" y="13716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838200" y="1066800"/>
            <a:ext cx="9144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0" y="22098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-304800" y="3124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457200" y="2209800"/>
            <a:ext cx="3597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3810000" y="1981200"/>
            <a:ext cx="4495800" cy="3124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317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82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8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80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295400" y="23622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457200" y="1905000"/>
            <a:ext cx="868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1.Vì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-304800" y="41148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457200" y="2971800"/>
            <a:ext cx="3597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609600" y="3581400"/>
            <a:ext cx="8001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lùng.Hắn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bực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thạo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079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176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2" grpId="0"/>
      <p:bldP spid="1239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295400" y="23622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593725" y="1905000"/>
            <a:ext cx="8550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0" y="32004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304800" y="1752600"/>
            <a:ext cx="883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2.Nhà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Si-le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-304800" y="41148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457200" y="3124200"/>
            <a:ext cx="3597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990600" y="3276600"/>
            <a:ext cx="662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Si-le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841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848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/>
      <p:bldP spid="635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295400" y="23622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93725" y="1905000"/>
            <a:ext cx="8550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0" y="32004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-304800" y="41148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457200" y="3124200"/>
            <a:ext cx="3597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685800" y="2057400"/>
            <a:ext cx="8458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3.Em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762000" y="3810000"/>
            <a:ext cx="7924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80" y="2317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428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9" grpId="0"/>
      <p:bldP spid="1351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295400" y="23622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-304800" y="41148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203" name="Text Box 11"/>
          <p:cNvSpPr txBox="1">
            <a:spLocks noChangeArrowheads="1"/>
          </p:cNvSpPr>
          <p:nvPr/>
        </p:nvSpPr>
        <p:spPr bwMode="auto">
          <a:xfrm>
            <a:off x="914400" y="1828800"/>
            <a:ext cx="7391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cay.</a:t>
            </a:r>
          </a:p>
        </p:txBody>
      </p:sp>
      <p:pic>
        <p:nvPicPr>
          <p:cNvPr id="6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079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097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24000" y="990600"/>
            <a:ext cx="8610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 err="1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4000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4800" b="1" i="1" dirty="0">
              <a:solidFill>
                <a:srgbClr val="FF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5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0" y="2362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8382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Ngài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thử xem Si-le đã dành những tác phẩm của mình cho ai nào? Nhà văn đã viết </a:t>
            </a:r>
            <a:r>
              <a:rPr lang="vi-VN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Vim-hen Ten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cho người Thuỵ Sĩ, </a:t>
            </a:r>
            <a:r>
              <a:rPr lang="vi-VN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Nàng dâu ở Mét-xi-na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cho người I-ta-li-a, </a:t>
            </a:r>
            <a:r>
              <a:rPr lang="vi-VN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 gái Oóc-lê-ăng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cho người Pháp,...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hắn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Si-le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 già mỉm cười trả lời:</a:t>
            </a:r>
          </a:p>
          <a:p>
            <a:pPr algn="just"/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chứ. Si-le đã dành cho các ngài vở Những tên cướp!</a:t>
            </a:r>
          </a:p>
        </p:txBody>
      </p:sp>
      <p:sp>
        <p:nvSpPr>
          <p:cNvPr id="20495" name="TextBox 15"/>
          <p:cNvSpPr txBox="1">
            <a:spLocks noChangeArrowheads="1"/>
          </p:cNvSpPr>
          <p:nvPr/>
        </p:nvSpPr>
        <p:spPr bwMode="auto">
          <a:xfrm>
            <a:off x="914400" y="762000"/>
            <a:ext cx="175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5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317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474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095500" y="1066800"/>
            <a:ext cx="4953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 đọc diễn cảm</a:t>
            </a:r>
          </a:p>
        </p:txBody>
      </p:sp>
    </p:spTree>
    <p:extLst>
      <p:ext uri="{BB962C8B-B14F-4D97-AF65-F5344CB8AC3E}">
        <p14:creationId xmlns:p14="http://schemas.microsoft.com/office/powerpoint/2010/main" val="242388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2286000"/>
            <a:ext cx="8610600" cy="3810000"/>
            <a:chOff x="192" y="2019"/>
            <a:chExt cx="5424" cy="2526"/>
          </a:xfrm>
        </p:grpSpPr>
        <p:grpSp>
          <p:nvGrpSpPr>
            <p:cNvPr id="3081" name="Group 3"/>
            <p:cNvGrpSpPr>
              <a:grpSpLocks/>
            </p:cNvGrpSpPr>
            <p:nvPr/>
          </p:nvGrpSpPr>
          <p:grpSpPr bwMode="auto">
            <a:xfrm>
              <a:off x="192" y="2019"/>
              <a:ext cx="5424" cy="2526"/>
              <a:chOff x="0" y="1210"/>
              <a:chExt cx="5424" cy="2526"/>
            </a:xfrm>
          </p:grpSpPr>
          <p:pic>
            <p:nvPicPr>
              <p:cNvPr id="3083" name="Picture 4" descr="hinh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10"/>
                <a:ext cx="5424" cy="2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84" name="Text Box 5"/>
              <p:cNvSpPr txBox="1">
                <a:spLocks noChangeArrowheads="1"/>
              </p:cNvSpPr>
              <p:nvPr/>
            </p:nvSpPr>
            <p:spPr bwMode="auto">
              <a:xfrm>
                <a:off x="1421" y="1831"/>
                <a:ext cx="3285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2800">
                  <a:solidFill>
                    <a:srgbClr val="FF0000"/>
                  </a:solidFill>
                  <a:latin typeface=".VnTime" pitchFamily="34" charset="0"/>
                </a:endParaRPr>
              </a:p>
            </p:txBody>
          </p:sp>
          <p:pic>
            <p:nvPicPr>
              <p:cNvPr id="3085" name="Picture 7" descr="139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3230"/>
                <a:ext cx="27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82" name="Picture 8" descr="dau hoi movi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120"/>
              <a:ext cx="489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2879725" y="4227513"/>
            <a:ext cx="443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>
            <a:off x="2819400" y="4151313"/>
            <a:ext cx="464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7" name="Text Box 13"/>
          <p:cNvSpPr txBox="1">
            <a:spLocks noChangeArrowheads="1"/>
          </p:cNvSpPr>
          <p:nvPr/>
        </p:nvSpPr>
        <p:spPr bwMode="auto">
          <a:xfrm>
            <a:off x="2971800" y="4114800"/>
            <a:ext cx="443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1524000" y="1187450"/>
            <a:ext cx="472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167618985"/>
              </p:ext>
            </p:extLst>
          </p:nvPr>
        </p:nvGraphicFramePr>
        <p:xfrm>
          <a:off x="1600200" y="2057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7-Point Star 13">
            <a:hlinkClick r:id="rId10" action="ppaction://hlinksldjump"/>
          </p:cNvPr>
          <p:cNvSpPr/>
          <p:nvPr/>
        </p:nvSpPr>
        <p:spPr>
          <a:xfrm>
            <a:off x="7848600" y="6172200"/>
            <a:ext cx="685800" cy="381000"/>
          </a:xfrm>
          <a:prstGeom prst="star7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5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079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751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/>
      <p:bldGraphic spid="1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nan_nhanDuc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04800"/>
            <a:ext cx="3429000" cy="2895600"/>
          </a:xfrm>
          <a:noFill/>
        </p:spPr>
      </p:pic>
      <p:pic>
        <p:nvPicPr>
          <p:cNvPr id="150533" name="Picture 5" descr="Holocaus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"/>
            <a:ext cx="3352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4" name="Picture 6" descr="xhdancho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3429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5" name="Picture 7" descr="holocaus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6" name="Text Box 8"/>
          <p:cNvSpPr txBox="1">
            <a:spLocks noChangeArrowheads="1"/>
          </p:cNvSpPr>
          <p:nvPr/>
        </p:nvSpPr>
        <p:spPr bwMode="auto">
          <a:xfrm flipV="1">
            <a:off x="2362200" y="6278563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65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autoRev="1" fill="hold"/>
                                        <p:tgtEl>
                                          <p:spTgt spid="150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150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150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6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7" name="Picture 9" descr="xhdanh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28600"/>
            <a:ext cx="3347357" cy="241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9" name="Picture 11" descr="images126175_viet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799"/>
            <a:ext cx="3200400" cy="233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05" name="Picture 17" descr="chf_12365827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399"/>
            <a:ext cx="3347356" cy="284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07" name="Picture 19" descr="33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799"/>
            <a:ext cx="3124200" cy="269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 flipV="1">
            <a:off x="2705100" y="2826160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0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7467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-le ?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2590800" y="685800"/>
            <a:ext cx="4343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66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6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endParaRPr lang="en-US" sz="6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317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60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/>
      <p:bldP spid="1290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2362200" y="1066800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979227" y="1665785"/>
            <a:ext cx="7696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pic>
        <p:nvPicPr>
          <p:cNvPr id="4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317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13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3" name="Picture 4" descr="nen cop cua ho 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94" name="WordArt 10" descr="Paper bag"/>
          <p:cNvSpPr>
            <a:spLocks noChangeArrowheads="1" noChangeShapeType="1" noTextEdit="1"/>
          </p:cNvSpPr>
          <p:nvPr/>
        </p:nvSpPr>
        <p:spPr bwMode="auto">
          <a:xfrm>
            <a:off x="928688" y="1295400"/>
            <a:ext cx="7286625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B8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TẠM BIỆT,</a:t>
            </a:r>
          </a:p>
          <a:p>
            <a:pPr algn="ctr"/>
            <a:r>
              <a:rPr lang="en-US" sz="3600" kern="10">
                <a:ln w="9525">
                  <a:solidFill>
                    <a:srgbClr val="B8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QUÝ THẦY CÔ SỨC KHOẺ,</a:t>
            </a:r>
          </a:p>
          <a:p>
            <a:pPr algn="ctr"/>
            <a:r>
              <a:rPr lang="en-US" sz="3600" kern="10" dirty="0">
                <a:ln w="9525">
                  <a:solidFill>
                    <a:srgbClr val="B8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HỌC GIỎI, CHĂM NGOAN</a:t>
            </a:r>
          </a:p>
        </p:txBody>
      </p:sp>
    </p:spTree>
    <p:extLst>
      <p:ext uri="{BB962C8B-B14F-4D97-AF65-F5344CB8AC3E}">
        <p14:creationId xmlns:p14="http://schemas.microsoft.com/office/powerpoint/2010/main" val="233764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4" grpId="0" animBg="1"/>
      <p:bldP spid="6759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62000" y="914400"/>
            <a:ext cx="74676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 err="1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a-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1295400" y="23622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762000" y="2819400"/>
            <a:ext cx="7467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nhọc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thỉu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1/7 hay 1/10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trắng.Họ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sống,chữa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BD098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838200" y="304800"/>
            <a:ext cx="1806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-Point Star 5">
            <a:hlinkClick r:id="rId2" action="ppaction://hlinksldjump"/>
          </p:cNvPr>
          <p:cNvSpPr/>
          <p:nvPr/>
        </p:nvSpPr>
        <p:spPr>
          <a:xfrm>
            <a:off x="7772400" y="5791200"/>
            <a:ext cx="5334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4400" y="1066800"/>
            <a:ext cx="6781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ct val="50000"/>
              </a:spcBef>
              <a:defRPr/>
            </a:pP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295400" y="23622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914400" y="2819400"/>
            <a:ext cx="6629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Phản 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 chế độ phân biệt chủng tộc a-pác-thai và ca ngợi cuộc đấu tranh của những người da đen ở Nam Phi.</a:t>
            </a:r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941504" y="228600"/>
            <a:ext cx="12682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u="sng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Quad Arrow 7">
            <a:hlinkClick r:id="rId2" action="ppaction://hlinksldjump"/>
          </p:cNvPr>
          <p:cNvSpPr/>
          <p:nvPr/>
        </p:nvSpPr>
        <p:spPr>
          <a:xfrm>
            <a:off x="7620000" y="5562600"/>
            <a:ext cx="838200" cy="533400"/>
          </a:xfrm>
          <a:prstGeom prst="quad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207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 descr="21-11-08_19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289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6200" y="852487"/>
            <a:ext cx="838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vi-VN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TÁC 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PHẨM CỦA SI-LE VÀ TÊN PHÁT XÍT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14400" y="3062287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1143000" y="2224087"/>
            <a:ext cx="777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endParaRPr lang="en-US" sz="3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-381000" y="3900487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212725" y="4281487"/>
            <a:ext cx="8321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079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30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0" y="533400"/>
            <a:ext cx="9144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80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295400" y="23622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593725" y="1828800"/>
            <a:ext cx="8550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0" y="32004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33400" y="2039034"/>
            <a:ext cx="8077200" cy="6463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... “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ngài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-228600" y="42052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33400" y="3048000"/>
            <a:ext cx="8077200" cy="641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rgbClr val="BD09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33400" y="4191000"/>
            <a:ext cx="8077200" cy="70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600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317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207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nimBg="1"/>
      <p:bldP spid="11279" grpId="0" animBg="1"/>
      <p:bldP spid="112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0" y="-990600"/>
            <a:ext cx="9144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480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295400" y="9144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593725" y="381000"/>
            <a:ext cx="8550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0" y="17526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 flipV="1">
            <a:off x="838200" y="1261170"/>
            <a:ext cx="403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</a:t>
            </a:r>
            <a:r>
              <a:rPr lang="vi-VN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đọc: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914400" y="1946970"/>
            <a:ext cx="32004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-le 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Pa-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Si-le 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Vin-hem Ten 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-xi-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I-ta-li-a </a:t>
            </a:r>
          </a:p>
          <a:p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Oóc-lê-ăng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067300" y="1565970"/>
            <a:ext cx="0" cy="3733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715000" y="1261170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 ngữ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562600" y="2099370"/>
            <a:ext cx="2514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Si-le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Sĩ quan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Hít-le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356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180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2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2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2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2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2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20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7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876800" y="1524000"/>
            <a:ext cx="3962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Si-le( 1759- 1805)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50" name="Picture 22" descr="30_bian8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50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>
            <a:hlinkClick r:id="rId3" action="ppaction://hlinksldjump"/>
          </p:cNvPr>
          <p:cNvSpPr/>
          <p:nvPr/>
        </p:nvSpPr>
        <p:spPr>
          <a:xfrm>
            <a:off x="7620000" y="5410200"/>
            <a:ext cx="685800" cy="685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317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55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1215&quot;&gt;&lt;/object&gt;&lt;object type=&quot;2&quot; unique_id=&quot;11216&quot;&gt;&lt;object type=&quot;3&quot; unique_id=&quot;11218&quot;&gt;&lt;property id=&quot;20148&quot; value=&quot;5&quot;/&gt;&lt;property id=&quot;20300&quot; value=&quot;Slide 2&quot;/&gt;&lt;property id=&quot;20307&quot; value=&quot;258&quot;/&gt;&lt;/object&gt;&lt;object type=&quot;3&quot; unique_id=&quot;11219&quot;&gt;&lt;property id=&quot;20148&quot; value=&quot;5&quot;/&gt;&lt;property id=&quot;20300&quot; value=&quot;Slide 3&quot;/&gt;&lt;property id=&quot;20307&quot; value=&quot;259&quot;/&gt;&lt;/object&gt;&lt;object type=&quot;3&quot; unique_id=&quot;11220&quot;&gt;&lt;property id=&quot;20148&quot; value=&quot;5&quot;/&gt;&lt;property id=&quot;20300&quot; value=&quot;Slide 4&quot;/&gt;&lt;property id=&quot;20307&quot; value=&quot;260&quot;/&gt;&lt;/object&gt;&lt;object type=&quot;3&quot; unique_id=&quot;11221&quot;&gt;&lt;property id=&quot;20148&quot; value=&quot;5&quot;/&gt;&lt;property id=&quot;20300&quot; value=&quot;Slide 5&quot;/&gt;&lt;property id=&quot;20307&quot; value=&quot;261&quot;/&gt;&lt;/object&gt;&lt;object type=&quot;3&quot; unique_id=&quot;11222&quot;&gt;&lt;property id=&quot;20148&quot; value=&quot;5&quot;/&gt;&lt;property id=&quot;20300&quot; value=&quot;Slide 6&quot;/&gt;&lt;property id=&quot;20307&quot; value=&quot;262&quot;/&gt;&lt;/object&gt;&lt;object type=&quot;3&quot; unique_id=&quot;11223&quot;&gt;&lt;property id=&quot;20148&quot; value=&quot;5&quot;/&gt;&lt;property id=&quot;20300&quot; value=&quot;Slide 7&quot;/&gt;&lt;property id=&quot;20307&quot; value=&quot;263&quot;/&gt;&lt;/object&gt;&lt;object type=&quot;3&quot; unique_id=&quot;11224&quot;&gt;&lt;property id=&quot;20148&quot; value=&quot;5&quot;/&gt;&lt;property id=&quot;20300&quot; value=&quot;Slide 8&quot;/&gt;&lt;property id=&quot;20307&quot; value=&quot;264&quot;/&gt;&lt;/object&gt;&lt;object type=&quot;3&quot; unique_id=&quot;11225&quot;&gt;&lt;property id=&quot;20148&quot; value=&quot;5&quot;/&gt;&lt;property id=&quot;20300&quot; value=&quot;Slide 9&quot;/&gt;&lt;property id=&quot;20307&quot; value=&quot;265&quot;/&gt;&lt;/object&gt;&lt;object type=&quot;3&quot; unique_id=&quot;11226&quot;&gt;&lt;property id=&quot;20148&quot; value=&quot;5&quot;/&gt;&lt;property id=&quot;20300&quot; value=&quot;Slide 10&quot;/&gt;&lt;property id=&quot;20307&quot; value=&quot;266&quot;/&gt;&lt;/object&gt;&lt;object type=&quot;3&quot; unique_id=&quot;11227&quot;&gt;&lt;property id=&quot;20148&quot; value=&quot;5&quot;/&gt;&lt;property id=&quot;20300&quot; value=&quot;Slide 11&quot;/&gt;&lt;property id=&quot;20307&quot; value=&quot;267&quot;/&gt;&lt;/object&gt;&lt;object type=&quot;3&quot; unique_id=&quot;11228&quot;&gt;&lt;property id=&quot;20148&quot; value=&quot;5&quot;/&gt;&lt;property id=&quot;20300&quot; value=&quot;Slide 12&quot;/&gt;&lt;property id=&quot;20307&quot; value=&quot;268&quot;/&gt;&lt;/object&gt;&lt;object type=&quot;3&quot; unique_id=&quot;11229&quot;&gt;&lt;property id=&quot;20148&quot; value=&quot;5&quot;/&gt;&lt;property id=&quot;20300&quot; value=&quot;Slide 13&quot;/&gt;&lt;property id=&quot;20307&quot; value=&quot;269&quot;/&gt;&lt;/object&gt;&lt;object type=&quot;3&quot; unique_id=&quot;11230&quot;&gt;&lt;property id=&quot;20148&quot; value=&quot;5&quot;/&gt;&lt;property id=&quot;20300&quot; value=&quot;Slide 14&quot;/&gt;&lt;property id=&quot;20307&quot; value=&quot;270&quot;/&gt;&lt;/object&gt;&lt;object type=&quot;3&quot; unique_id=&quot;11231&quot;&gt;&lt;property id=&quot;20148&quot; value=&quot;5&quot;/&gt;&lt;property id=&quot;20300&quot; value=&quot;Slide 15&quot;/&gt;&lt;property id=&quot;20307&quot; value=&quot;271&quot;/&gt;&lt;/object&gt;&lt;object type=&quot;3&quot; unique_id=&quot;11232&quot;&gt;&lt;property id=&quot;20148&quot; value=&quot;5&quot;/&gt;&lt;property id=&quot;20300&quot; value=&quot;Slide 16&quot;/&gt;&lt;property id=&quot;20307&quot; value=&quot;272&quot;/&gt;&lt;/object&gt;&lt;object type=&quot;3&quot; unique_id=&quot;11233&quot;&gt;&lt;property id=&quot;20148&quot; value=&quot;5&quot;/&gt;&lt;property id=&quot;20300&quot; value=&quot;Slide 17&quot;/&gt;&lt;property id=&quot;20307&quot; value=&quot;283&quot;/&gt;&lt;/object&gt;&lt;object type=&quot;3&quot; unique_id=&quot;11234&quot;&gt;&lt;property id=&quot;20148&quot; value=&quot;5&quot;/&gt;&lt;property id=&quot;20300&quot; value=&quot;Slide 18&quot;/&gt;&lt;property id=&quot;20307&quot; value=&quot;274&quot;/&gt;&lt;/object&gt;&lt;object type=&quot;3&quot; unique_id=&quot;11235&quot;&gt;&lt;property id=&quot;20148&quot; value=&quot;5&quot;/&gt;&lt;property id=&quot;20300&quot; value=&quot;Slide 19&quot;/&gt;&lt;property id=&quot;20307&quot; value=&quot;284&quot;/&gt;&lt;/object&gt;&lt;object type=&quot;3&quot; unique_id=&quot;11236&quot;&gt;&lt;property id=&quot;20148&quot; value=&quot;5&quot;/&gt;&lt;property id=&quot;20300&quot; value=&quot;Slide 20&quot;/&gt;&lt;property id=&quot;20307&quot; value=&quot;276&quot;/&gt;&lt;/object&gt;&lt;object type=&quot;3&quot; unique_id=&quot;11237&quot;&gt;&lt;property id=&quot;20148&quot; value=&quot;5&quot;/&gt;&lt;property id=&quot;20300&quot; value=&quot;Slide 21&quot;/&gt;&lt;property id=&quot;20307&quot; value=&quot;277&quot;/&gt;&lt;/object&gt;&lt;object type=&quot;3&quot; unique_id=&quot;11238&quot;&gt;&lt;property id=&quot;20148&quot; value=&quot;5&quot;/&gt;&lt;property id=&quot;20300&quot; value=&quot;Slide 22&quot;/&gt;&lt;property id=&quot;20307&quot; value=&quot;278&quot;/&gt;&lt;/object&gt;&lt;object type=&quot;3&quot; unique_id=&quot;11239&quot;&gt;&lt;property id=&quot;20148&quot; value=&quot;5&quot;/&gt;&lt;property id=&quot;20300&quot; value=&quot;Slide 23&quot;/&gt;&lt;property id=&quot;20307&quot; value=&quot;279&quot;/&gt;&lt;/object&gt;&lt;object type=&quot;3&quot; unique_id=&quot;32606&quot;&gt;&lt;property id=&quot;20148&quot; value=&quot;5&quot;/&gt;&lt;property id=&quot;20300&quot; value=&quot;Slide 24&quot;/&gt;&lt;property id=&quot;20307&quot; value=&quot;286&quot;/&gt;&lt;/object&gt;&lt;object type=&quot;3&quot; unique_id=&quot;32607&quot;&gt;&lt;property id=&quot;20148&quot; value=&quot;5&quot;/&gt;&lt;property id=&quot;20300&quot; value=&quot;Slide 1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649</Words>
  <Application>Microsoft Office PowerPoint</Application>
  <PresentationFormat>On-screen Show (4:3)</PresentationFormat>
  <Paragraphs>63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THAMB</dc:creator>
  <cp:lastModifiedBy>MTC</cp:lastModifiedBy>
  <cp:revision>9</cp:revision>
  <dcterms:created xsi:type="dcterms:W3CDTF">2016-10-06T04:59:05Z</dcterms:created>
  <dcterms:modified xsi:type="dcterms:W3CDTF">2020-10-08T03:09:21Z</dcterms:modified>
</cp:coreProperties>
</file>