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7" r:id="rId3"/>
    <p:sldId id="264" r:id="rId4"/>
    <p:sldId id="283" r:id="rId5"/>
    <p:sldId id="284" r:id="rId6"/>
    <p:sldId id="291" r:id="rId7"/>
    <p:sldId id="285" r:id="rId8"/>
    <p:sldId id="292" r:id="rId9"/>
    <p:sldId id="287" r:id="rId10"/>
    <p:sldId id="293" r:id="rId11"/>
    <p:sldId id="286" r:id="rId12"/>
    <p:sldId id="294" r:id="rId13"/>
    <p:sldId id="259" r:id="rId14"/>
    <p:sldId id="260" r:id="rId15"/>
    <p:sldId id="271" r:id="rId16"/>
    <p:sldId id="262" r:id="rId17"/>
    <p:sldId id="274" r:id="rId18"/>
    <p:sldId id="275" r:id="rId19"/>
    <p:sldId id="276" r:id="rId20"/>
    <p:sldId id="263" r:id="rId21"/>
    <p:sldId id="290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D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33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4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2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7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2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1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5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8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7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F9B7-FD5F-45C6-BB0C-C7702545ED41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.jpeg"/><Relationship Id="rId7" Type="http://schemas.openxmlformats.org/officeDocument/2006/relationships/slide" Target="slide11.xml"/><Relationship Id="rId12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11" Type="http://schemas.openxmlformats.org/officeDocument/2006/relationships/slide" Target="slide9.xml"/><Relationship Id="rId5" Type="http://schemas.openxmlformats.org/officeDocument/2006/relationships/image" Target="../media/image5.jpeg"/><Relationship Id="rId10" Type="http://schemas.openxmlformats.org/officeDocument/2006/relationships/image" Target="../media/image8.jpg"/><Relationship Id="rId4" Type="http://schemas.openxmlformats.org/officeDocument/2006/relationships/image" Target="../media/image4.gif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11" Type="http://schemas.openxmlformats.org/officeDocument/2006/relationships/image" Target="../media/image9.jpg"/><Relationship Id="rId5" Type="http://schemas.openxmlformats.org/officeDocument/2006/relationships/image" Target="../media/image5.jpeg"/><Relationship Id="rId10" Type="http://schemas.openxmlformats.org/officeDocument/2006/relationships/slide" Target="slide11.xml"/><Relationship Id="rId4" Type="http://schemas.openxmlformats.org/officeDocument/2006/relationships/image" Target="../media/image4.gif"/><Relationship Id="rId9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5.xml"/><Relationship Id="rId3" Type="http://schemas.openxmlformats.org/officeDocument/2006/relationships/image" Target="../media/image4.gif"/><Relationship Id="rId7" Type="http://schemas.openxmlformats.org/officeDocument/2006/relationships/slide" Target="slide11.xml"/><Relationship Id="rId12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slide" Target="slide7.xml"/><Relationship Id="rId5" Type="http://schemas.openxmlformats.org/officeDocument/2006/relationships/slide" Target="slide9.xml"/><Relationship Id="rId10" Type="http://schemas.openxmlformats.org/officeDocument/2006/relationships/image" Target="../media/image8.jpg"/><Relationship Id="rId4" Type="http://schemas.openxmlformats.org/officeDocument/2006/relationships/image" Target="../media/image5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9.jp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slide" Target="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slide" Target="slide9.xml"/><Relationship Id="rId11" Type="http://schemas.openxmlformats.org/officeDocument/2006/relationships/image" Target="../media/image8.jpg"/><Relationship Id="rId5" Type="http://schemas.openxmlformats.org/officeDocument/2006/relationships/image" Target="../media/image5.jpeg"/><Relationship Id="rId10" Type="http://schemas.openxmlformats.org/officeDocument/2006/relationships/image" Target="../media/image7.png"/><Relationship Id="rId4" Type="http://schemas.openxmlformats.org/officeDocument/2006/relationships/image" Target="../media/image4.gif"/><Relationship Id="rId9" Type="http://schemas.openxmlformats.org/officeDocument/2006/relationships/slide" Target="slide1.xml"/><Relationship Id="rId1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9.jp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slide" Target="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9.xml"/><Relationship Id="rId11" Type="http://schemas.openxmlformats.org/officeDocument/2006/relationships/image" Target="../media/image8.jpg"/><Relationship Id="rId5" Type="http://schemas.openxmlformats.org/officeDocument/2006/relationships/image" Target="../media/image5.jpeg"/><Relationship Id="rId10" Type="http://schemas.openxmlformats.org/officeDocument/2006/relationships/image" Target="../media/image7.png"/><Relationship Id="rId4" Type="http://schemas.openxmlformats.org/officeDocument/2006/relationships/image" Target="../media/image4.gif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52" name="Picture 3" descr="tong-hop-18-hinh-nen-powerpoint-sieu-dang-yeu-sieu-de-thuong-1489939641-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195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3200" y="533400"/>
            <a:ext cx="11785600" cy="121920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Chào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mừng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các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con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đến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với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tiết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học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889446" y="2081214"/>
            <a:ext cx="416729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MÔN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TIẾNG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VIỆT</a:t>
            </a:r>
            <a:r>
              <a:rPr lang="en-US" sz="2800" b="1" dirty="0">
                <a:solidFill>
                  <a:srgbClr val="FF0000"/>
                </a:solidFill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</a:rPr>
              <a:t>LỚP</a:t>
            </a:r>
            <a:r>
              <a:rPr lang="en-US" sz="2800" b="1" dirty="0">
                <a:solidFill>
                  <a:srgbClr val="FF0000"/>
                </a:solidFill>
              </a:rPr>
              <a:t> 3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PHÂN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MÔN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VĂN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3107013" y="3360004"/>
            <a:ext cx="64470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</a:rPr>
              <a:t>BÀI</a:t>
            </a:r>
            <a:r>
              <a:rPr lang="en-US" sz="2400" b="1" dirty="0">
                <a:solidFill>
                  <a:srgbClr val="006600"/>
                </a:solidFill>
              </a:rPr>
              <a:t>: </a:t>
            </a:r>
            <a:r>
              <a:rPr lang="en-US" sz="2400" b="1" dirty="0" err="1" smtClean="0">
                <a:solidFill>
                  <a:srgbClr val="006600"/>
                </a:solidFill>
              </a:rPr>
              <a:t>NÓI</a:t>
            </a:r>
            <a:r>
              <a:rPr lang="en-US" sz="2400" b="1" dirty="0" smtClean="0">
                <a:solidFill>
                  <a:srgbClr val="006600"/>
                </a:solidFill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</a:rPr>
              <a:t>VIẾT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VỀ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MỘT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NGƯỜI</a:t>
            </a:r>
            <a:r>
              <a:rPr lang="en-US" sz="2400" b="1" dirty="0" smtClean="0">
                <a:solidFill>
                  <a:srgbClr val="006600"/>
                </a:solidFill>
              </a:rPr>
              <a:t> LAO </a:t>
            </a:r>
            <a:r>
              <a:rPr lang="en-US" sz="2400" b="1" dirty="0" err="1" smtClean="0">
                <a:solidFill>
                  <a:srgbClr val="006600"/>
                </a:solidFill>
              </a:rPr>
              <a:t>ĐỘNG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TRÍ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ÓC</a:t>
            </a:r>
            <a:endParaRPr lang="en-US" sz="2400" b="1" dirty="0">
              <a:solidFill>
                <a:srgbClr val="006600"/>
              </a:solidFill>
            </a:endParaRPr>
          </a:p>
          <a:p>
            <a:pPr algn="ctr"/>
            <a:endParaRPr lang="en-US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xmlns="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xmlns="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xmlns="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7" action="ppaction://hlinksldjump"/>
            <a:extLst>
              <a:ext uri="{FF2B5EF4-FFF2-40B4-BE49-F238E27FC236}">
                <a16:creationId xmlns:a16="http://schemas.microsoft.com/office/drawing/2014/main" xmlns="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8" action="ppaction://hlinksldjump"/>
            <a:extLst>
              <a:ext uri="{FF2B5EF4-FFF2-40B4-BE49-F238E27FC236}">
                <a16:creationId xmlns:a16="http://schemas.microsoft.com/office/drawing/2014/main" xmlns="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Ô CỬA 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ACAD6D9-E1AA-44A8-9A76-977097790A0A}"/>
              </a:ext>
            </a:extLst>
          </p:cNvPr>
          <p:cNvSpPr/>
          <p:nvPr/>
        </p:nvSpPr>
        <p:spPr>
          <a:xfrm>
            <a:off x="3208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65171AB-3F8D-4AEC-A7DB-6E51A1DA51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15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80"/>
    </mc:Choice>
    <mc:Fallback xmlns="">
      <p:transition spd="slow" advTm="17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38991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33515" y="428017"/>
            <a:ext cx="8611739" cy="11965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    </a:t>
            </a:r>
            <a:r>
              <a:rPr lang="en-US" sz="4400" u="sng" dirty="0" err="1"/>
              <a:t>Câu</a:t>
            </a:r>
            <a:r>
              <a:rPr lang="en-US" sz="4400" u="sng" dirty="0"/>
              <a:t> 4:</a:t>
            </a:r>
            <a:r>
              <a:rPr lang="en-US" sz="4400" dirty="0"/>
              <a:t>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công</a:t>
            </a:r>
            <a:r>
              <a:rPr lang="en-US" sz="4400" dirty="0"/>
              <a:t> </a:t>
            </a:r>
            <a:r>
              <a:rPr lang="en-US" sz="4400" dirty="0" err="1"/>
              <a:t>việc</a:t>
            </a:r>
            <a:r>
              <a:rPr lang="en-US" sz="4400" dirty="0"/>
              <a:t> </a:t>
            </a:r>
            <a:r>
              <a:rPr lang="en-US" sz="4400" dirty="0" err="1"/>
              <a:t>nghiên</a:t>
            </a:r>
            <a:r>
              <a:rPr lang="en-US" sz="4400" dirty="0"/>
              <a:t> </a:t>
            </a:r>
            <a:r>
              <a:rPr lang="en-US" sz="4400" dirty="0" err="1"/>
              <a:t>cứu</a:t>
            </a:r>
            <a:r>
              <a:rPr lang="en-US" sz="4400" dirty="0"/>
              <a:t>, </a:t>
            </a:r>
            <a:r>
              <a:rPr lang="en-US" sz="4400" dirty="0" err="1"/>
              <a:t>sáng</a:t>
            </a:r>
            <a:r>
              <a:rPr lang="en-US" sz="4400" dirty="0"/>
              <a:t> </a:t>
            </a:r>
            <a:r>
              <a:rPr lang="en-US" sz="4400" dirty="0" err="1"/>
              <a:t>chế</a:t>
            </a:r>
            <a:r>
              <a:rPr lang="en-US" sz="4400" dirty="0"/>
              <a:t>….? </a:t>
            </a:r>
            <a:endParaRPr lang="en-GB" sz="4400" dirty="0"/>
          </a:p>
        </p:txBody>
      </p:sp>
      <p:sp>
        <p:nvSpPr>
          <p:cNvPr id="5" name="sai 1"/>
          <p:cNvSpPr/>
          <p:nvPr/>
        </p:nvSpPr>
        <p:spPr>
          <a:xfrm>
            <a:off x="5252938" y="3454386"/>
            <a:ext cx="3743323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B. </a:t>
            </a:r>
            <a:r>
              <a:rPr lang="en-US" sz="4000" dirty="0" err="1">
                <a:solidFill>
                  <a:schemeClr val="tx1"/>
                </a:solidFill>
              </a:rPr>
              <a:t>Kế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toán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sai 2"/>
          <p:cNvSpPr/>
          <p:nvPr/>
        </p:nvSpPr>
        <p:spPr>
          <a:xfrm>
            <a:off x="5252938" y="2112510"/>
            <a:ext cx="3743323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A. </a:t>
            </a:r>
            <a:r>
              <a:rPr lang="en-US" sz="4000" dirty="0" err="1">
                <a:solidFill>
                  <a:schemeClr val="tx1"/>
                </a:solidFill>
              </a:rPr>
              <a:t>Thư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ký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đúng"/>
          <p:cNvSpPr/>
          <p:nvPr/>
        </p:nvSpPr>
        <p:spPr>
          <a:xfrm>
            <a:off x="5252937" y="4796262"/>
            <a:ext cx="3743325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C. </a:t>
            </a:r>
            <a:r>
              <a:rPr lang="en-US" sz="4000" dirty="0" err="1">
                <a:solidFill>
                  <a:schemeClr val="tx1"/>
                </a:solidFill>
              </a:rPr>
              <a:t>Nhà</a:t>
            </a:r>
            <a:r>
              <a:rPr lang="en-US" sz="4000" dirty="0">
                <a:solidFill>
                  <a:schemeClr val="tx1"/>
                </a:solidFill>
              </a:rPr>
              <a:t> khoa </a:t>
            </a:r>
            <a:r>
              <a:rPr lang="en-US" sz="4000" dirty="0" err="1">
                <a:solidFill>
                  <a:schemeClr val="tx1"/>
                </a:solidFill>
              </a:rPr>
              <a:t>học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8" name="hoàn thành">
            <a:hlinkClick r:id="rId3" action="ppaction://hlinksldjump"/>
          </p:cNvPr>
          <p:cNvSpPr/>
          <p:nvPr/>
        </p:nvSpPr>
        <p:spPr>
          <a:xfrm>
            <a:off x="5975055" y="5924146"/>
            <a:ext cx="2299088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kết thúc">
            <a:hlinkClick r:id="" action="ppaction://hlinkshowjump?jump=endshow"/>
          </p:cNvPr>
          <p:cNvSpPr/>
          <p:nvPr/>
        </p:nvSpPr>
        <p:spPr>
          <a:xfrm>
            <a:off x="6171288" y="5916787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" name="mặt cườ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968786"/>
            <a:ext cx="3743325" cy="2807494"/>
          </a:xfrm>
          <a:prstGeom prst="rect">
            <a:avLst/>
          </a:prstGeom>
        </p:spPr>
      </p:pic>
      <p:pic>
        <p:nvPicPr>
          <p:cNvPr id="11" name="mặt khóc"/>
          <p:cNvPicPr>
            <a:picLocks noChangeAspect="1"/>
          </p:cNvPicPr>
          <p:nvPr/>
        </p:nvPicPr>
        <p:blipFill>
          <a:blip r:embed="rId5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101" y="2124760"/>
            <a:ext cx="285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9"/>
    </mc:Choice>
    <mc:Fallback xmlns="">
      <p:transition spd="slow" advTm="1421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</p:bldLst>
  </p:timing>
  <p:extLst mod="1">
    <p:ext uri="{E180D4A7-C9FB-4DFB-919C-405C955672EB}">
      <p14:showEvtLst xmlns:p14="http://schemas.microsoft.com/office/powerpoint/2010/main">
        <p14:triggerEvt type="onClick" time="10857" objId="7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xmlns="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xmlns="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xmlns="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ropical blue home 5 icon - Free tropical blue home icons">
            <a:hlinkClick r:id="rId7" action="ppaction://hlinksldjump"/>
            <a:extLst>
              <a:ext uri="{FF2B5EF4-FFF2-40B4-BE49-F238E27FC236}">
                <a16:creationId xmlns:a16="http://schemas.microsoft.com/office/drawing/2014/main" xmlns="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Ô CỬA 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4E2897-2684-4700-A88D-7F4294D0E63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8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02"/>
    </mc:Choice>
    <mc:Fallback xmlns="">
      <p:transition spd="slow" advTm="22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6980" y="132169"/>
            <a:ext cx="291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.VnAristote" panose="020B7200000000000000" pitchFamily="34" charset="0"/>
              </a:rPr>
              <a:t>SGK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.VnAristote" panose="020B7200000000000000" pitchFamily="34" charset="0"/>
              </a:rPr>
              <a:t>tr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.VnAristote" panose="020B7200000000000000" pitchFamily="34" charset="0"/>
              </a:rPr>
              <a:t> 38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513" y="2398018"/>
            <a:ext cx="1022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7840" y="3114962"/>
            <a:ext cx="9972013" cy="332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arenR"/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5829" y="699792"/>
            <a:ext cx="9660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2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55"/>
    </mc:Choice>
    <mc:Fallback xmlns="">
      <p:transition spd="slow" advTm="36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664"/>
            <a:ext cx="12192000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8114" y="123421"/>
            <a:ext cx="1022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52879" y="1097611"/>
            <a:ext cx="9198591" cy="2074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97362" y="1356596"/>
            <a:ext cx="9270218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kĩ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trúc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khoa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4572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nhạc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</a:t>
            </a:r>
            <a:endParaRPr lang="en-US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58915"/>
            <a:ext cx="48768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9" y="3629310"/>
            <a:ext cx="4453862" cy="2969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2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13"/>
    </mc:Choice>
    <mc:Fallback xmlns="">
      <p:transition spd="slow" advTm="50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>
                <a:solidFill>
                  <a:srgbClr val="FF0000"/>
                </a:solidFill>
              </a:rPr>
              <a:t>Người đó làm việc như thế nào?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928088" y="5056998"/>
            <a:ext cx="5797812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9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39"/>
    </mc:Choice>
    <mc:Fallback xmlns="">
      <p:transition spd="slow" advTm="17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4928088" y="5112113"/>
            <a:ext cx="5797812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27463" y="2239412"/>
            <a:ext cx="5389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khám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nghe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phổi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kê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thuốc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23842" y="3756712"/>
            <a:ext cx="5292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tận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quan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tâm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sóc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lòng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vì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nhân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5384" y="531286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giúp</a:t>
            </a:r>
            <a:r>
              <a:rPr lang="en-US" sz="2400" b="1" dirty="0">
                <a:solidFill>
                  <a:srgbClr val="002060"/>
                </a:solidFill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khỏe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mạnh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thoát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khỏi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tật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mang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niềm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vui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mọi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0" y="2530477"/>
            <a:ext cx="3305044" cy="318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D4A9354-EBF8-4BA5-BCFB-D95D3EE2CF2F}"/>
              </a:ext>
            </a:extLst>
          </p:cNvPr>
          <p:cNvSpPr/>
          <p:nvPr/>
        </p:nvSpPr>
        <p:spPr>
          <a:xfrm>
            <a:off x="799086" y="5622455"/>
            <a:ext cx="120417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 SĨ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9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25"/>
    </mc:Choice>
    <mc:Fallback xmlns="">
      <p:transition spd="slow" advTm="47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4928088" y="5056998"/>
            <a:ext cx="5797812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5413" y="1906344"/>
            <a:ext cx="5744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Nghiên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cứu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giảng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chấm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soạn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án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đọc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liệu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sóc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sức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khỏe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18117" y="3407969"/>
            <a:ext cx="5981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</a:rPr>
              <a:t>Say </a:t>
            </a:r>
            <a:r>
              <a:rPr lang="en-US" sz="2400" b="1" dirty="0" err="1">
                <a:solidFill>
                  <a:srgbClr val="002060"/>
                </a:solidFill>
              </a:rPr>
              <a:t>sưa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tươi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cười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đón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nhiệt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hướng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dẫn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hiểu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thức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quan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tâm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sóc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coi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như</a:t>
            </a:r>
            <a:r>
              <a:rPr lang="en-US" sz="2400" b="1" dirty="0">
                <a:solidFill>
                  <a:srgbClr val="002060"/>
                </a:solidFill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mình</a:t>
            </a:r>
            <a:r>
              <a:rPr lang="en-US" sz="2400" b="1" dirty="0">
                <a:solidFill>
                  <a:srgbClr val="002060"/>
                </a:solidFill>
              </a:rPr>
              <a:t> 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24390" y="5261271"/>
            <a:ext cx="6089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Cung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cấp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thức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uốn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nắn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dạy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dỗ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trở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hội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53" y="2405282"/>
            <a:ext cx="3460497" cy="33326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24F208-E6D6-4985-92E5-F04301E117EA}"/>
              </a:ext>
            </a:extLst>
          </p:cNvPr>
          <p:cNvSpPr/>
          <p:nvPr/>
        </p:nvSpPr>
        <p:spPr>
          <a:xfrm>
            <a:off x="799086" y="5622455"/>
            <a:ext cx="154401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GIÁO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30"/>
    </mc:Choice>
    <mc:Fallback xmlns="">
      <p:transition spd="slow" advTm="68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4928088" y="5056998"/>
            <a:ext cx="5833761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22785" y="1906344"/>
            <a:ext cx="5669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Tìm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kiếm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thông</a:t>
            </a:r>
            <a:r>
              <a:rPr lang="en-US" sz="2400" b="1" dirty="0">
                <a:solidFill>
                  <a:srgbClr val="002060"/>
                </a:solidFill>
              </a:rPr>
              <a:t> tin, quay </a:t>
            </a:r>
            <a:r>
              <a:rPr lang="en-US" sz="2400" b="1" dirty="0" err="1">
                <a:solidFill>
                  <a:srgbClr val="002060"/>
                </a:solidFill>
              </a:rPr>
              <a:t>phim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chụp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ảnh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tin, </a:t>
            </a:r>
            <a:r>
              <a:rPr lang="en-US" sz="2400" b="1" dirty="0" err="1">
                <a:solidFill>
                  <a:srgbClr val="002060"/>
                </a:solidFill>
              </a:rPr>
              <a:t>kiểm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tra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đánh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giá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thực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thông</a:t>
            </a:r>
            <a:r>
              <a:rPr lang="en-US" sz="2400" b="1" dirty="0">
                <a:solidFill>
                  <a:srgbClr val="002060"/>
                </a:solidFill>
              </a:rPr>
              <a:t> tin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60971" y="3748327"/>
            <a:ext cx="5779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Trung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thực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lòng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nhiệt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huyết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luôn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tòi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trì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công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việc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60971" y="5151992"/>
            <a:ext cx="5700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Giúp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mọi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mọi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nắm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được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thông</a:t>
            </a:r>
            <a:r>
              <a:rPr lang="en-US" sz="2400" b="1" dirty="0">
                <a:solidFill>
                  <a:srgbClr val="002060"/>
                </a:solidFill>
              </a:rPr>
              <a:t> tin </a:t>
            </a:r>
            <a:r>
              <a:rPr lang="en-US" sz="2400" b="1" dirty="0" err="1">
                <a:solidFill>
                  <a:srgbClr val="002060"/>
                </a:solidFill>
              </a:rPr>
              <a:t>xã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hội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kịp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thời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chính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xác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AADA89-5838-4DA8-972B-D6C8DEBD5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1380"/>
            <a:ext cx="3300679" cy="320575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0A01D1A-4A94-4F0A-9139-29B8D2E22138}"/>
              </a:ext>
            </a:extLst>
          </p:cNvPr>
          <p:cNvSpPr/>
          <p:nvPr/>
        </p:nvSpPr>
        <p:spPr>
          <a:xfrm>
            <a:off x="799086" y="5622455"/>
            <a:ext cx="215398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 VIÊN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8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55"/>
    </mc:Choice>
    <mc:Fallback xmlns="">
      <p:transition spd="slow" advTm="56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4928088" y="5056998"/>
            <a:ext cx="5688607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2156" y="2258623"/>
            <a:ext cx="5548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Nghiên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cứu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tác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nhạc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42156" y="3908907"/>
            <a:ext cx="512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</a:rPr>
              <a:t>Say </a:t>
            </a:r>
            <a:r>
              <a:rPr lang="en-US" sz="2400" b="1" dirty="0" err="1">
                <a:solidFill>
                  <a:srgbClr val="002060"/>
                </a:solidFill>
              </a:rPr>
              <a:t>mê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chỉ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siêng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năng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5384" y="5183442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200" b="1" dirty="0" err="1">
                <a:solidFill>
                  <a:srgbClr val="002060"/>
                </a:solidFill>
              </a:rPr>
              <a:t>Phục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vụ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đời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tinh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thần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cho</a:t>
            </a:r>
            <a:r>
              <a:rPr lang="en-US" sz="2200" b="1" dirty="0">
                <a:solidFill>
                  <a:srgbClr val="002060"/>
                </a:solidFill>
              </a:rPr>
              <a:t> con </a:t>
            </a:r>
            <a:r>
              <a:rPr lang="en-US" sz="2200" b="1" dirty="0" err="1">
                <a:solidFill>
                  <a:srgbClr val="002060"/>
                </a:solidFill>
              </a:rPr>
              <a:t>người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nâng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cao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chất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lượng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cuộc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hơn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vì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khi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có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âm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nhạc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tinh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thần</a:t>
            </a:r>
            <a:r>
              <a:rPr lang="en-US" sz="2200" b="1" dirty="0">
                <a:solidFill>
                  <a:srgbClr val="002060"/>
                </a:solidFill>
              </a:rPr>
              <a:t> con </a:t>
            </a:r>
            <a:r>
              <a:rPr lang="en-US" sz="2200" b="1" dirty="0" err="1">
                <a:solidFill>
                  <a:srgbClr val="002060"/>
                </a:solidFill>
              </a:rPr>
              <a:t>người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trở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nên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vui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vẻ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khỏe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mạnh</a:t>
            </a: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" y="2627288"/>
            <a:ext cx="3172889" cy="318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1CD4BF2-92C4-429F-9FA1-8C6E0476ABFE}"/>
              </a:ext>
            </a:extLst>
          </p:cNvPr>
          <p:cNvSpPr/>
          <p:nvPr/>
        </p:nvSpPr>
        <p:spPr>
          <a:xfrm>
            <a:off x="799086" y="5717991"/>
            <a:ext cx="146065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 SĨ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0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86"/>
    </mc:Choice>
    <mc:Fallback xmlns="">
      <p:transition spd="slow" advTm="77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lored pencils on school board background Vector Image">
            <a:extLst>
              <a:ext uri="{FF2B5EF4-FFF2-40B4-BE49-F238E27FC236}">
                <a16:creationId xmlns:a16="http://schemas.microsoft.com/office/drawing/2014/main" xmlns="" id="{65A0A63E-7DF4-41DA-9A4E-865A90331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11551" r="17931" b="14884"/>
          <a:stretch/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4244" y="512395"/>
            <a:ext cx="9745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171424" y="2047741"/>
            <a:ext cx="10058402" cy="302784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vi-VN" sz="3400" i="1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  <a:r>
              <a:rPr lang="vi-VN" sz="3400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400" i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7-10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15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1"/>
    </mc:Choice>
    <mc:Fallback xmlns="">
      <p:transition spd="slow" advTm="20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7" y="0"/>
            <a:ext cx="12514997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752" y="816645"/>
            <a:ext cx="10225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(7-10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625727" y="2111381"/>
            <a:ext cx="11670906" cy="398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sz="2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nghề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ấy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0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29"/>
    </mc:Choice>
    <mc:Fallback xmlns="">
      <p:transition spd="slow" advTm="58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7" y="0"/>
            <a:ext cx="12514997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752" y="816645"/>
            <a:ext cx="10225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(7-10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0124" y="1782737"/>
            <a:ext cx="11368586" cy="37491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545" y="1694892"/>
            <a:ext cx="11282149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vi-VN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ý: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rõ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ừ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hay,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h</a:t>
            </a:r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3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32"/>
    </mc:Choice>
    <mc:Fallback xmlns="">
      <p:transition spd="slow" advTm="2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86" y="0"/>
            <a:ext cx="12192000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8055" y="1826577"/>
            <a:ext cx="392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 DÒ: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3187" y="2748748"/>
            <a:ext cx="88164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7-10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lao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óc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vở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6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84"/>
    </mc:Choice>
    <mc:Fallback xmlns="">
      <p:transition spd="slow" advTm="2358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1916" cy="8389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2514" y="1045028"/>
            <a:ext cx="3526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2"/>
                </a:solidFill>
              </a:rPr>
              <a:t>Trò</a:t>
            </a:r>
            <a:r>
              <a:rPr lang="en-US" sz="8000" dirty="0">
                <a:solidFill>
                  <a:schemeClr val="accent2"/>
                </a:solidFill>
              </a:rPr>
              <a:t> </a:t>
            </a:r>
            <a:r>
              <a:rPr lang="en-US" sz="8000" dirty="0" err="1">
                <a:solidFill>
                  <a:schemeClr val="accent2"/>
                </a:solidFill>
              </a:rPr>
              <a:t>chơi</a:t>
            </a:r>
            <a:endParaRPr lang="en-GB" sz="8000" dirty="0">
              <a:solidFill>
                <a:schemeClr val="accent2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4824882" y="4746171"/>
            <a:ext cx="2542235" cy="9361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BẮT ĐẦU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4E518DD-9249-428C-9F9B-B46828FEBB1A}"/>
              </a:ext>
            </a:extLst>
          </p:cNvPr>
          <p:cNvSpPr/>
          <p:nvPr/>
        </p:nvSpPr>
        <p:spPr>
          <a:xfrm>
            <a:off x="2588295" y="3429000"/>
            <a:ext cx="701540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Ô CỬA BÍ MẬT</a:t>
            </a:r>
          </a:p>
        </p:txBody>
      </p:sp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253640" y="6199797"/>
            <a:ext cx="918337" cy="8500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5"/>
    </mc:Choice>
    <mc:Fallback xmlns="">
      <p:transition spd="slow" advTm="1356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xmlns="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xmlns="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Ô CỬA 1">
            <a:hlinkClick r:id="rId5" action="ppaction://hlinksldjump"/>
            <a:extLst>
              <a:ext uri="{FF2B5EF4-FFF2-40B4-BE49-F238E27FC236}">
                <a16:creationId xmlns:a16="http://schemas.microsoft.com/office/drawing/2014/main" xmlns="" id="{8ACAD6D9-E1AA-44A8-9A76-977097790A0A}"/>
              </a:ext>
            </a:extLst>
          </p:cNvPr>
          <p:cNvSpPr/>
          <p:nvPr/>
        </p:nvSpPr>
        <p:spPr>
          <a:xfrm>
            <a:off x="3208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xmlns="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7" action="ppaction://hlinksldjump"/>
            <a:extLst>
              <a:ext uri="{FF2B5EF4-FFF2-40B4-BE49-F238E27FC236}">
                <a16:creationId xmlns:a16="http://schemas.microsoft.com/office/drawing/2014/main" xmlns="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8" action="ppaction://hlinksldjump"/>
            <a:extLst>
              <a:ext uri="{FF2B5EF4-FFF2-40B4-BE49-F238E27FC236}">
                <a16:creationId xmlns:a16="http://schemas.microsoft.com/office/drawing/2014/main" xmlns="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Ô CỬA 1">
            <a:hlinkClick r:id="rId11" action="ppaction://hlinksldjump"/>
          </p:cNvPr>
          <p:cNvSpPr/>
          <p:nvPr/>
        </p:nvSpPr>
        <p:spPr>
          <a:xfrm>
            <a:off x="6383813" y="1404364"/>
            <a:ext cx="3186154" cy="2301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  <a:endParaRPr lang="en-GB" sz="5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A4D49FE-9100-4911-9CD5-A5A2163A201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Ô CỬA 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20638E23-5F97-4051-8F66-21C3B91E0BAF}"/>
              </a:ext>
            </a:extLst>
          </p:cNvPr>
          <p:cNvSpPr/>
          <p:nvPr/>
        </p:nvSpPr>
        <p:spPr>
          <a:xfrm>
            <a:off x="3208148" y="1380308"/>
            <a:ext cx="3186154" cy="2325128"/>
          </a:xfrm>
          <a:prstGeom prst="rect">
            <a:avLst/>
          </a:prstGeom>
          <a:solidFill>
            <a:srgbClr val="2FFF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7081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97"/>
    </mc:Choice>
    <mc:Fallback xmlns="">
      <p:transition spd="slow" advTm="2719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" grpId="0" animBg="1"/>
      <p:bldP spid="8" grpId="0" animBg="1"/>
    </p:bldLst>
  </p:timing>
  <p:extLst mod="1">
    <p:ext uri="{E180D4A7-C9FB-4DFB-919C-405C955672EB}">
      <p14:showEvtLst xmlns:p14="http://schemas.microsoft.com/office/powerpoint/2010/main">
        <p14:triggerEvt type="onClick" time="27187" objId="8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75767" y="0"/>
            <a:ext cx="8541712" cy="224709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   </a:t>
            </a:r>
            <a:r>
              <a:rPr lang="en-US" sz="4400" u="sng" dirty="0" err="1"/>
              <a:t>Câu</a:t>
            </a:r>
            <a:r>
              <a:rPr lang="en-US" sz="4400" u="sng" dirty="0"/>
              <a:t> 1:</a:t>
            </a:r>
            <a:r>
              <a:rPr lang="en-US" sz="4400" dirty="0"/>
              <a:t>   	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sớm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Cho con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ai 1"/>
          <p:cNvSpPr/>
          <p:nvPr/>
        </p:nvSpPr>
        <p:spPr>
          <a:xfrm>
            <a:off x="5252940" y="2470826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A. </a:t>
            </a:r>
            <a:r>
              <a:rPr lang="en-US" sz="4000" dirty="0" err="1">
                <a:solidFill>
                  <a:schemeClr val="tx1"/>
                </a:solidFill>
              </a:rPr>
              <a:t>Kĩ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sư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sai 2"/>
          <p:cNvSpPr/>
          <p:nvPr/>
        </p:nvSpPr>
        <p:spPr>
          <a:xfrm>
            <a:off x="5252938" y="3667328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B. </a:t>
            </a:r>
            <a:r>
              <a:rPr lang="en-US" sz="4000" dirty="0" err="1">
                <a:solidFill>
                  <a:schemeClr val="tx1"/>
                </a:solidFill>
              </a:rPr>
              <a:t>Công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nhân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đúng"/>
          <p:cNvSpPr/>
          <p:nvPr/>
        </p:nvSpPr>
        <p:spPr>
          <a:xfrm>
            <a:off x="5252938" y="4863830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C. </a:t>
            </a:r>
            <a:r>
              <a:rPr lang="en-US" sz="4000" dirty="0" err="1">
                <a:solidFill>
                  <a:schemeClr val="tx1"/>
                </a:solidFill>
              </a:rPr>
              <a:t>Cô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giáo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hoàn thành">
            <a:hlinkClick r:id="rId3" action="ppaction://hlinksldjump"/>
          </p:cNvPr>
          <p:cNvSpPr/>
          <p:nvPr/>
        </p:nvSpPr>
        <p:spPr>
          <a:xfrm>
            <a:off x="5885534" y="5929010"/>
            <a:ext cx="2314586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kết thúc">
            <a:hlinkClick r:id="" action="ppaction://hlinkshowjump?jump=endshow"/>
          </p:cNvPr>
          <p:cNvSpPr/>
          <p:nvPr/>
        </p:nvSpPr>
        <p:spPr>
          <a:xfrm>
            <a:off x="6089516" y="5929010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9" name="mặt cườ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968786"/>
            <a:ext cx="3743325" cy="2807494"/>
          </a:xfrm>
          <a:prstGeom prst="rect">
            <a:avLst/>
          </a:prstGeom>
        </p:spPr>
      </p:pic>
      <p:pic>
        <p:nvPicPr>
          <p:cNvPr id="10" name="mặt khóc"/>
          <p:cNvPicPr>
            <a:picLocks noChangeAspect="1"/>
          </p:cNvPicPr>
          <p:nvPr/>
        </p:nvPicPr>
        <p:blipFill>
          <a:blip r:embed="rId5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368" y="2130130"/>
            <a:ext cx="285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4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39"/>
    </mc:Choice>
    <mc:Fallback xmlns="">
      <p:transition spd="slow" advTm="1683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  <p:extLst mod="1">
    <p:ext uri="{E180D4A7-C9FB-4DFB-919C-405C955672EB}">
      <p14:showEvtLst xmlns:p14="http://schemas.microsoft.com/office/powerpoint/2010/main">
        <p14:triggerEvt type="onClick" time="13611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xmlns="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xmlns="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Ô CỬA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8ACAD6D9-E1AA-44A8-9A76-977097790A0A}"/>
              </a:ext>
            </a:extLst>
          </p:cNvPr>
          <p:cNvSpPr/>
          <p:nvPr/>
        </p:nvSpPr>
        <p:spPr>
          <a:xfrm>
            <a:off x="3208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xmlns="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8" action="ppaction://hlinksldjump"/>
            <a:extLst>
              <a:ext uri="{FF2B5EF4-FFF2-40B4-BE49-F238E27FC236}">
                <a16:creationId xmlns:a16="http://schemas.microsoft.com/office/drawing/2014/main" xmlns="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9" action="ppaction://hlinksldjump"/>
            <a:extLst>
              <a:ext uri="{FF2B5EF4-FFF2-40B4-BE49-F238E27FC236}">
                <a16:creationId xmlns:a16="http://schemas.microsoft.com/office/drawing/2014/main" xmlns="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Ô CỬA 1">
            <a:hlinkClick r:id="rId12" action="ppaction://hlinksldjump"/>
          </p:cNvPr>
          <p:cNvSpPr/>
          <p:nvPr/>
        </p:nvSpPr>
        <p:spPr>
          <a:xfrm>
            <a:off x="6383813" y="1404364"/>
            <a:ext cx="3186154" cy="2301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  <a:endParaRPr lang="en-GB" sz="5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7FA2A8D-F021-4BF5-A43D-276A8A8ABD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Ô CỬA 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20638E23-5F97-4051-8F66-21C3B91E0BAF}"/>
              </a:ext>
            </a:extLst>
          </p:cNvPr>
          <p:cNvSpPr/>
          <p:nvPr/>
        </p:nvSpPr>
        <p:spPr>
          <a:xfrm>
            <a:off x="3212198" y="1403795"/>
            <a:ext cx="3186154" cy="2325128"/>
          </a:xfrm>
          <a:prstGeom prst="rect">
            <a:avLst/>
          </a:prstGeom>
          <a:solidFill>
            <a:srgbClr val="2FFF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  <a:endParaRPr lang="en-GB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5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3"/>
    </mc:Choice>
    <mc:Fallback xmlns="">
      <p:transition spd="slow" advTm="10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69744" y="572363"/>
            <a:ext cx="9171296" cy="147233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Ai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</a:t>
            </a: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Cho ta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ai 1"/>
          <p:cNvSpPr/>
          <p:nvPr/>
        </p:nvSpPr>
        <p:spPr>
          <a:xfrm>
            <a:off x="5252939" y="2470826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A. </a:t>
            </a:r>
            <a:r>
              <a:rPr lang="en-US" sz="4000" dirty="0" err="1">
                <a:solidFill>
                  <a:schemeClr val="tx1"/>
                </a:solidFill>
              </a:rPr>
              <a:t>Thợ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mộc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sai 2"/>
          <p:cNvSpPr/>
          <p:nvPr/>
        </p:nvSpPr>
        <p:spPr>
          <a:xfrm>
            <a:off x="5252939" y="4771419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C. </a:t>
            </a:r>
            <a:r>
              <a:rPr lang="en-US" sz="4000" dirty="0" err="1">
                <a:solidFill>
                  <a:schemeClr val="tx1"/>
                </a:solidFill>
              </a:rPr>
              <a:t>Thợ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điện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đúng"/>
          <p:cNvSpPr/>
          <p:nvPr/>
        </p:nvSpPr>
        <p:spPr>
          <a:xfrm>
            <a:off x="5252938" y="3618159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B. </a:t>
            </a:r>
            <a:r>
              <a:rPr lang="en-US" sz="4000" dirty="0" err="1">
                <a:solidFill>
                  <a:schemeClr val="tx1"/>
                </a:solidFill>
              </a:rPr>
              <a:t>Bác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sĩ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hoàn thành">
            <a:hlinkClick r:id="rId3" action="ppaction://hlinksldjump"/>
          </p:cNvPr>
          <p:cNvSpPr/>
          <p:nvPr/>
        </p:nvSpPr>
        <p:spPr>
          <a:xfrm>
            <a:off x="5924287" y="5918751"/>
            <a:ext cx="2237079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kết thúc">
            <a:hlinkClick r:id="" action="ppaction://hlinkshowjump?jump=endshow"/>
          </p:cNvPr>
          <p:cNvSpPr/>
          <p:nvPr/>
        </p:nvSpPr>
        <p:spPr>
          <a:xfrm>
            <a:off x="6089515" y="5918750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9" name="mặt cườ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968786"/>
            <a:ext cx="3743325" cy="2807494"/>
          </a:xfrm>
          <a:prstGeom prst="rect">
            <a:avLst/>
          </a:prstGeom>
        </p:spPr>
      </p:pic>
      <p:pic>
        <p:nvPicPr>
          <p:cNvPr id="10" name="mặt khóc"/>
          <p:cNvPicPr>
            <a:picLocks noChangeAspect="1"/>
          </p:cNvPicPr>
          <p:nvPr/>
        </p:nvPicPr>
        <p:blipFill>
          <a:blip r:embed="rId5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356" y="2134948"/>
            <a:ext cx="285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6"/>
    </mc:Choice>
    <mc:Fallback xmlns="">
      <p:transition spd="slow" advTm="1537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  <p:extLst mod="1">
    <p:ext uri="{E180D4A7-C9FB-4DFB-919C-405C955672EB}">
      <p14:showEvtLst xmlns:p14="http://schemas.microsoft.com/office/powerpoint/2010/main">
        <p14:triggerEvt type="onClick" time="11996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xmlns="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xmlns="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Ô CỬA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8ACAD6D9-E1AA-44A8-9A76-977097790A0A}"/>
              </a:ext>
            </a:extLst>
          </p:cNvPr>
          <p:cNvSpPr/>
          <p:nvPr/>
        </p:nvSpPr>
        <p:spPr>
          <a:xfrm>
            <a:off x="3208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xmlns="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8" action="ppaction://hlinksldjump"/>
            <a:extLst>
              <a:ext uri="{FF2B5EF4-FFF2-40B4-BE49-F238E27FC236}">
                <a16:creationId xmlns:a16="http://schemas.microsoft.com/office/drawing/2014/main" xmlns="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9" action="ppaction://hlinksldjump"/>
            <a:extLst>
              <a:ext uri="{FF2B5EF4-FFF2-40B4-BE49-F238E27FC236}">
                <a16:creationId xmlns:a16="http://schemas.microsoft.com/office/drawing/2014/main" xmlns="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Ô CỬA 1">
            <a:hlinkClick r:id="rId12" action="ppaction://hlinksldjump"/>
          </p:cNvPr>
          <p:cNvSpPr/>
          <p:nvPr/>
        </p:nvSpPr>
        <p:spPr>
          <a:xfrm>
            <a:off x="6383813" y="1404364"/>
            <a:ext cx="3186154" cy="2301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  <a:endParaRPr lang="en-GB" sz="5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5ABC267-608C-44EF-9FB8-AE2525CA5D9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74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62"/>
    </mc:Choice>
    <mc:Fallback xmlns="">
      <p:transition spd="slow" advTm="15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64776" y="158348"/>
            <a:ext cx="9661086" cy="1360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   </a:t>
            </a:r>
            <a:r>
              <a:rPr lang="en-US" sz="4400" u="sng" dirty="0" err="1"/>
              <a:t>Câu</a:t>
            </a:r>
            <a:r>
              <a:rPr lang="en-US" sz="4400" u="sng" dirty="0"/>
              <a:t> 3</a:t>
            </a:r>
            <a:r>
              <a:rPr lang="en-US" sz="4400" dirty="0"/>
              <a:t>: Ai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nhiệm</a:t>
            </a:r>
            <a:r>
              <a:rPr lang="en-US" sz="4400" dirty="0"/>
              <a:t> </a:t>
            </a:r>
            <a:r>
              <a:rPr lang="en-US" sz="4400" dirty="0" err="1"/>
              <a:t>vụ</a:t>
            </a:r>
            <a:r>
              <a:rPr lang="en-US" sz="4400" dirty="0"/>
              <a:t> </a:t>
            </a:r>
            <a:r>
              <a:rPr lang="en-US" sz="4400" dirty="0" err="1"/>
              <a:t>giữ</a:t>
            </a:r>
            <a:r>
              <a:rPr lang="en-US" sz="4400" dirty="0"/>
              <a:t> </a:t>
            </a:r>
            <a:r>
              <a:rPr lang="en-US" sz="4400" dirty="0" err="1"/>
              <a:t>gìn</a:t>
            </a:r>
            <a:r>
              <a:rPr lang="en-US" sz="4400" dirty="0"/>
              <a:t>                                an </a:t>
            </a:r>
            <a:r>
              <a:rPr lang="en-US" sz="4400" dirty="0" err="1"/>
              <a:t>ninh</a:t>
            </a:r>
            <a:r>
              <a:rPr lang="en-US" sz="4400" dirty="0"/>
              <a:t> </a:t>
            </a:r>
            <a:r>
              <a:rPr lang="en-US" sz="4400" dirty="0" err="1"/>
              <a:t>trật</a:t>
            </a:r>
            <a:r>
              <a:rPr lang="en-US" sz="4400" dirty="0"/>
              <a:t> </a:t>
            </a:r>
            <a:r>
              <a:rPr lang="en-US" sz="4400" dirty="0" err="1"/>
              <a:t>tự</a:t>
            </a:r>
            <a:r>
              <a:rPr lang="en-US" sz="4400" dirty="0"/>
              <a:t>, an </a:t>
            </a:r>
            <a:r>
              <a:rPr lang="en-US" sz="4400" dirty="0" err="1"/>
              <a:t>toàn</a:t>
            </a:r>
            <a:r>
              <a:rPr lang="en-US" sz="4400" dirty="0"/>
              <a:t> </a:t>
            </a:r>
            <a:r>
              <a:rPr lang="en-US" sz="4400" dirty="0" err="1"/>
              <a:t>xã</a:t>
            </a:r>
            <a:r>
              <a:rPr lang="en-US" sz="4400" dirty="0"/>
              <a:t> </a:t>
            </a:r>
            <a:r>
              <a:rPr lang="en-US" sz="4400" dirty="0" err="1"/>
              <a:t>hội</a:t>
            </a:r>
            <a:r>
              <a:rPr lang="en-US" sz="4400" dirty="0"/>
              <a:t>?</a:t>
            </a:r>
            <a:endParaRPr lang="en-GB" sz="4400" dirty="0"/>
          </a:p>
        </p:txBody>
      </p:sp>
      <p:sp>
        <p:nvSpPr>
          <p:cNvPr id="4" name="sai 1"/>
          <p:cNvSpPr/>
          <p:nvPr/>
        </p:nvSpPr>
        <p:spPr>
          <a:xfrm>
            <a:off x="5089393" y="3454386"/>
            <a:ext cx="3743326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B. </a:t>
            </a:r>
            <a:r>
              <a:rPr lang="en-US" sz="4000" dirty="0" err="1">
                <a:solidFill>
                  <a:schemeClr val="tx1"/>
                </a:solidFill>
              </a:rPr>
              <a:t>Thợ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xây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sai 2"/>
          <p:cNvSpPr/>
          <p:nvPr/>
        </p:nvSpPr>
        <p:spPr>
          <a:xfrm>
            <a:off x="5089393" y="4771419"/>
            <a:ext cx="3743326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C. </a:t>
            </a:r>
            <a:r>
              <a:rPr lang="en-US" sz="4000" dirty="0" err="1">
                <a:solidFill>
                  <a:schemeClr val="tx1"/>
                </a:solidFill>
              </a:rPr>
              <a:t>Tài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xế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đúng"/>
          <p:cNvSpPr/>
          <p:nvPr/>
        </p:nvSpPr>
        <p:spPr>
          <a:xfrm>
            <a:off x="5089392" y="2094290"/>
            <a:ext cx="3743326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A. </a:t>
            </a:r>
            <a:r>
              <a:rPr lang="en-US" sz="4000" dirty="0" err="1">
                <a:solidFill>
                  <a:schemeClr val="tx1"/>
                </a:solidFill>
              </a:rPr>
              <a:t>Công</a:t>
            </a:r>
            <a:r>
              <a:rPr lang="en-US" sz="4000" dirty="0">
                <a:solidFill>
                  <a:schemeClr val="tx1"/>
                </a:solidFill>
              </a:rPr>
              <a:t> an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hoàn thành">
            <a:hlinkClick r:id="rId3" action="ppaction://hlinksldjump"/>
          </p:cNvPr>
          <p:cNvSpPr/>
          <p:nvPr/>
        </p:nvSpPr>
        <p:spPr>
          <a:xfrm>
            <a:off x="5857876" y="5912752"/>
            <a:ext cx="2206358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kết thúc">
            <a:hlinkClick r:id="" action="ppaction://hlinkshowjump?jump=endshow"/>
          </p:cNvPr>
          <p:cNvSpPr/>
          <p:nvPr/>
        </p:nvSpPr>
        <p:spPr>
          <a:xfrm>
            <a:off x="6007744" y="5912752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9" name="mặt cườ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968786"/>
            <a:ext cx="3743325" cy="2807494"/>
          </a:xfrm>
          <a:prstGeom prst="rect">
            <a:avLst/>
          </a:prstGeom>
        </p:spPr>
      </p:pic>
      <p:pic>
        <p:nvPicPr>
          <p:cNvPr id="10" name="mặt khóc"/>
          <p:cNvPicPr>
            <a:picLocks noChangeAspect="1"/>
          </p:cNvPicPr>
          <p:nvPr/>
        </p:nvPicPr>
        <p:blipFill>
          <a:blip r:embed="rId5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386" y="2135898"/>
            <a:ext cx="285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21"/>
    </mc:Choice>
    <mc:Fallback xmlns="">
      <p:transition spd="slow" advTm="1452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  <p:extLst mod="1">
    <p:ext uri="{E180D4A7-C9FB-4DFB-919C-405C955672EB}">
      <p14:showEvtLst xmlns:p14="http://schemas.microsoft.com/office/powerpoint/2010/main">
        <p14:triggerEvt type="onClick" time="11744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6.6|22.5|2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5|15.2|18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0.3|13.8|25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8.5|2.7|6.6|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9.9|17.5|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2|14|1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1010</Words>
  <Application>Microsoft Office PowerPoint</Application>
  <PresentationFormat>Custom</PresentationFormat>
  <Paragraphs>127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8.1 Version 2</dc:creator>
  <cp:lastModifiedBy>SONYVAIO</cp:lastModifiedBy>
  <cp:revision>55</cp:revision>
  <dcterms:created xsi:type="dcterms:W3CDTF">2020-04-05T06:37:26Z</dcterms:created>
  <dcterms:modified xsi:type="dcterms:W3CDTF">2020-04-13T05:01:21Z</dcterms:modified>
</cp:coreProperties>
</file>