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621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71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85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9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7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807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08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5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538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9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71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BDB8-CC22-454C-B8C6-ECF7EB9B3ABA}" type="datetimeFigureOut">
              <a:rPr lang="vi-VN" smtClean="0"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15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68967" y="2505670"/>
            <a:ext cx="4647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Bảng chia 9</a:t>
            </a:r>
            <a:endParaRPr lang="en-US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7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76" y="1266165"/>
            <a:ext cx="3578579" cy="576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8746" y="357499"/>
            <a:ext cx="350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 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8" y="2444131"/>
            <a:ext cx="3578579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33" y="3298538"/>
            <a:ext cx="3578579" cy="576064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113814" y="1052333"/>
            <a:ext cx="360040" cy="100811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5724128" y="12069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 =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59884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 9 = 1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111642" y="2444131"/>
            <a:ext cx="384763" cy="154136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5724128" y="279482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2 = 18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214811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 9 = 2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7" y="4437112"/>
            <a:ext cx="3578579" cy="5760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6" y="5157192"/>
            <a:ext cx="3578579" cy="576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5" y="5877272"/>
            <a:ext cx="3578579" cy="576064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>
          <a:xfrm>
            <a:off x="5115578" y="4437112"/>
            <a:ext cx="394738" cy="211742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/>
          <p:cNvSpPr txBox="1"/>
          <p:nvPr/>
        </p:nvSpPr>
        <p:spPr>
          <a:xfrm>
            <a:off x="5724128" y="495713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3 = 27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4128" y="547716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: 9 = 3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72268"/>
            <a:ext cx="3382835" cy="5445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3" y="2132856"/>
            <a:ext cx="3382835" cy="544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2" y="2924944"/>
            <a:ext cx="3382835" cy="544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861048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474" y="432271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522" y="4790279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3 =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3" y="91060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3" y="13722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2 = 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3057" y="183393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3057" y="229559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4 = 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3057" y="275726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5 = 45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8309" y="32189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6 = 54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3" y="368059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7 = 63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9993" y="414225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8 = 72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2554" y="46039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9= 81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22554" y="5065588"/>
            <a:ext cx="177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10 = 90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04248" y="910602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9</a:t>
            </a:r>
            <a:r>
              <a:rPr lang="en-US" sz="2400" b="1" smtClean="0">
                <a:solidFill>
                  <a:srgbClr val="002060"/>
                </a:solidFill>
              </a:rPr>
              <a:t> : 9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04248" y="137226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18 : 9 =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04248" y="183393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5618" y="229559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36 : 9 = 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5618" y="275726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45 : 9 =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95617" y="3238665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54 : 9 =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04248" y="368059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63 : 9 = 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04248" y="4140219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72 : 9 = 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5568" y="4604681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81 : 9 = 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5568" y="5066346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90 : 9 =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560" y="51049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1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11418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9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90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 : 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195" y="139742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1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0724" y="138513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10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8283" y="138513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6376" y="138513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2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16732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5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: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6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6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7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8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0194" y="1397422"/>
            <a:ext cx="663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0724" y="1385137"/>
            <a:ext cx="63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8282" y="1385138"/>
            <a:ext cx="68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6376" y="138513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524" y="476672"/>
            <a:ext cx="612068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3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66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Có 45kg gạo, chia đều vào 9 túi. Hỏi mỗi túi có bao nhiêu ki – lô – gam gạo?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Bài giải</a:t>
            </a:r>
          </a:p>
          <a:p>
            <a:pPr algn="ctr"/>
            <a:r>
              <a:rPr lang="en-US" sz="3600" smtClean="0"/>
              <a:t>Mỗi túi có số ki – lô – gam gạo là:</a:t>
            </a:r>
          </a:p>
          <a:p>
            <a:pPr algn="ctr"/>
            <a:r>
              <a:rPr lang="en-US" sz="3600" smtClean="0"/>
              <a:t>45 : 9 = 5 (kg)</a:t>
            </a:r>
          </a:p>
          <a:p>
            <a:pPr algn="ctr"/>
            <a:r>
              <a:rPr lang="en-US" sz="3600" smtClean="0"/>
              <a:t>Đáp số: 5kg</a:t>
            </a:r>
            <a:endParaRPr lang="vi-VN" sz="3600"/>
          </a:p>
        </p:txBody>
      </p:sp>
    </p:spTree>
    <p:extLst>
      <p:ext uri="{BB962C8B-B14F-4D97-AF65-F5344CB8AC3E}">
        <p14:creationId xmlns:p14="http://schemas.microsoft.com/office/powerpoint/2010/main" val="35677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524" y="476672"/>
            <a:ext cx="612068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4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66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Có 45kg gạo chia vào các túi, mỗi túi có 9kg. Hỏi có bao nhiêu túi gạo?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580544" y="20608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Bài giải</a:t>
            </a:r>
          </a:p>
          <a:p>
            <a:pPr algn="ctr"/>
            <a:r>
              <a:rPr lang="en-US" sz="3600" smtClean="0"/>
              <a:t>Có số túi gạo là:</a:t>
            </a:r>
          </a:p>
          <a:p>
            <a:pPr algn="ctr"/>
            <a:r>
              <a:rPr lang="en-US" sz="3600" smtClean="0"/>
              <a:t>45 : 9 = 5 (túi)</a:t>
            </a:r>
          </a:p>
          <a:p>
            <a:pPr algn="ctr"/>
            <a:r>
              <a:rPr lang="en-US" sz="3600" smtClean="0"/>
              <a:t>Đáp số: 5 túi.</a:t>
            </a:r>
          </a:p>
        </p:txBody>
      </p:sp>
    </p:spTree>
    <p:extLst>
      <p:ext uri="{BB962C8B-B14F-4D97-AF65-F5344CB8AC3E}">
        <p14:creationId xmlns:p14="http://schemas.microsoft.com/office/powerpoint/2010/main" val="8526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34&quot;&gt;&lt;property id=&quot;20148&quot; value=&quot;5&quot;/&gt;&lt;property id=&quot;20300&quot; value=&quot;Slide 1&quot;/&gt;&lt;property id=&quot;20307&quot; value=&quot;264&quot;/&gt;&lt;/object&gt;&lt;/object&gt;&lt;/object&gt;&lt;/database&gt;"/>
  <p:tag name="ISPRING_RESOURCE_PATHS_HASH_2" val="4692eabfee4bcca999ac6c1db2c7fd05b85784f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379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ASUS</cp:lastModifiedBy>
  <cp:revision>9</cp:revision>
  <dcterms:created xsi:type="dcterms:W3CDTF">2016-12-03T14:41:15Z</dcterms:created>
  <dcterms:modified xsi:type="dcterms:W3CDTF">2018-11-30T15:34:07Z</dcterms:modified>
</cp:coreProperties>
</file>