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custDataLst>
    <p:tags r:id="rId7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74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E0000-1FB3-4998-8777-65375DC99AA6}" type="datetimeFigureOut">
              <a:rPr lang="vi-VN" smtClean="0"/>
              <a:pPr/>
              <a:t>30/11/2018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9D790E-0C38-4EB9-90E7-02D036576A7D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14408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9D790E-0C38-4EB9-90E7-02D036576A7D}" type="slidenum">
              <a:rPr lang="vi-VN" smtClean="0"/>
              <a:pPr/>
              <a:t>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56586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ED70-5ADE-4AB0-8A69-807FAADE761F}" type="datetimeFigureOut">
              <a:rPr lang="vi-VN" smtClean="0"/>
              <a:pPr/>
              <a:t>30/11/2018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FB89B-60AC-48D3-9126-E2892C48E1A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76636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ED70-5ADE-4AB0-8A69-807FAADE761F}" type="datetimeFigureOut">
              <a:rPr lang="vi-VN" smtClean="0"/>
              <a:pPr/>
              <a:t>30/11/2018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FB89B-60AC-48D3-9126-E2892C48E1A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44109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ED70-5ADE-4AB0-8A69-807FAADE761F}" type="datetimeFigureOut">
              <a:rPr lang="vi-VN" smtClean="0"/>
              <a:pPr/>
              <a:t>30/11/2018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FB89B-60AC-48D3-9126-E2892C48E1A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35586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ED70-5ADE-4AB0-8A69-807FAADE761F}" type="datetimeFigureOut">
              <a:rPr lang="vi-VN" smtClean="0"/>
              <a:pPr/>
              <a:t>30/11/2018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FB89B-60AC-48D3-9126-E2892C48E1A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98000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ED70-5ADE-4AB0-8A69-807FAADE761F}" type="datetimeFigureOut">
              <a:rPr lang="vi-VN" smtClean="0"/>
              <a:pPr/>
              <a:t>30/11/2018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FB89B-60AC-48D3-9126-E2892C48E1A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05684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ED70-5ADE-4AB0-8A69-807FAADE761F}" type="datetimeFigureOut">
              <a:rPr lang="vi-VN" smtClean="0"/>
              <a:pPr/>
              <a:t>30/11/2018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FB89B-60AC-48D3-9126-E2892C48E1A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57740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ED70-5ADE-4AB0-8A69-807FAADE761F}" type="datetimeFigureOut">
              <a:rPr lang="vi-VN" smtClean="0"/>
              <a:pPr/>
              <a:t>30/11/2018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FB89B-60AC-48D3-9126-E2892C48E1A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4905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ED70-5ADE-4AB0-8A69-807FAADE761F}" type="datetimeFigureOut">
              <a:rPr lang="vi-VN" smtClean="0"/>
              <a:pPr/>
              <a:t>30/11/2018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FB89B-60AC-48D3-9126-E2892C48E1A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49181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ED70-5ADE-4AB0-8A69-807FAADE761F}" type="datetimeFigureOut">
              <a:rPr lang="vi-VN" smtClean="0"/>
              <a:pPr/>
              <a:t>30/11/2018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FB89B-60AC-48D3-9126-E2892C48E1A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72220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ED70-5ADE-4AB0-8A69-807FAADE761F}" type="datetimeFigureOut">
              <a:rPr lang="vi-VN" smtClean="0"/>
              <a:pPr/>
              <a:t>30/11/2018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FB89B-60AC-48D3-9126-E2892C48E1A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54162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ED70-5ADE-4AB0-8A69-807FAADE761F}" type="datetimeFigureOut">
              <a:rPr lang="vi-VN" smtClean="0"/>
              <a:pPr/>
              <a:t>30/11/2018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FB89B-60AC-48D3-9126-E2892C48E1A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92000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2ED70-5ADE-4AB0-8A69-807FAADE761F}" type="datetimeFigureOut">
              <a:rPr lang="vi-VN" smtClean="0"/>
              <a:pPr/>
              <a:t>30/11/2018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FB89B-60AC-48D3-9126-E2892C48E1A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10885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51520" y="260648"/>
            <a:ext cx="576064" cy="57606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chemeClr val="tx1"/>
                </a:solidFill>
              </a:rPr>
              <a:t>1</a:t>
            </a:r>
            <a:endParaRPr lang="vi-VN" sz="280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260648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Tính nhẩm:</a:t>
            </a:r>
            <a:endParaRPr lang="vi-VN" sz="280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451563"/>
              </p:ext>
            </p:extLst>
          </p:nvPr>
        </p:nvGraphicFramePr>
        <p:xfrm>
          <a:off x="251520" y="1397000"/>
          <a:ext cx="8568952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  <a:gridCol w="2232248"/>
                <a:gridCol w="2232248"/>
                <a:gridCol w="1728192"/>
              </a:tblGrid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9 x 6 =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 54 : 9 =</a:t>
                      </a:r>
                    </a:p>
                    <a:p>
                      <a:pPr marL="0" indent="0">
                        <a:buNone/>
                      </a:pP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9 x 7 =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63 : 9 =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9 x 8 =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72 : 9 =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9 x 9 =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81 : 9 =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b) 18 : 9 =</a:t>
                      </a: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  </a:t>
                      </a: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  18 : 2 =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27 : 9 =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27 : 3 =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36 : 9 =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36 : 4 =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45 : 9 =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45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: 5 =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19672" y="1425253"/>
            <a:ext cx="8280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54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79015" y="2238247"/>
            <a:ext cx="8280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C00000"/>
                </a:solidFill>
              </a:rPr>
              <a:t>6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55836" y="3200653"/>
            <a:ext cx="8280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2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63688" y="4020342"/>
            <a:ext cx="8280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C00000"/>
                </a:solidFill>
              </a:rPr>
              <a:t>9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07904" y="1412191"/>
            <a:ext cx="8280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63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97914" y="2238247"/>
            <a:ext cx="8280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C00000"/>
                </a:solidFill>
              </a:rPr>
              <a:t>6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90744" y="3221989"/>
            <a:ext cx="8280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C00000"/>
                </a:solidFill>
              </a:rPr>
              <a:t>3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97914" y="4020871"/>
            <a:ext cx="8280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C00000"/>
                </a:solidFill>
              </a:rPr>
              <a:t>9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86275" y="4032681"/>
            <a:ext cx="8280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C00000"/>
                </a:solidFill>
              </a:rPr>
              <a:t>9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02693" y="3200653"/>
            <a:ext cx="8280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C00000"/>
                </a:solidFill>
              </a:rPr>
              <a:t>4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81846" y="1399129"/>
            <a:ext cx="8280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72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02693" y="2238247"/>
            <a:ext cx="8280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C00000"/>
                </a:solidFill>
              </a:rPr>
              <a:t>8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175404" y="1412191"/>
            <a:ext cx="8280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81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315908" y="2238247"/>
            <a:ext cx="8280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C00000"/>
                </a:solidFill>
              </a:rPr>
              <a:t>9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284229" y="3200653"/>
            <a:ext cx="8280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C00000"/>
                </a:solidFill>
              </a:rPr>
              <a:t>5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284229" y="4005064"/>
            <a:ext cx="8280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C00000"/>
                </a:solidFill>
              </a:rPr>
              <a:t>9</a:t>
            </a:r>
            <a:endParaRPr lang="vi-VN" sz="28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430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51520" y="260648"/>
            <a:ext cx="576064" cy="57606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2</a:t>
            </a:r>
            <a:endParaRPr lang="vi-VN" sz="280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43608" y="260648"/>
            <a:ext cx="864096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schemeClr val="tx1"/>
                </a:solidFill>
              </a:rPr>
              <a:t>Số?</a:t>
            </a:r>
            <a:endParaRPr lang="vi-VN" sz="2400">
              <a:solidFill>
                <a:schemeClr val="tx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342087"/>
              </p:ext>
            </p:extLst>
          </p:nvPr>
        </p:nvGraphicFramePr>
        <p:xfrm>
          <a:off x="251518" y="1397000"/>
          <a:ext cx="8640961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2"/>
                <a:gridCol w="936104"/>
                <a:gridCol w="936104"/>
                <a:gridCol w="936104"/>
                <a:gridCol w="1008112"/>
                <a:gridCol w="1008112"/>
                <a:gridCol w="93610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Số</a:t>
                      </a:r>
                      <a:r>
                        <a:rPr lang="en-US" sz="3200" b="0" baseline="0" smtClean="0">
                          <a:solidFill>
                            <a:schemeClr val="tx1"/>
                          </a:solidFill>
                        </a:rPr>
                        <a:t> bị chia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63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63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Số</a:t>
                      </a:r>
                      <a:r>
                        <a:rPr lang="en-US" sz="3200" b="0" baseline="0" smtClean="0">
                          <a:solidFill>
                            <a:schemeClr val="tx1"/>
                          </a:solidFill>
                        </a:rPr>
                        <a:t> chia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Thương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19872" y="2636912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3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3968" y="198884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9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20072" y="1465620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27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28184" y="198884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C00000"/>
                </a:solidFill>
              </a:rPr>
              <a:t>9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36296" y="1465620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63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172400" y="2636912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C00000"/>
                </a:solidFill>
              </a:rPr>
              <a:t>7</a:t>
            </a:r>
            <a:endParaRPr lang="vi-VN" sz="28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758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51520" y="260648"/>
            <a:ext cx="576064" cy="57606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3</a:t>
            </a:r>
            <a:endParaRPr lang="vi-VN" sz="280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968152" y="294908"/>
                <a:ext cx="7996336" cy="17752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3200" dirty="0" smtClean="0"/>
                  <a:t>Một công ti dự định xây 36 ngôi nhà, đến nay đã xây được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3200" dirty="0" smtClean="0"/>
                  <a:t> </a:t>
                </a:r>
                <a:r>
                  <a:rPr lang="en-US" sz="3200" dirty="0" smtClean="0"/>
                  <a:t>số nhà đó. Hỏi công ti còn phải xây tiếp bao nhiêu ngôi nhà nữa?</a:t>
                </a:r>
                <a:endParaRPr lang="vi-VN" sz="32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152" y="294908"/>
                <a:ext cx="7996336" cy="1775230"/>
              </a:xfrm>
              <a:prstGeom prst="rect">
                <a:avLst/>
              </a:prstGeom>
              <a:blipFill rotWithShape="1">
                <a:blip r:embed="rId2"/>
                <a:stretch>
                  <a:fillRect l="-1982" t="-4795" r="-3201" b="-993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968152" y="2276872"/>
            <a:ext cx="799633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/>
              <a:t>Bài giải</a:t>
            </a:r>
          </a:p>
          <a:p>
            <a:pPr algn="ctr"/>
            <a:r>
              <a:rPr lang="en-US" sz="3200" smtClean="0"/>
              <a:t>Công ti đã xây được số ngôi nhà là:</a:t>
            </a:r>
          </a:p>
          <a:p>
            <a:pPr algn="ctr"/>
            <a:r>
              <a:rPr lang="en-US" sz="3200" smtClean="0"/>
              <a:t>36 : 9 = 4 (ngôi nhà)</a:t>
            </a:r>
          </a:p>
          <a:p>
            <a:pPr algn="ctr"/>
            <a:r>
              <a:rPr lang="en-US" sz="3200" smtClean="0"/>
              <a:t>Công ti còn phải xây tiếp số ngôi nhà là:</a:t>
            </a:r>
          </a:p>
          <a:p>
            <a:pPr algn="ctr"/>
            <a:r>
              <a:rPr lang="en-US" sz="3200" smtClean="0"/>
              <a:t>36 – 4 = 32 (ngôi nhà)</a:t>
            </a:r>
          </a:p>
          <a:p>
            <a:pPr algn="ctr"/>
            <a:r>
              <a:rPr lang="en-US" sz="3200" smtClean="0"/>
              <a:t>Đáp số: 32 ngôi nhà.</a:t>
            </a:r>
            <a:endParaRPr lang="vi-VN" sz="3200"/>
          </a:p>
        </p:txBody>
      </p:sp>
    </p:spTree>
    <p:extLst>
      <p:ext uri="{BB962C8B-B14F-4D97-AF65-F5344CB8AC3E}">
        <p14:creationId xmlns:p14="http://schemas.microsoft.com/office/powerpoint/2010/main" val="3680523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48072" y="294908"/>
            <a:ext cx="576064" cy="57606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4</a:t>
            </a:r>
            <a:endParaRPr lang="vi-VN" sz="280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968152" y="294908"/>
                <a:ext cx="7128792" cy="7903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Tìm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9</m:t>
                        </m:r>
                        <m:r>
                          <a:rPr lang="en-US" sz="3200" b="0" i="1" smtClean="0">
                            <a:latin typeface="Cambria Math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sz="3200" dirty="0" smtClean="0"/>
                  <a:t> </a:t>
                </a:r>
                <a:r>
                  <a:rPr lang="en-US" sz="3200" dirty="0" smtClean="0"/>
                  <a:t>số ô vuông của mỗi hình:</a:t>
                </a:r>
                <a:endParaRPr lang="vi-VN" sz="32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152" y="294908"/>
                <a:ext cx="7128792" cy="790345"/>
              </a:xfrm>
              <a:prstGeom prst="rect">
                <a:avLst/>
              </a:prstGeom>
              <a:blipFill rotWithShape="1">
                <a:blip r:embed="rId2"/>
                <a:stretch>
                  <a:fillRect l="-2224" b="-923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3637122"/>
              </p:ext>
            </p:extLst>
          </p:nvPr>
        </p:nvGraphicFramePr>
        <p:xfrm>
          <a:off x="971600" y="1807076"/>
          <a:ext cx="2948880" cy="2088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1480"/>
                <a:gridCol w="491480"/>
                <a:gridCol w="491480"/>
                <a:gridCol w="491480"/>
                <a:gridCol w="491480"/>
                <a:gridCol w="491480"/>
              </a:tblGrid>
              <a:tr h="417646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7646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17646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17646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17646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457774"/>
              </p:ext>
            </p:extLst>
          </p:nvPr>
        </p:nvGraphicFramePr>
        <p:xfrm>
          <a:off x="5220070" y="2204864"/>
          <a:ext cx="3120012" cy="1440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0002"/>
                <a:gridCol w="520002"/>
                <a:gridCol w="520002"/>
                <a:gridCol w="520002"/>
                <a:gridCol w="520002"/>
                <a:gridCol w="520002"/>
              </a:tblGrid>
              <a:tr h="480053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80053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80053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48072" y="1412776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a)</a:t>
            </a:r>
            <a:endParaRPr lang="vi-VN" sz="2800"/>
          </a:p>
        </p:txBody>
      </p:sp>
      <p:sp>
        <p:nvSpPr>
          <p:cNvPr id="7" name="TextBox 6"/>
          <p:cNvSpPr txBox="1"/>
          <p:nvPr/>
        </p:nvSpPr>
        <p:spPr>
          <a:xfrm>
            <a:off x="4532548" y="1401985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b</a:t>
            </a:r>
            <a:r>
              <a:rPr lang="en-US" sz="2800" smtClean="0"/>
              <a:t>)</a:t>
            </a:r>
            <a:endParaRPr lang="vi-VN" sz="2800"/>
          </a:p>
        </p:txBody>
      </p:sp>
    </p:spTree>
    <p:extLst>
      <p:ext uri="{BB962C8B-B14F-4D97-AF65-F5344CB8AC3E}">
        <p14:creationId xmlns:p14="http://schemas.microsoft.com/office/powerpoint/2010/main" val="344447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7&quot;/&gt;&lt;/object&gt;&lt;object type=&quot;3&quot; unique_id=&quot;10005&quot;&gt;&lt;property id=&quot;20148&quot; value=&quot;5&quot;/&gt;&lt;property id=&quot;20300&quot; value=&quot;Slide 2&quot;/&gt;&lt;property id=&quot;20307&quot; value=&quot;258&quot;/&gt;&lt;/object&gt;&lt;object type=&quot;3&quot; unique_id=&quot;10006&quot;&gt;&lt;property id=&quot;20148&quot; value=&quot;5&quot;/&gt;&lt;property id=&quot;20300&quot; value=&quot;Slide 3&quot;/&gt;&lt;property id=&quot;20307&quot; value=&quot;259&quot;/&gt;&lt;/object&gt;&lt;object type=&quot;3&quot; unique_id=&quot;10007&quot;&gt;&lt;property id=&quot;20148&quot; value=&quot;5&quot;/&gt;&lt;property id=&quot;20300&quot; value=&quot;Slide 4&quot;/&gt;&lt;property id=&quot;20307&quot; value=&quot;260&quot;/&gt;&lt;/object&gt;&lt;/object&gt;&lt;/object&gt;&lt;/database&gt;"/>
  <p:tag name="SECTOMILLISECCONVERTED" val="1"/>
  <p:tag name="ISPRING_RESOURCE_PATHS_HASH_2" val="cc9becbe7acf83ae0c26cf726dbebd242fbf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222</Words>
  <Application>Microsoft Office PowerPoint</Application>
  <PresentationFormat>On-screen Show (4:3)</PresentationFormat>
  <Paragraphs>78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BichPhuong</dc:creator>
  <cp:lastModifiedBy>ASUS</cp:lastModifiedBy>
  <cp:revision>7</cp:revision>
  <dcterms:created xsi:type="dcterms:W3CDTF">2016-12-04T16:07:27Z</dcterms:created>
  <dcterms:modified xsi:type="dcterms:W3CDTF">2018-11-30T15:38:09Z</dcterms:modified>
</cp:coreProperties>
</file>