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7" r:id="rId2"/>
    <p:sldId id="268" r:id="rId3"/>
    <p:sldId id="264" r:id="rId4"/>
    <p:sldId id="272" r:id="rId5"/>
    <p:sldId id="271" r:id="rId6"/>
    <p:sldId id="274" r:id="rId7"/>
    <p:sldId id="276" r:id="rId8"/>
    <p:sldId id="273" r:id="rId9"/>
    <p:sldId id="267" r:id="rId10"/>
  </p:sldIdLst>
  <p:sldSz cx="9144000" cy="6858000" type="screen4x3"/>
  <p:notesSz cx="6858000" cy="9144000"/>
  <p:custDataLst>
    <p:tags r:id="rId1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46CCFB-0ACF-4921-8A9D-E4C981C9E4F5}" type="datetimeFigureOut">
              <a:rPr lang="en-US" smtClean="0"/>
              <a:pPr/>
              <a:t>12/12/2019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AA7C43-FFE6-47AA-9577-786D1D0C912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4883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808279-5328-495A-AC1F-CB99BB27024C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1236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AA7C43-FFE6-47AA-9577-786D1D0C9128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1264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80052-F217-46FF-91A9-A81662E8B546}" type="datetimeFigureOut">
              <a:rPr lang="en-US" smtClean="0"/>
              <a:pPr/>
              <a:t>12/12/2019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1BEFC-6AE7-4FBE-A6CD-83889F3956A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5345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80052-F217-46FF-91A9-A81662E8B546}" type="datetimeFigureOut">
              <a:rPr lang="en-US" smtClean="0"/>
              <a:pPr/>
              <a:t>12/12/2019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1BEFC-6AE7-4FBE-A6CD-83889F3956A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0750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80052-F217-46FF-91A9-A81662E8B546}" type="datetimeFigureOut">
              <a:rPr lang="en-US" smtClean="0"/>
              <a:pPr/>
              <a:t>12/12/2019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1BEFC-6AE7-4FBE-A6CD-83889F3956A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80052-F217-46FF-91A9-A81662E8B546}" type="datetimeFigureOut">
              <a:rPr lang="en-US" smtClean="0"/>
              <a:pPr/>
              <a:t>12/12/2019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1BEFC-6AE7-4FBE-A6CD-83889F3956A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7005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80052-F217-46FF-91A9-A81662E8B546}" type="datetimeFigureOut">
              <a:rPr lang="en-US" smtClean="0"/>
              <a:pPr/>
              <a:t>12/12/2019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1BEFC-6AE7-4FBE-A6CD-83889F3956A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4114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80052-F217-46FF-91A9-A81662E8B546}" type="datetimeFigureOut">
              <a:rPr lang="en-US" smtClean="0"/>
              <a:pPr/>
              <a:t>12/12/2019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1BEFC-6AE7-4FBE-A6CD-83889F3956A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1550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80052-F217-46FF-91A9-A81662E8B546}" type="datetimeFigureOut">
              <a:rPr lang="en-US" smtClean="0"/>
              <a:pPr/>
              <a:t>12/12/2019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1BEFC-6AE7-4FBE-A6CD-83889F3956A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4194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80052-F217-46FF-91A9-A81662E8B546}" type="datetimeFigureOut">
              <a:rPr lang="en-US" smtClean="0"/>
              <a:pPr/>
              <a:t>12/12/2019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1BEFC-6AE7-4FBE-A6CD-83889F3956A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0980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80052-F217-46FF-91A9-A81662E8B546}" type="datetimeFigureOut">
              <a:rPr lang="en-US" smtClean="0"/>
              <a:pPr/>
              <a:t>12/12/2019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1BEFC-6AE7-4FBE-A6CD-83889F3956A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8472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80052-F217-46FF-91A9-A81662E8B546}" type="datetimeFigureOut">
              <a:rPr lang="en-US" smtClean="0"/>
              <a:pPr/>
              <a:t>12/12/2019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1BEFC-6AE7-4FBE-A6CD-83889F3956A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9196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80052-F217-46FF-91A9-A81662E8B546}" type="datetimeFigureOut">
              <a:rPr lang="en-US" smtClean="0"/>
              <a:pPr/>
              <a:t>12/12/2019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1BEFC-6AE7-4FBE-A6CD-83889F3956A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0034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580052-F217-46FF-91A9-A81662E8B546}" type="datetimeFigureOut">
              <a:rPr lang="en-US" smtClean="0"/>
              <a:pPr/>
              <a:t>12/12/2019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21BEFC-6AE7-4FBE-A6CD-83889F3956A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5097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SZ16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94" t="2061" r="10156" b="5154"/>
          <a:stretch>
            <a:fillRect/>
          </a:stretch>
        </p:blipFill>
        <p:spPr bwMode="auto">
          <a:xfrm>
            <a:off x="-457200" y="-342900"/>
            <a:ext cx="10058400" cy="7543800"/>
          </a:xfrm>
          <a:prstGeom prst="rect">
            <a:avLst/>
          </a:prstGeom>
          <a:solidFill>
            <a:srgbClr val="FF00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8" descr="PULSTARS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5791200"/>
            <a:ext cx="1371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8" descr="PULSTARS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5791200"/>
            <a:ext cx="1371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8" descr="PULSTARS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5791200"/>
            <a:ext cx="1371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8" descr="PULSTARS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5715000"/>
            <a:ext cx="1371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5" name="Picture 8" descr="PULSTARS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638800"/>
            <a:ext cx="1371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6" name="Picture 8" descr="PULSTARS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5715000"/>
            <a:ext cx="1371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2000250" y="981730"/>
            <a:ext cx="51054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Trường Tiểu học Ái Mộ B</a:t>
            </a:r>
            <a:endParaRPr lang="en-US" sz="3200" b="1" cap="none" spc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971800" y="1600200"/>
            <a:ext cx="413385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000" b="1" cap="none" spc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Toán 5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236195" y="3075057"/>
            <a:ext cx="389080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Luyện tập chung</a:t>
            </a:r>
          </a:p>
        </p:txBody>
      </p:sp>
      <p:pic>
        <p:nvPicPr>
          <p:cNvPr id="17" name="Picture 16" descr="hongnuoc-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925" y="1085791"/>
            <a:ext cx="1549633" cy="2609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481827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Hình Chữ nhật 4"/>
          <p:cNvSpPr>
            <a:spLocks noChangeArrowheads="1"/>
          </p:cNvSpPr>
          <p:nvPr/>
        </p:nvSpPr>
        <p:spPr bwMode="auto">
          <a:xfrm>
            <a:off x="3048000" y="1066800"/>
            <a:ext cx="2819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89A4A7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just"/>
            <a:r>
              <a:rPr lang="en-US" sz="4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Ôn bài cũ</a:t>
            </a:r>
          </a:p>
        </p:txBody>
      </p:sp>
      <p:sp>
        <p:nvSpPr>
          <p:cNvPr id="272" name="Hình Chữ nhật 8"/>
          <p:cNvSpPr>
            <a:spLocks noChangeArrowheads="1"/>
          </p:cNvSpPr>
          <p:nvPr/>
        </p:nvSpPr>
        <p:spPr bwMode="auto">
          <a:xfrm>
            <a:off x="2209800" y="1828800"/>
            <a:ext cx="27432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89A4A7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just"/>
            <a:r>
              <a:rPr lang="en-US" sz="24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Đặt tính rồi tính: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750502" y="1895475"/>
            <a:ext cx="140775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i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17,55 : 3,9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638550" y="2524125"/>
            <a:ext cx="88998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i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17,5,5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661348" y="2524125"/>
            <a:ext cx="53732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i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3,9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4610100" y="2514600"/>
            <a:ext cx="723900" cy="838200"/>
            <a:chOff x="4457700" y="2819400"/>
            <a:chExt cx="723900" cy="838200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4457700" y="2819400"/>
              <a:ext cx="0" cy="83820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4457700" y="3238500"/>
              <a:ext cx="723900" cy="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0" name="Straight Connector 9"/>
          <p:cNvCxnSpPr/>
          <p:nvPr/>
        </p:nvCxnSpPr>
        <p:spPr>
          <a:xfrm>
            <a:off x="4029075" y="2828925"/>
            <a:ext cx="76200" cy="5715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4895850" y="2828925"/>
            <a:ext cx="76200" cy="5715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3762375" y="2921913"/>
            <a:ext cx="74892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i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1 9 5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597157" y="2902863"/>
            <a:ext cx="53732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i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4,5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220715" y="3283863"/>
            <a:ext cx="32573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i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2941893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8" grpId="0"/>
      <p:bldP spid="272" grpId="0"/>
      <p:bldP spid="2" grpId="0"/>
      <p:bldP spid="15" grpId="0"/>
      <p:bldP spid="16" grpId="0"/>
      <p:bldP spid="20" grpId="0"/>
      <p:bldP spid="21" grpId="0"/>
      <p:bldP spid="2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Frames PPT 00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499" y="48064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219199" y="1840527"/>
            <a:ext cx="29718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b="1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a) 400 + 50 + 0,07 </a:t>
            </a:r>
          </a:p>
        </p:txBody>
      </p:sp>
      <p:sp>
        <p:nvSpPr>
          <p:cNvPr id="16" name="Oval 15"/>
          <p:cNvSpPr/>
          <p:nvPr/>
        </p:nvSpPr>
        <p:spPr>
          <a:xfrm>
            <a:off x="511446" y="1343227"/>
            <a:ext cx="274320" cy="274320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810531" y="1274469"/>
            <a:ext cx="101826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b="1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Tính: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209675" y="2464713"/>
            <a:ext cx="265974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b="1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b) 30 + 0,5 + 0,04 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5105400" y="1836063"/>
            <a:ext cx="173468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d) 35 + 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2712414" y="789299"/>
            <a:ext cx="39735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Luyện tập chung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4279128" y="358412"/>
            <a:ext cx="78553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259060" y="1647825"/>
            <a:ext cx="37261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191820" y="2112288"/>
            <a:ext cx="56254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6192385" y="2057400"/>
            <a:ext cx="499490" cy="11787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7116310" y="1647825"/>
            <a:ext cx="37261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972870" y="2112288"/>
            <a:ext cx="71494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100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7049635" y="2057400"/>
            <a:ext cx="499490" cy="11787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6705600" y="1847850"/>
            <a:ext cx="37261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2803229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6" grpId="0" animBg="1"/>
      <p:bldP spid="21" grpId="0"/>
      <p:bldP spid="40" grpId="0"/>
      <p:bldP spid="51" grpId="0"/>
      <p:bldP spid="92" grpId="0"/>
      <p:bldP spid="12" grpId="0"/>
      <p:bldP spid="13" grpId="0"/>
      <p:bldP spid="19" grpId="0"/>
      <p:bldP spid="20" grpId="0"/>
      <p:bldP spid="2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Frames PPT 00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219200" y="1840527"/>
            <a:ext cx="258241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b="1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a) 400 + 50 + 0,07</a:t>
            </a:r>
          </a:p>
        </p:txBody>
      </p:sp>
      <p:sp>
        <p:nvSpPr>
          <p:cNvPr id="16" name="Oval 15"/>
          <p:cNvSpPr/>
          <p:nvPr/>
        </p:nvSpPr>
        <p:spPr>
          <a:xfrm>
            <a:off x="511446" y="1343227"/>
            <a:ext cx="274320" cy="274320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810531" y="1274469"/>
            <a:ext cx="101826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b="1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Tính: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216930" y="2362200"/>
            <a:ext cx="258468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b="1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b) 30 + 0,5 + 0,04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219200" y="2950488"/>
            <a:ext cx="173468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d) 35 +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372860" y="2762250"/>
            <a:ext cx="37261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305620" y="3226713"/>
            <a:ext cx="56254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2306185" y="3171825"/>
            <a:ext cx="499490" cy="11787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3230110" y="2762250"/>
            <a:ext cx="37261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086670" y="3226713"/>
            <a:ext cx="71494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100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3163435" y="3171825"/>
            <a:ext cx="499490" cy="11787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2819400" y="2962275"/>
            <a:ext cx="37261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675515" y="2962275"/>
            <a:ext cx="234428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35 + 0,5 + 0,03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875791" y="2962275"/>
            <a:ext cx="189661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35,5 + 0,03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618865" y="2962275"/>
            <a:ext cx="114413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35,53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522522" y="2362200"/>
            <a:ext cx="204007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b="1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= 30,5 + 0,04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246547" y="2362200"/>
            <a:ext cx="123045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b="1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= 30,54 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581400" y="1838325"/>
            <a:ext cx="1828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b="1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= 450 + 0,07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220242" y="1838325"/>
            <a:ext cx="179015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b="1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= 450,07 </a:t>
            </a:r>
          </a:p>
        </p:txBody>
      </p:sp>
    </p:spTree>
    <p:extLst>
      <p:ext uri="{BB962C8B-B14F-4D97-AF65-F5344CB8AC3E}">
        <p14:creationId xmlns:p14="http://schemas.microsoft.com/office/powerpoint/2010/main" val="2694460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4" grpId="0"/>
      <p:bldP spid="25" grpId="0"/>
      <p:bldP spid="26" grpId="0"/>
      <p:bldP spid="27" grpId="0"/>
      <p:bldP spid="28" grpId="0"/>
      <p:bldP spid="2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Frames PPT 00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25" y="48064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TextBox 37"/>
          <p:cNvSpPr txBox="1"/>
          <p:nvPr/>
        </p:nvSpPr>
        <p:spPr>
          <a:xfrm>
            <a:off x="2618240" y="2486025"/>
            <a:ext cx="65781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b="1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.....</a:t>
            </a:r>
          </a:p>
        </p:txBody>
      </p:sp>
      <p:sp>
        <p:nvSpPr>
          <p:cNvPr id="16" name="Oval 15"/>
          <p:cNvSpPr/>
          <p:nvPr/>
        </p:nvSpPr>
        <p:spPr>
          <a:xfrm>
            <a:off x="511446" y="1324969"/>
            <a:ext cx="274320" cy="274320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954310" y="1256211"/>
            <a:ext cx="408670" cy="1754326"/>
          </a:xfrm>
          <a:prstGeom prst="rect">
            <a:avLst/>
          </a:prstGeom>
          <a:noFill/>
          <a:ln w="25400">
            <a:solidFill>
              <a:srgbClr val="660033"/>
            </a:solidFill>
          </a:ln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&gt;</a:t>
            </a:r>
          </a:p>
          <a:p>
            <a:pPr algn="just">
              <a:lnSpc>
                <a:spcPct val="150000"/>
              </a:lnSpc>
            </a:pPr>
            <a:r>
              <a:rPr lang="en-US" sz="2400" b="1" i="1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&lt;</a:t>
            </a:r>
          </a:p>
          <a:p>
            <a:pPr algn="just">
              <a:lnSpc>
                <a:spcPct val="150000"/>
              </a:lnSpc>
            </a:pPr>
            <a:r>
              <a:rPr lang="en-US" sz="2400" b="1" i="1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=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467755" y="1924050"/>
            <a:ext cx="40867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b="1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200" b="1" i="1">
              <a:solidFill>
                <a:srgbClr val="6600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15710" y="1447800"/>
            <a:ext cx="37261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b="1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290480" y="1912263"/>
            <a:ext cx="35747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b="1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2220460" y="1857375"/>
            <a:ext cx="499490" cy="11787"/>
          </a:xfrm>
          <a:prstGeom prst="line">
            <a:avLst/>
          </a:prstGeom>
          <a:ln w="25400">
            <a:solidFill>
              <a:srgbClr val="660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885950" y="1647825"/>
            <a:ext cx="37261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b="1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620885" y="1447800"/>
            <a:ext cx="37261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528979" y="1912263"/>
            <a:ext cx="57654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25</a:t>
            </a:r>
          </a:p>
        </p:txBody>
      </p:sp>
      <p:cxnSp>
        <p:nvCxnSpPr>
          <p:cNvPr id="14" name="Straight Connector 13"/>
          <p:cNvCxnSpPr/>
          <p:nvPr/>
        </p:nvCxnSpPr>
        <p:spPr>
          <a:xfrm>
            <a:off x="5554210" y="1857375"/>
            <a:ext cx="499490" cy="11787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5257800" y="1647825"/>
            <a:ext cx="37261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620885" y="2286000"/>
            <a:ext cx="37261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524500" y="2750463"/>
            <a:ext cx="57654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</a:t>
            </a:r>
          </a:p>
        </p:txBody>
      </p:sp>
      <p:cxnSp>
        <p:nvCxnSpPr>
          <p:cNvPr id="24" name="Straight Connector 23"/>
          <p:cNvCxnSpPr/>
          <p:nvPr/>
        </p:nvCxnSpPr>
        <p:spPr>
          <a:xfrm>
            <a:off x="5554210" y="2695575"/>
            <a:ext cx="499490" cy="11787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5257800" y="2486025"/>
            <a:ext cx="37261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638425" y="1645563"/>
            <a:ext cx="63131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b="1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.....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082189" y="1641931"/>
            <a:ext cx="78105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b="1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4,35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043040" y="1647825"/>
            <a:ext cx="63131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.....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509765" y="1655088"/>
            <a:ext cx="63131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2,2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028190" y="2486025"/>
            <a:ext cx="65781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.....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477000" y="2486025"/>
            <a:ext cx="838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7,15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3539389" y="2286000"/>
            <a:ext cx="37261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b="1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3443004" y="2750463"/>
            <a:ext cx="57654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b="1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10</a:t>
            </a:r>
          </a:p>
        </p:txBody>
      </p:sp>
      <p:cxnSp>
        <p:nvCxnSpPr>
          <p:cNvPr id="36" name="Straight Connector 35"/>
          <p:cNvCxnSpPr/>
          <p:nvPr/>
        </p:nvCxnSpPr>
        <p:spPr>
          <a:xfrm>
            <a:off x="3472714" y="2695575"/>
            <a:ext cx="499490" cy="11787"/>
          </a:xfrm>
          <a:prstGeom prst="line">
            <a:avLst/>
          </a:prstGeom>
          <a:ln w="25400">
            <a:solidFill>
              <a:srgbClr val="660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3048000" y="2486025"/>
            <a:ext cx="55497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b="1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14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866900" y="2486025"/>
            <a:ext cx="93737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b="1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14,09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2703965" y="2447925"/>
            <a:ext cx="65781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&lt;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2790825" y="1600200"/>
            <a:ext cx="63131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&gt;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6157340" y="1600200"/>
            <a:ext cx="63131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&lt;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6132965" y="2438400"/>
            <a:ext cx="65781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=</a:t>
            </a:r>
          </a:p>
        </p:txBody>
      </p:sp>
    </p:spTree>
    <p:extLst>
      <p:ext uri="{BB962C8B-B14F-4D97-AF65-F5344CB8AC3E}">
        <p14:creationId xmlns:p14="http://schemas.microsoft.com/office/powerpoint/2010/main" val="1461964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16" grpId="0" animBg="1"/>
      <p:bldP spid="21" grpId="0" animBg="1"/>
      <p:bldP spid="7" grpId="0"/>
      <p:bldP spid="8" grpId="0"/>
      <p:bldP spid="9" grpId="0"/>
      <p:bldP spid="11" grpId="0"/>
      <p:bldP spid="12" grpId="0"/>
      <p:bldP spid="13" grpId="0"/>
      <p:bldP spid="15" grpId="0"/>
      <p:bldP spid="22" grpId="0"/>
      <p:bldP spid="23" grpId="0"/>
      <p:bldP spid="25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7" grpId="0"/>
      <p:bldP spid="39" grpId="0"/>
      <p:bldP spid="40" grpId="0"/>
      <p:bldP spid="41" grpId="0"/>
      <p:bldP spid="42" grpId="0"/>
      <p:bldP spid="4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Frames PPT 00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25" y="48064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Oval 15"/>
          <p:cNvSpPr/>
          <p:nvPr/>
        </p:nvSpPr>
        <p:spPr>
          <a:xfrm>
            <a:off x="511446" y="1324969"/>
            <a:ext cx="274320" cy="274320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810530" y="1256211"/>
            <a:ext cx="787627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 số dư của phép chia, nếu chỉ lấy đến hai chữ số ở phần thập phân của thương: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62000" y="2397204"/>
            <a:ext cx="17526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b="1" i="1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a) 6,251 : 7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219450" y="2400300"/>
            <a:ext cx="20574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b="1" i="1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b) 33,14 : 58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867400" y="2403396"/>
            <a:ext cx="20574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b="1" i="1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c) 375,23 : 69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85800" y="2845713"/>
            <a:ext cx="20266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b="1" i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Thương 0,89; số dư 0,021     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154986" y="2850059"/>
            <a:ext cx="20266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b="1" i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Thương 0,57; số dư 0,08     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955336" y="2854405"/>
            <a:ext cx="20266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b="1" i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Thương 5,43; số dư 0,56      </a:t>
            </a:r>
          </a:p>
        </p:txBody>
      </p:sp>
    </p:spTree>
    <p:extLst>
      <p:ext uri="{BB962C8B-B14F-4D97-AF65-F5344CB8AC3E}">
        <p14:creationId xmlns:p14="http://schemas.microsoft.com/office/powerpoint/2010/main" val="2096199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1" grpId="0"/>
      <p:bldP spid="7" grpId="0"/>
      <p:bldP spid="8" grpId="0"/>
      <p:bldP spid="9" grpId="0"/>
      <p:bldP spid="10" grpId="0"/>
      <p:bldP spid="12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Frames PPT 00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028" y="-24038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Oval 15"/>
          <p:cNvSpPr/>
          <p:nvPr/>
        </p:nvSpPr>
        <p:spPr>
          <a:xfrm>
            <a:off x="511446" y="1338032"/>
            <a:ext cx="274320" cy="274320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810530" y="1269274"/>
            <a:ext cx="116870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b="1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Tìm </a:t>
            </a:r>
            <a:r>
              <a:rPr lang="en-US" sz="2200" b="1" i="1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x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143000" y="1828800"/>
            <a:ext cx="28194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b="1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a) 0,8 x </a:t>
            </a:r>
            <a:r>
              <a:rPr lang="en-US" sz="2200" b="1" i="1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200" b="1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 = 1,2 x 10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257800" y="1828800"/>
            <a:ext cx="32766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b) 210 : </a:t>
            </a:r>
            <a:r>
              <a:rPr lang="en-US" sz="22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= 14,92 – 6,52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33475" y="2362200"/>
            <a:ext cx="28194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b="1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c) 25 : </a:t>
            </a:r>
            <a:r>
              <a:rPr lang="en-US" sz="2200" b="1" i="1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200" b="1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 = 16 : 10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248275" y="2362200"/>
            <a:ext cx="35814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d) 6,2 x </a:t>
            </a:r>
            <a:r>
              <a:rPr lang="en-US" sz="22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= 43,18 + 18,82</a:t>
            </a:r>
          </a:p>
        </p:txBody>
      </p:sp>
    </p:spTree>
    <p:extLst>
      <p:ext uri="{BB962C8B-B14F-4D97-AF65-F5344CB8AC3E}">
        <p14:creationId xmlns:p14="http://schemas.microsoft.com/office/powerpoint/2010/main" val="3207177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1" grpId="0"/>
      <p:bldP spid="26" grpId="0"/>
      <p:bldP spid="14" grpId="0"/>
      <p:bldP spid="15" grpId="0"/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Frames PPT 00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" y="7620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Oval 15"/>
          <p:cNvSpPr/>
          <p:nvPr/>
        </p:nvSpPr>
        <p:spPr>
          <a:xfrm>
            <a:off x="618363" y="611683"/>
            <a:ext cx="274320" cy="274320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873667" y="533400"/>
            <a:ext cx="116870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b="1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Tìm </a:t>
            </a:r>
            <a:r>
              <a:rPr lang="en-US" sz="2200" b="1" i="1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x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206137" y="1066800"/>
            <a:ext cx="28194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b="1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a) 0,8 x </a:t>
            </a:r>
            <a:r>
              <a:rPr lang="en-US" sz="2200" b="1" i="1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200" b="1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 = 1,2 x 10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320937" y="990600"/>
            <a:ext cx="32766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b) 210 : </a:t>
            </a:r>
            <a:r>
              <a:rPr lang="en-US" sz="22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= 14,92 – 6,52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96612" y="3301198"/>
            <a:ext cx="28194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b="1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c) 25 : </a:t>
            </a:r>
            <a:r>
              <a:rPr lang="en-US" sz="2200" b="1" i="1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200" b="1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 = 16 : 10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311412" y="3301198"/>
            <a:ext cx="35814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d) 6,2 x </a:t>
            </a:r>
            <a:r>
              <a:rPr lang="en-US" sz="22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= 43,18 + 18,82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510937" y="1473926"/>
            <a:ext cx="1828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b="1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0,8 x </a:t>
            </a:r>
            <a:r>
              <a:rPr lang="en-US" sz="2200" b="1" i="1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200" b="1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 = 12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206262" y="1931313"/>
            <a:ext cx="1828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b="1" i="1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200" b="1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 = 12 : 0,8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196737" y="2388513"/>
            <a:ext cx="1828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b="1" i="1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200" b="1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 = 15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378212" y="2312313"/>
            <a:ext cx="1981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= 25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510937" y="3760113"/>
            <a:ext cx="176212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b="1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25 : </a:t>
            </a:r>
            <a:r>
              <a:rPr lang="en-US" sz="2200" b="1" i="1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200" b="1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 = 1,6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2072912" y="4141113"/>
            <a:ext cx="176212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b="1" i="1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200" b="1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 = 25 : 1,6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072912" y="4598313"/>
            <a:ext cx="176212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b="1" i="1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200" b="1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 = 15,625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6264778" y="4587073"/>
            <a:ext cx="1981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= 10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320937" y="1474113"/>
            <a:ext cx="32766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210 : </a:t>
            </a:r>
            <a:r>
              <a:rPr lang="en-US" sz="22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2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8,4</a:t>
            </a:r>
            <a:endParaRPr lang="en-US" sz="2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368687" y="1931313"/>
            <a:ext cx="222884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b="1" i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2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210 : 8,4 </a:t>
            </a:r>
            <a:endParaRPr lang="en-US" sz="2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549537" y="3698986"/>
            <a:ext cx="35814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6,2 x </a:t>
            </a:r>
            <a:r>
              <a:rPr lang="en-US" sz="22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2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62</a:t>
            </a:r>
            <a:endParaRPr lang="en-US" sz="2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235337" y="4156186"/>
            <a:ext cx="300037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b="1" i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2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62 : 6,2</a:t>
            </a:r>
            <a:endParaRPr lang="en-US" sz="2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5443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4" grpId="0"/>
      <p:bldP spid="15" grpId="0"/>
      <p:bldP spid="18" grpId="0"/>
      <p:bldP spid="19" grpId="0"/>
      <p:bldP spid="22" grpId="0"/>
      <p:bldP spid="24" grpId="0"/>
      <p:bldP spid="29" grpId="0"/>
      <p:bldP spid="30" grpId="0"/>
      <p:bldP spid="32" grpId="0"/>
      <p:bldP spid="34" grpId="0"/>
      <p:bldP spid="35" grpId="0"/>
      <p:bldP spid="17" grpId="0"/>
      <p:bldP spid="20" grpId="0"/>
      <p:bldP spid="23" grpId="0"/>
      <p:bldP spid="2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2" name="Picture 1" descr="9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3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" name="Group 5"/>
          <p:cNvGrpSpPr>
            <a:grpSpLocks/>
          </p:cNvGrpSpPr>
          <p:nvPr/>
        </p:nvGrpSpPr>
        <p:grpSpPr bwMode="auto">
          <a:xfrm>
            <a:off x="2819400" y="609600"/>
            <a:ext cx="3352800" cy="4495800"/>
            <a:chOff x="3115" y="0"/>
            <a:chExt cx="2170" cy="2486"/>
          </a:xfrm>
        </p:grpSpPr>
        <p:grpSp>
          <p:nvGrpSpPr>
            <p:cNvPr id="15" name="Group 6"/>
            <p:cNvGrpSpPr>
              <a:grpSpLocks/>
            </p:cNvGrpSpPr>
            <p:nvPr/>
          </p:nvGrpSpPr>
          <p:grpSpPr bwMode="auto">
            <a:xfrm>
              <a:off x="4080" y="1910"/>
              <a:ext cx="768" cy="576"/>
              <a:chOff x="0" y="0"/>
              <a:chExt cx="768" cy="576"/>
            </a:xfrm>
          </p:grpSpPr>
          <p:sp>
            <p:nvSpPr>
              <p:cNvPr id="147" name="Oval 7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8" name="Oval 8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6" name="Group 9"/>
            <p:cNvGrpSpPr>
              <a:grpSpLocks/>
            </p:cNvGrpSpPr>
            <p:nvPr/>
          </p:nvGrpSpPr>
          <p:grpSpPr bwMode="auto">
            <a:xfrm>
              <a:off x="4257" y="1103"/>
              <a:ext cx="768" cy="576"/>
              <a:chOff x="0" y="0"/>
              <a:chExt cx="768" cy="576"/>
            </a:xfrm>
          </p:grpSpPr>
          <p:sp>
            <p:nvSpPr>
              <p:cNvPr id="145" name="Oval 10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6" name="Oval 11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7" name="Group 12"/>
            <p:cNvGrpSpPr>
              <a:grpSpLocks/>
            </p:cNvGrpSpPr>
            <p:nvPr/>
          </p:nvGrpSpPr>
          <p:grpSpPr bwMode="auto">
            <a:xfrm>
              <a:off x="3134" y="0"/>
              <a:ext cx="768" cy="576"/>
              <a:chOff x="0" y="0"/>
              <a:chExt cx="768" cy="576"/>
            </a:xfrm>
          </p:grpSpPr>
          <p:sp>
            <p:nvSpPr>
              <p:cNvPr id="143" name="Oval 13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4" name="Oval 14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8" name="Group 15"/>
            <p:cNvGrpSpPr>
              <a:grpSpLocks/>
            </p:cNvGrpSpPr>
            <p:nvPr/>
          </p:nvGrpSpPr>
          <p:grpSpPr bwMode="auto">
            <a:xfrm>
              <a:off x="3115" y="0"/>
              <a:ext cx="2170" cy="1702"/>
              <a:chOff x="3115" y="0"/>
              <a:chExt cx="2170" cy="1702"/>
            </a:xfrm>
          </p:grpSpPr>
          <p:grpSp>
            <p:nvGrpSpPr>
              <p:cNvPr id="19" name="Group 16"/>
              <p:cNvGrpSpPr>
                <a:grpSpLocks/>
              </p:cNvGrpSpPr>
              <p:nvPr/>
            </p:nvGrpSpPr>
            <p:grpSpPr bwMode="auto">
              <a:xfrm>
                <a:off x="3640" y="308"/>
                <a:ext cx="1145" cy="844"/>
                <a:chOff x="1265" y="814"/>
                <a:chExt cx="2919" cy="2151"/>
              </a:xfrm>
            </p:grpSpPr>
            <p:sp>
              <p:nvSpPr>
                <p:cNvPr id="141" name="Oval 17"/>
                <p:cNvSpPr>
                  <a:spLocks noChangeArrowheads="1"/>
                </p:cNvSpPr>
                <p:nvPr/>
              </p:nvSpPr>
              <p:spPr bwMode="hidden">
                <a:xfrm>
                  <a:off x="1265" y="814"/>
                  <a:ext cx="2919" cy="215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/>
                    </a:gs>
                    <a:gs pos="100000">
                      <a:schemeClr val="bg1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2" name="Oval 18"/>
                <p:cNvSpPr>
                  <a:spLocks noChangeArrowheads="1"/>
                </p:cNvSpPr>
                <p:nvPr/>
              </p:nvSpPr>
              <p:spPr bwMode="hidden">
                <a:xfrm>
                  <a:off x="2380" y="1601"/>
                  <a:ext cx="579" cy="406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2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0" name="Group 19"/>
              <p:cNvGrpSpPr>
                <a:grpSpLocks/>
              </p:cNvGrpSpPr>
              <p:nvPr/>
            </p:nvGrpSpPr>
            <p:grpSpPr bwMode="auto">
              <a:xfrm>
                <a:off x="3115" y="0"/>
                <a:ext cx="2145" cy="1702"/>
                <a:chOff x="3115" y="0"/>
                <a:chExt cx="2145" cy="1702"/>
              </a:xfrm>
            </p:grpSpPr>
            <p:grpSp>
              <p:nvGrpSpPr>
                <p:cNvPr id="43" name="Group 20"/>
                <p:cNvGrpSpPr>
                  <a:grpSpLocks/>
                </p:cNvGrpSpPr>
                <p:nvPr/>
              </p:nvGrpSpPr>
              <p:grpSpPr bwMode="auto">
                <a:xfrm>
                  <a:off x="4505" y="589"/>
                  <a:ext cx="493" cy="912"/>
                  <a:chOff x="3471" y="1530"/>
                  <a:chExt cx="1258" cy="2327"/>
                </a:xfrm>
              </p:grpSpPr>
              <p:sp>
                <p:nvSpPr>
                  <p:cNvPr id="139" name="Freeform 21"/>
                  <p:cNvSpPr>
                    <a:spLocks/>
                  </p:cNvSpPr>
                  <p:nvPr/>
                </p:nvSpPr>
                <p:spPr bwMode="hidden">
                  <a:xfrm rot="2711884">
                    <a:off x="2765" y="2236"/>
                    <a:ext cx="1724" cy="312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0" name="Freeform 22"/>
                  <p:cNvSpPr>
                    <a:spLocks/>
                  </p:cNvSpPr>
                  <p:nvPr/>
                </p:nvSpPr>
                <p:spPr bwMode="hidden">
                  <a:xfrm rot="2711884">
                    <a:off x="4021" y="3150"/>
                    <a:ext cx="925" cy="490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4" name="Group 23"/>
                <p:cNvGrpSpPr>
                  <a:grpSpLocks/>
                </p:cNvGrpSpPr>
                <p:nvPr/>
              </p:nvGrpSpPr>
              <p:grpSpPr bwMode="auto">
                <a:xfrm>
                  <a:off x="4267" y="781"/>
                  <a:ext cx="966" cy="522"/>
                  <a:chOff x="2864" y="2019"/>
                  <a:chExt cx="2463" cy="1332"/>
                </a:xfrm>
              </p:grpSpPr>
              <p:sp>
                <p:nvSpPr>
                  <p:cNvPr id="137" name="Freeform 24"/>
                  <p:cNvSpPr>
                    <a:spLocks/>
                  </p:cNvSpPr>
                  <p:nvPr/>
                </p:nvSpPr>
                <p:spPr bwMode="hidden">
                  <a:xfrm rot="2104081">
                    <a:off x="2864" y="2019"/>
                    <a:ext cx="1814" cy="347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8" name="Freeform 25"/>
                  <p:cNvSpPr>
                    <a:spLocks/>
                  </p:cNvSpPr>
                  <p:nvPr/>
                </p:nvSpPr>
                <p:spPr bwMode="hidden">
                  <a:xfrm rot="2104081">
                    <a:off x="4353" y="2806"/>
                    <a:ext cx="974" cy="545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5" name="Group 26"/>
                <p:cNvGrpSpPr>
                  <a:grpSpLocks/>
                </p:cNvGrpSpPr>
                <p:nvPr/>
              </p:nvGrpSpPr>
              <p:grpSpPr bwMode="auto">
                <a:xfrm>
                  <a:off x="4280" y="707"/>
                  <a:ext cx="971" cy="417"/>
                  <a:chOff x="2897" y="1832"/>
                  <a:chExt cx="2477" cy="1064"/>
                </a:xfrm>
              </p:grpSpPr>
              <p:sp>
                <p:nvSpPr>
                  <p:cNvPr id="135" name="Freeform 27"/>
                  <p:cNvSpPr>
                    <a:spLocks/>
                  </p:cNvSpPr>
                  <p:nvPr/>
                </p:nvSpPr>
                <p:spPr bwMode="hidden">
                  <a:xfrm rot="1582915">
                    <a:off x="2897" y="1832"/>
                    <a:ext cx="1736" cy="304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6" name="Freeform 28"/>
                  <p:cNvSpPr>
                    <a:spLocks/>
                  </p:cNvSpPr>
                  <p:nvPr/>
                </p:nvSpPr>
                <p:spPr bwMode="hidden">
                  <a:xfrm rot="1582915">
                    <a:off x="4442" y="2420"/>
                    <a:ext cx="932" cy="476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6" name="Group 29"/>
                <p:cNvGrpSpPr>
                  <a:grpSpLocks/>
                </p:cNvGrpSpPr>
                <p:nvPr/>
              </p:nvGrpSpPr>
              <p:grpSpPr bwMode="auto">
                <a:xfrm>
                  <a:off x="4291" y="630"/>
                  <a:ext cx="969" cy="364"/>
                  <a:chOff x="2924" y="1636"/>
                  <a:chExt cx="2472" cy="927"/>
                </a:xfrm>
              </p:grpSpPr>
              <p:sp>
                <p:nvSpPr>
                  <p:cNvPr id="133" name="Freeform 30"/>
                  <p:cNvSpPr>
                    <a:spLocks/>
                  </p:cNvSpPr>
                  <p:nvPr/>
                </p:nvSpPr>
                <p:spPr bwMode="hidden">
                  <a:xfrm rot="1080363">
                    <a:off x="2924" y="1636"/>
                    <a:ext cx="1677" cy="335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4" name="Freeform 31"/>
                  <p:cNvSpPr>
                    <a:spLocks/>
                  </p:cNvSpPr>
                  <p:nvPr/>
                </p:nvSpPr>
                <p:spPr bwMode="hidden">
                  <a:xfrm rot="1080363">
                    <a:off x="4495" y="2037"/>
                    <a:ext cx="901" cy="526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7" name="Group 32"/>
                <p:cNvGrpSpPr>
                  <a:grpSpLocks/>
                </p:cNvGrpSpPr>
                <p:nvPr/>
              </p:nvGrpSpPr>
              <p:grpSpPr bwMode="auto">
                <a:xfrm>
                  <a:off x="4304" y="543"/>
                  <a:ext cx="918" cy="258"/>
                  <a:chOff x="2958" y="1414"/>
                  <a:chExt cx="2342" cy="657"/>
                </a:xfrm>
              </p:grpSpPr>
              <p:sp>
                <p:nvSpPr>
                  <p:cNvPr id="131" name="Freeform 33"/>
                  <p:cNvSpPr>
                    <a:spLocks/>
                  </p:cNvSpPr>
                  <p:nvPr/>
                </p:nvSpPr>
                <p:spPr bwMode="hidden">
                  <a:xfrm rot="463793">
                    <a:off x="2958" y="1414"/>
                    <a:ext cx="1545" cy="312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2" name="Freeform 34"/>
                  <p:cNvSpPr>
                    <a:spLocks/>
                  </p:cNvSpPr>
                  <p:nvPr/>
                </p:nvSpPr>
                <p:spPr bwMode="hidden">
                  <a:xfrm rot="463793">
                    <a:off x="4470" y="1582"/>
                    <a:ext cx="830" cy="489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8" name="Group 35"/>
                <p:cNvGrpSpPr>
                  <a:grpSpLocks/>
                </p:cNvGrpSpPr>
                <p:nvPr/>
              </p:nvGrpSpPr>
              <p:grpSpPr bwMode="auto">
                <a:xfrm>
                  <a:off x="4314" y="487"/>
                  <a:ext cx="843" cy="134"/>
                  <a:chOff x="2983" y="1269"/>
                  <a:chExt cx="2150" cy="343"/>
                </a:xfrm>
              </p:grpSpPr>
              <p:sp>
                <p:nvSpPr>
                  <p:cNvPr id="129" name="Freeform 36"/>
                  <p:cNvSpPr>
                    <a:spLocks/>
                  </p:cNvSpPr>
                  <p:nvPr/>
                </p:nvSpPr>
                <p:spPr bwMode="hidden">
                  <a:xfrm rot="-84182">
                    <a:off x="2983" y="1289"/>
                    <a:ext cx="1404" cy="219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0" name="Freeform 37"/>
                  <p:cNvSpPr>
                    <a:spLocks/>
                  </p:cNvSpPr>
                  <p:nvPr/>
                </p:nvSpPr>
                <p:spPr bwMode="hidden">
                  <a:xfrm rot="-84182">
                    <a:off x="4379" y="1269"/>
                    <a:ext cx="754" cy="343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9" name="Group 38"/>
                <p:cNvGrpSpPr>
                  <a:grpSpLocks/>
                </p:cNvGrpSpPr>
                <p:nvPr/>
              </p:nvGrpSpPr>
              <p:grpSpPr bwMode="auto">
                <a:xfrm>
                  <a:off x="4296" y="349"/>
                  <a:ext cx="737" cy="167"/>
                  <a:chOff x="2938" y="917"/>
                  <a:chExt cx="1879" cy="427"/>
                </a:xfrm>
              </p:grpSpPr>
              <p:sp>
                <p:nvSpPr>
                  <p:cNvPr id="127" name="Freeform 39"/>
                  <p:cNvSpPr>
                    <a:spLocks/>
                  </p:cNvSpPr>
                  <p:nvPr/>
                </p:nvSpPr>
                <p:spPr bwMode="hidden">
                  <a:xfrm rot="-802576">
                    <a:off x="2938" y="1129"/>
                    <a:ext cx="1233" cy="215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8" name="Freeform 40"/>
                  <p:cNvSpPr>
                    <a:spLocks/>
                  </p:cNvSpPr>
                  <p:nvPr/>
                </p:nvSpPr>
                <p:spPr bwMode="hidden">
                  <a:xfrm rot="-802576">
                    <a:off x="4155" y="917"/>
                    <a:ext cx="662" cy="338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50" name="Group 41"/>
                <p:cNvGrpSpPr>
                  <a:grpSpLocks/>
                </p:cNvGrpSpPr>
                <p:nvPr/>
              </p:nvGrpSpPr>
              <p:grpSpPr bwMode="auto">
                <a:xfrm>
                  <a:off x="3394" y="637"/>
                  <a:ext cx="493" cy="912"/>
                  <a:chOff x="637" y="1653"/>
                  <a:chExt cx="1257" cy="2326"/>
                </a:xfrm>
              </p:grpSpPr>
              <p:sp>
                <p:nvSpPr>
                  <p:cNvPr id="125" name="Freeform 42"/>
                  <p:cNvSpPr>
                    <a:spLocks/>
                  </p:cNvSpPr>
                  <p:nvPr/>
                </p:nvSpPr>
                <p:spPr bwMode="hidden">
                  <a:xfrm rot="18888116" flipH="1">
                    <a:off x="876" y="2359"/>
                    <a:ext cx="1724" cy="312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6" name="Freeform 43"/>
                  <p:cNvSpPr>
                    <a:spLocks/>
                  </p:cNvSpPr>
                  <p:nvPr/>
                </p:nvSpPr>
                <p:spPr bwMode="hidden">
                  <a:xfrm rot="18888116" flipH="1">
                    <a:off x="419" y="3272"/>
                    <a:ext cx="925" cy="490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51" name="Group 44"/>
                <p:cNvGrpSpPr>
                  <a:grpSpLocks/>
                </p:cNvGrpSpPr>
                <p:nvPr/>
              </p:nvGrpSpPr>
              <p:grpSpPr bwMode="auto">
                <a:xfrm>
                  <a:off x="3142" y="850"/>
                  <a:ext cx="966" cy="522"/>
                  <a:chOff x="-5" y="2196"/>
                  <a:chExt cx="2463" cy="1332"/>
                </a:xfrm>
              </p:grpSpPr>
              <p:sp>
                <p:nvSpPr>
                  <p:cNvPr id="123" name="Freeform 45"/>
                  <p:cNvSpPr>
                    <a:spLocks/>
                  </p:cNvSpPr>
                  <p:nvPr/>
                </p:nvSpPr>
                <p:spPr bwMode="hidden">
                  <a:xfrm rot="19495919" flipH="1">
                    <a:off x="644" y="2196"/>
                    <a:ext cx="1814" cy="347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4" name="Freeform 46"/>
                  <p:cNvSpPr>
                    <a:spLocks/>
                  </p:cNvSpPr>
                  <p:nvPr/>
                </p:nvSpPr>
                <p:spPr bwMode="hidden">
                  <a:xfrm rot="19495919" flipH="1">
                    <a:off x="-5" y="2983"/>
                    <a:ext cx="974" cy="545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52" name="Group 47"/>
                <p:cNvGrpSpPr>
                  <a:grpSpLocks/>
                </p:cNvGrpSpPr>
                <p:nvPr/>
              </p:nvGrpSpPr>
              <p:grpSpPr bwMode="auto">
                <a:xfrm>
                  <a:off x="3124" y="777"/>
                  <a:ext cx="971" cy="417"/>
                  <a:chOff x="-52" y="2009"/>
                  <a:chExt cx="2477" cy="1064"/>
                </a:xfrm>
              </p:grpSpPr>
              <p:sp>
                <p:nvSpPr>
                  <p:cNvPr id="121" name="Freeform 48"/>
                  <p:cNvSpPr>
                    <a:spLocks/>
                  </p:cNvSpPr>
                  <p:nvPr/>
                </p:nvSpPr>
                <p:spPr bwMode="hidden">
                  <a:xfrm rot="20017085" flipH="1">
                    <a:off x="689" y="2009"/>
                    <a:ext cx="1736" cy="304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2" name="Freeform 49"/>
                  <p:cNvSpPr>
                    <a:spLocks/>
                  </p:cNvSpPr>
                  <p:nvPr/>
                </p:nvSpPr>
                <p:spPr bwMode="hidden">
                  <a:xfrm rot="20017085" flipH="1">
                    <a:off x="-52" y="2597"/>
                    <a:ext cx="932" cy="476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53" name="Group 50"/>
                <p:cNvGrpSpPr>
                  <a:grpSpLocks/>
                </p:cNvGrpSpPr>
                <p:nvPr/>
              </p:nvGrpSpPr>
              <p:grpSpPr bwMode="auto">
                <a:xfrm>
                  <a:off x="3115" y="700"/>
                  <a:ext cx="969" cy="363"/>
                  <a:chOff x="-74" y="1813"/>
                  <a:chExt cx="2472" cy="927"/>
                </a:xfrm>
              </p:grpSpPr>
              <p:sp>
                <p:nvSpPr>
                  <p:cNvPr id="119" name="Freeform 51"/>
                  <p:cNvSpPr>
                    <a:spLocks/>
                  </p:cNvSpPr>
                  <p:nvPr/>
                </p:nvSpPr>
                <p:spPr bwMode="hidden">
                  <a:xfrm rot="20519637" flipH="1">
                    <a:off x="721" y="1813"/>
                    <a:ext cx="1677" cy="335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0" name="Freeform 52"/>
                  <p:cNvSpPr>
                    <a:spLocks/>
                  </p:cNvSpPr>
                  <p:nvPr/>
                </p:nvSpPr>
                <p:spPr bwMode="hidden">
                  <a:xfrm rot="20519637" flipH="1">
                    <a:off x="-74" y="2214"/>
                    <a:ext cx="901" cy="526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54" name="Group 53"/>
                <p:cNvGrpSpPr>
                  <a:grpSpLocks/>
                </p:cNvGrpSpPr>
                <p:nvPr/>
              </p:nvGrpSpPr>
              <p:grpSpPr bwMode="auto">
                <a:xfrm>
                  <a:off x="3153" y="613"/>
                  <a:ext cx="918" cy="257"/>
                  <a:chOff x="22" y="1591"/>
                  <a:chExt cx="2342" cy="657"/>
                </a:xfrm>
              </p:grpSpPr>
              <p:sp>
                <p:nvSpPr>
                  <p:cNvPr id="117" name="Freeform 54"/>
                  <p:cNvSpPr>
                    <a:spLocks/>
                  </p:cNvSpPr>
                  <p:nvPr/>
                </p:nvSpPr>
                <p:spPr bwMode="hidden">
                  <a:xfrm rot="21136207" flipH="1">
                    <a:off x="819" y="1591"/>
                    <a:ext cx="1545" cy="312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8" name="Freeform 55"/>
                  <p:cNvSpPr>
                    <a:spLocks/>
                  </p:cNvSpPr>
                  <p:nvPr/>
                </p:nvSpPr>
                <p:spPr bwMode="hidden">
                  <a:xfrm rot="21136207" flipH="1">
                    <a:off x="22" y="1759"/>
                    <a:ext cx="830" cy="489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55" name="Group 56"/>
                <p:cNvGrpSpPr>
                  <a:grpSpLocks/>
                </p:cNvGrpSpPr>
                <p:nvPr/>
              </p:nvGrpSpPr>
              <p:grpSpPr bwMode="auto">
                <a:xfrm>
                  <a:off x="3218" y="556"/>
                  <a:ext cx="843" cy="134"/>
                  <a:chOff x="189" y="1446"/>
                  <a:chExt cx="2150" cy="343"/>
                </a:xfrm>
              </p:grpSpPr>
              <p:sp>
                <p:nvSpPr>
                  <p:cNvPr id="115" name="Freeform 57"/>
                  <p:cNvSpPr>
                    <a:spLocks/>
                  </p:cNvSpPr>
                  <p:nvPr/>
                </p:nvSpPr>
                <p:spPr bwMode="hidden">
                  <a:xfrm rot="84182" flipH="1">
                    <a:off x="935" y="1466"/>
                    <a:ext cx="1404" cy="219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6" name="Freeform 58"/>
                  <p:cNvSpPr>
                    <a:spLocks/>
                  </p:cNvSpPr>
                  <p:nvPr/>
                </p:nvSpPr>
                <p:spPr bwMode="hidden">
                  <a:xfrm rot="84182" flipH="1">
                    <a:off x="189" y="1446"/>
                    <a:ext cx="754" cy="343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56" name="Group 59"/>
                <p:cNvGrpSpPr>
                  <a:grpSpLocks/>
                </p:cNvGrpSpPr>
                <p:nvPr/>
              </p:nvGrpSpPr>
              <p:grpSpPr bwMode="auto">
                <a:xfrm>
                  <a:off x="3342" y="418"/>
                  <a:ext cx="737" cy="167"/>
                  <a:chOff x="505" y="1094"/>
                  <a:chExt cx="1879" cy="427"/>
                </a:xfrm>
              </p:grpSpPr>
              <p:sp>
                <p:nvSpPr>
                  <p:cNvPr id="113" name="Freeform 60"/>
                  <p:cNvSpPr>
                    <a:spLocks/>
                  </p:cNvSpPr>
                  <p:nvPr/>
                </p:nvSpPr>
                <p:spPr bwMode="hidden">
                  <a:xfrm rot="802576" flipH="1">
                    <a:off x="1151" y="1306"/>
                    <a:ext cx="1233" cy="215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4" name="Freeform 61"/>
                  <p:cNvSpPr>
                    <a:spLocks/>
                  </p:cNvSpPr>
                  <p:nvPr/>
                </p:nvSpPr>
                <p:spPr bwMode="hidden">
                  <a:xfrm rot="802576" flipH="1">
                    <a:off x="505" y="1094"/>
                    <a:ext cx="662" cy="338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57" name="Group 62"/>
                <p:cNvGrpSpPr>
                  <a:grpSpLocks/>
                </p:cNvGrpSpPr>
                <p:nvPr/>
              </p:nvGrpSpPr>
              <p:grpSpPr bwMode="auto">
                <a:xfrm>
                  <a:off x="3386" y="341"/>
                  <a:ext cx="725" cy="218"/>
                  <a:chOff x="616" y="899"/>
                  <a:chExt cx="1850" cy="554"/>
                </a:xfrm>
              </p:grpSpPr>
              <p:sp>
                <p:nvSpPr>
                  <p:cNvPr id="111" name="Freeform 63"/>
                  <p:cNvSpPr>
                    <a:spLocks/>
                  </p:cNvSpPr>
                  <p:nvPr/>
                </p:nvSpPr>
                <p:spPr bwMode="hidden">
                  <a:xfrm rot="1277471" flipH="1">
                    <a:off x="1233" y="1238"/>
                    <a:ext cx="1233" cy="215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2" name="Freeform 64"/>
                  <p:cNvSpPr>
                    <a:spLocks/>
                  </p:cNvSpPr>
                  <p:nvPr/>
                </p:nvSpPr>
                <p:spPr bwMode="hidden">
                  <a:xfrm rot="1277471" flipH="1">
                    <a:off x="616" y="899"/>
                    <a:ext cx="662" cy="338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58" name="Group 65"/>
                <p:cNvGrpSpPr>
                  <a:grpSpLocks/>
                </p:cNvGrpSpPr>
                <p:nvPr/>
              </p:nvGrpSpPr>
              <p:grpSpPr bwMode="auto">
                <a:xfrm>
                  <a:off x="3472" y="231"/>
                  <a:ext cx="693" cy="291"/>
                  <a:chOff x="3472" y="231"/>
                  <a:chExt cx="693" cy="291"/>
                </a:xfrm>
              </p:grpSpPr>
              <p:sp>
                <p:nvSpPr>
                  <p:cNvPr id="109" name="Freeform 66"/>
                  <p:cNvSpPr>
                    <a:spLocks/>
                  </p:cNvSpPr>
                  <p:nvPr/>
                </p:nvSpPr>
                <p:spPr bwMode="hidden">
                  <a:xfrm rot="2028410" flipH="1">
                    <a:off x="3681" y="438"/>
                    <a:ext cx="484" cy="84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0" name="Freeform 67"/>
                  <p:cNvSpPr>
                    <a:spLocks/>
                  </p:cNvSpPr>
                  <p:nvPr/>
                </p:nvSpPr>
                <p:spPr bwMode="hidden">
                  <a:xfrm rot="2028410" flipH="1">
                    <a:off x="3472" y="231"/>
                    <a:ext cx="260" cy="132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59" name="Group 68"/>
                <p:cNvGrpSpPr>
                  <a:grpSpLocks/>
                </p:cNvGrpSpPr>
                <p:nvPr/>
              </p:nvGrpSpPr>
              <p:grpSpPr bwMode="auto">
                <a:xfrm>
                  <a:off x="3554" y="118"/>
                  <a:ext cx="664" cy="349"/>
                  <a:chOff x="3554" y="118"/>
                  <a:chExt cx="664" cy="349"/>
                </a:xfrm>
              </p:grpSpPr>
              <p:sp>
                <p:nvSpPr>
                  <p:cNvPr id="107" name="Freeform 69"/>
                  <p:cNvSpPr>
                    <a:spLocks/>
                  </p:cNvSpPr>
                  <p:nvPr/>
                </p:nvSpPr>
                <p:spPr bwMode="hidden">
                  <a:xfrm rot="2664424" flipH="1">
                    <a:off x="3727" y="383"/>
                    <a:ext cx="491" cy="84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08" name="Freeform 70"/>
                  <p:cNvSpPr>
                    <a:spLocks/>
                  </p:cNvSpPr>
                  <p:nvPr/>
                </p:nvSpPr>
                <p:spPr bwMode="hidden">
                  <a:xfrm rot="2664424" flipH="1">
                    <a:off x="3554" y="118"/>
                    <a:ext cx="264" cy="132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60" name="Group 71"/>
                <p:cNvGrpSpPr>
                  <a:grpSpLocks/>
                </p:cNvGrpSpPr>
                <p:nvPr/>
              </p:nvGrpSpPr>
              <p:grpSpPr bwMode="auto">
                <a:xfrm>
                  <a:off x="3784" y="30"/>
                  <a:ext cx="305" cy="593"/>
                  <a:chOff x="1633" y="104"/>
                  <a:chExt cx="778" cy="1512"/>
                </a:xfrm>
              </p:grpSpPr>
              <p:sp>
                <p:nvSpPr>
                  <p:cNvPr id="105" name="Freeform 72"/>
                  <p:cNvSpPr>
                    <a:spLocks/>
                  </p:cNvSpPr>
                  <p:nvPr/>
                </p:nvSpPr>
                <p:spPr bwMode="hidden">
                  <a:xfrm rot="3473776" flipH="1">
                    <a:off x="1754" y="958"/>
                    <a:ext cx="1100" cy="215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06" name="Freeform 73"/>
                  <p:cNvSpPr>
                    <a:spLocks/>
                  </p:cNvSpPr>
                  <p:nvPr/>
                </p:nvSpPr>
                <p:spPr bwMode="hidden">
                  <a:xfrm rot="3473776" flipH="1">
                    <a:off x="1506" y="231"/>
                    <a:ext cx="591" cy="338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61" name="Group 74"/>
                <p:cNvGrpSpPr>
                  <a:grpSpLocks/>
                </p:cNvGrpSpPr>
                <p:nvPr/>
              </p:nvGrpSpPr>
              <p:grpSpPr bwMode="auto">
                <a:xfrm>
                  <a:off x="3903" y="0"/>
                  <a:ext cx="248" cy="601"/>
                  <a:chOff x="1935" y="28"/>
                  <a:chExt cx="634" cy="1534"/>
                </a:xfrm>
              </p:grpSpPr>
              <p:sp>
                <p:nvSpPr>
                  <p:cNvPr id="103" name="Freeform 75"/>
                  <p:cNvSpPr>
                    <a:spLocks/>
                  </p:cNvSpPr>
                  <p:nvPr/>
                </p:nvSpPr>
                <p:spPr bwMode="hidden">
                  <a:xfrm rot="4126480" flipH="1">
                    <a:off x="1931" y="924"/>
                    <a:ext cx="1061" cy="215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04" name="Freeform 76"/>
                  <p:cNvSpPr>
                    <a:spLocks/>
                  </p:cNvSpPr>
                  <p:nvPr/>
                </p:nvSpPr>
                <p:spPr bwMode="hidden">
                  <a:xfrm rot="4126480" flipH="1">
                    <a:off x="1819" y="144"/>
                    <a:ext cx="570" cy="338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62" name="Group 77"/>
                <p:cNvGrpSpPr>
                  <a:grpSpLocks/>
                </p:cNvGrpSpPr>
                <p:nvPr/>
              </p:nvGrpSpPr>
              <p:grpSpPr bwMode="auto">
                <a:xfrm>
                  <a:off x="4251" y="252"/>
                  <a:ext cx="723" cy="222"/>
                  <a:chOff x="2822" y="672"/>
                  <a:chExt cx="1845" cy="566"/>
                </a:xfrm>
              </p:grpSpPr>
              <p:sp>
                <p:nvSpPr>
                  <p:cNvPr id="101" name="Freeform 78"/>
                  <p:cNvSpPr>
                    <a:spLocks/>
                  </p:cNvSpPr>
                  <p:nvPr/>
                </p:nvSpPr>
                <p:spPr bwMode="hidden">
                  <a:xfrm rot="-1325434">
                    <a:off x="2822" y="1023"/>
                    <a:ext cx="1233" cy="215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02" name="Freeform 79"/>
                  <p:cNvSpPr>
                    <a:spLocks/>
                  </p:cNvSpPr>
                  <p:nvPr/>
                </p:nvSpPr>
                <p:spPr bwMode="hidden">
                  <a:xfrm rot="-1325434">
                    <a:off x="4005" y="672"/>
                    <a:ext cx="662" cy="338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63" name="Group 80"/>
                <p:cNvGrpSpPr>
                  <a:grpSpLocks/>
                </p:cNvGrpSpPr>
                <p:nvPr/>
              </p:nvGrpSpPr>
              <p:grpSpPr bwMode="auto">
                <a:xfrm>
                  <a:off x="4196" y="163"/>
                  <a:ext cx="699" cy="282"/>
                  <a:chOff x="2683" y="445"/>
                  <a:chExt cx="1781" cy="717"/>
                </a:xfrm>
              </p:grpSpPr>
              <p:sp>
                <p:nvSpPr>
                  <p:cNvPr id="99" name="Freeform 81"/>
                  <p:cNvSpPr>
                    <a:spLocks/>
                  </p:cNvSpPr>
                  <p:nvPr/>
                </p:nvSpPr>
                <p:spPr bwMode="hidden">
                  <a:xfrm rot="-1921064">
                    <a:off x="2683" y="947"/>
                    <a:ext cx="1233" cy="215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00" name="Freeform 82"/>
                  <p:cNvSpPr>
                    <a:spLocks/>
                  </p:cNvSpPr>
                  <p:nvPr/>
                </p:nvSpPr>
                <p:spPr bwMode="hidden">
                  <a:xfrm rot="-1921064">
                    <a:off x="3802" y="445"/>
                    <a:ext cx="662" cy="338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64" name="Freeform 83"/>
                <p:cNvSpPr>
                  <a:spLocks/>
                </p:cNvSpPr>
                <p:nvPr/>
              </p:nvSpPr>
              <p:spPr bwMode="hidden">
                <a:xfrm rot="4578755" flipH="1">
                  <a:off x="3968" y="372"/>
                  <a:ext cx="403" cy="57"/>
                </a:xfrm>
                <a:custGeom>
                  <a:avLst/>
                  <a:gdLst>
                    <a:gd name="T0" fmla="*/ 0 w 2736"/>
                    <a:gd name="T1" fmla="*/ 504 h 504"/>
                    <a:gd name="T2" fmla="*/ 864 w 2736"/>
                    <a:gd name="T3" fmla="*/ 168 h 504"/>
                    <a:gd name="T4" fmla="*/ 1776 w 2736"/>
                    <a:gd name="T5" fmla="*/ 24 h 504"/>
                    <a:gd name="T6" fmla="*/ 2736 w 2736"/>
                    <a:gd name="T7" fmla="*/ 24 h 504"/>
                    <a:gd name="T8" fmla="*/ 2720 w 2736"/>
                    <a:gd name="T9" fmla="*/ 103 h 504"/>
                    <a:gd name="T10" fmla="*/ 1764 w 2736"/>
                    <a:gd name="T11" fmla="*/ 103 h 504"/>
                    <a:gd name="T12" fmla="*/ 654 w 2736"/>
                    <a:gd name="T13" fmla="*/ 292 h 504"/>
                    <a:gd name="T14" fmla="*/ 0 w 2736"/>
                    <a:gd name="T15" fmla="*/ 504 h 5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736" h="504">
                      <a:moveTo>
                        <a:pt x="0" y="504"/>
                      </a:moveTo>
                      <a:cubicBezTo>
                        <a:pt x="24" y="488"/>
                        <a:pt x="568" y="248"/>
                        <a:pt x="864" y="168"/>
                      </a:cubicBezTo>
                      <a:cubicBezTo>
                        <a:pt x="1160" y="88"/>
                        <a:pt x="1464" y="48"/>
                        <a:pt x="1776" y="24"/>
                      </a:cubicBezTo>
                      <a:cubicBezTo>
                        <a:pt x="2088" y="0"/>
                        <a:pt x="2579" y="11"/>
                        <a:pt x="2736" y="24"/>
                      </a:cubicBezTo>
                      <a:lnTo>
                        <a:pt x="2720" y="103"/>
                      </a:lnTo>
                      <a:cubicBezTo>
                        <a:pt x="2558" y="116"/>
                        <a:pt x="2108" y="71"/>
                        <a:pt x="1764" y="103"/>
                      </a:cubicBezTo>
                      <a:cubicBezTo>
                        <a:pt x="1209" y="136"/>
                        <a:pt x="998" y="192"/>
                        <a:pt x="654" y="292"/>
                      </a:cubicBezTo>
                      <a:cubicBezTo>
                        <a:pt x="358" y="356"/>
                        <a:pt x="136" y="460"/>
                        <a:pt x="0" y="504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folHlink"/>
                    </a:gs>
                    <a:gs pos="100000">
                      <a:schemeClr val="accent2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5" name="Freeform 84"/>
                <p:cNvSpPr>
                  <a:spLocks/>
                </p:cNvSpPr>
                <p:nvPr/>
              </p:nvSpPr>
              <p:spPr bwMode="hidden">
                <a:xfrm rot="4578755" flipH="1">
                  <a:off x="3977" y="77"/>
                  <a:ext cx="216" cy="90"/>
                </a:xfrm>
                <a:custGeom>
                  <a:avLst/>
                  <a:gdLst>
                    <a:gd name="T0" fmla="*/ 5 w 1769"/>
                    <a:gd name="T1" fmla="*/ 8 h 791"/>
                    <a:gd name="T2" fmla="*/ 485 w 1769"/>
                    <a:gd name="T3" fmla="*/ 56 h 791"/>
                    <a:gd name="T4" fmla="*/ 1157 w 1769"/>
                    <a:gd name="T5" fmla="*/ 200 h 791"/>
                    <a:gd name="T6" fmla="*/ 1611 w 1769"/>
                    <a:gd name="T7" fmla="*/ 432 h 791"/>
                    <a:gd name="T8" fmla="*/ 1756 w 1769"/>
                    <a:gd name="T9" fmla="*/ 609 h 791"/>
                    <a:gd name="T10" fmla="*/ 1689 w 1769"/>
                    <a:gd name="T11" fmla="*/ 787 h 791"/>
                    <a:gd name="T12" fmla="*/ 1589 w 1769"/>
                    <a:gd name="T13" fmla="*/ 632 h 791"/>
                    <a:gd name="T14" fmla="*/ 1389 w 1769"/>
                    <a:gd name="T15" fmla="*/ 454 h 791"/>
                    <a:gd name="T16" fmla="*/ 1109 w 1769"/>
                    <a:gd name="T17" fmla="*/ 296 h 791"/>
                    <a:gd name="T18" fmla="*/ 581 w 1769"/>
                    <a:gd name="T19" fmla="*/ 152 h 791"/>
                    <a:gd name="T20" fmla="*/ 0 w 1769"/>
                    <a:gd name="T21" fmla="*/ 76 h 791"/>
                    <a:gd name="T22" fmla="*/ 5 w 1769"/>
                    <a:gd name="T23" fmla="*/ 8 h 7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769" h="791">
                      <a:moveTo>
                        <a:pt x="5" y="8"/>
                      </a:moveTo>
                      <a:cubicBezTo>
                        <a:pt x="85" y="0"/>
                        <a:pt x="293" y="24"/>
                        <a:pt x="485" y="56"/>
                      </a:cubicBezTo>
                      <a:cubicBezTo>
                        <a:pt x="677" y="88"/>
                        <a:pt x="969" y="137"/>
                        <a:pt x="1157" y="200"/>
                      </a:cubicBezTo>
                      <a:cubicBezTo>
                        <a:pt x="1345" y="263"/>
                        <a:pt x="1511" y="364"/>
                        <a:pt x="1611" y="432"/>
                      </a:cubicBezTo>
                      <a:cubicBezTo>
                        <a:pt x="1711" y="500"/>
                        <a:pt x="1743" y="550"/>
                        <a:pt x="1756" y="609"/>
                      </a:cubicBezTo>
                      <a:cubicBezTo>
                        <a:pt x="1769" y="668"/>
                        <a:pt x="1717" y="783"/>
                        <a:pt x="1689" y="787"/>
                      </a:cubicBezTo>
                      <a:cubicBezTo>
                        <a:pt x="1661" y="791"/>
                        <a:pt x="1639" y="687"/>
                        <a:pt x="1589" y="632"/>
                      </a:cubicBezTo>
                      <a:cubicBezTo>
                        <a:pt x="1539" y="577"/>
                        <a:pt x="1469" y="510"/>
                        <a:pt x="1389" y="454"/>
                      </a:cubicBezTo>
                      <a:cubicBezTo>
                        <a:pt x="1309" y="398"/>
                        <a:pt x="1244" y="346"/>
                        <a:pt x="1109" y="296"/>
                      </a:cubicBezTo>
                      <a:cubicBezTo>
                        <a:pt x="974" y="246"/>
                        <a:pt x="766" y="189"/>
                        <a:pt x="581" y="152"/>
                      </a:cubicBezTo>
                      <a:cubicBezTo>
                        <a:pt x="396" y="115"/>
                        <a:pt x="96" y="100"/>
                        <a:pt x="0" y="76"/>
                      </a:cubicBezTo>
                      <a:lnTo>
                        <a:pt x="5" y="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chemeClr val="folHlink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66" name="Group 85"/>
                <p:cNvGrpSpPr>
                  <a:grpSpLocks/>
                </p:cNvGrpSpPr>
                <p:nvPr/>
              </p:nvGrpSpPr>
              <p:grpSpPr bwMode="auto">
                <a:xfrm>
                  <a:off x="4242" y="5"/>
                  <a:ext cx="251" cy="596"/>
                  <a:chOff x="2800" y="41"/>
                  <a:chExt cx="640" cy="1520"/>
                </a:xfrm>
              </p:grpSpPr>
              <p:sp>
                <p:nvSpPr>
                  <p:cNvPr id="97" name="Freeform 86"/>
                  <p:cNvSpPr>
                    <a:spLocks/>
                  </p:cNvSpPr>
                  <p:nvPr/>
                </p:nvSpPr>
                <p:spPr bwMode="hidden">
                  <a:xfrm rot="-3857755">
                    <a:off x="2361" y="938"/>
                    <a:ext cx="1062" cy="184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98" name="Freeform 87"/>
                  <p:cNvSpPr>
                    <a:spLocks/>
                  </p:cNvSpPr>
                  <p:nvPr/>
                </p:nvSpPr>
                <p:spPr bwMode="hidden">
                  <a:xfrm rot="-3857755">
                    <a:off x="3011" y="181"/>
                    <a:ext cx="570" cy="289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67" name="Group 88"/>
                <p:cNvGrpSpPr>
                  <a:grpSpLocks/>
                </p:cNvGrpSpPr>
                <p:nvPr/>
              </p:nvGrpSpPr>
              <p:grpSpPr bwMode="auto">
                <a:xfrm>
                  <a:off x="4295" y="53"/>
                  <a:ext cx="398" cy="574"/>
                  <a:chOff x="2934" y="163"/>
                  <a:chExt cx="1017" cy="1464"/>
                </a:xfrm>
              </p:grpSpPr>
              <p:sp>
                <p:nvSpPr>
                  <p:cNvPr id="95" name="Freeform 89"/>
                  <p:cNvSpPr>
                    <a:spLocks/>
                  </p:cNvSpPr>
                  <p:nvPr/>
                </p:nvSpPr>
                <p:spPr bwMode="hidden">
                  <a:xfrm rot="-2777260">
                    <a:off x="2491" y="915"/>
                    <a:ext cx="1155" cy="270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96" name="Freeform 90"/>
                  <p:cNvSpPr>
                    <a:spLocks/>
                  </p:cNvSpPr>
                  <p:nvPr/>
                </p:nvSpPr>
                <p:spPr bwMode="hidden">
                  <a:xfrm rot="-2777260">
                    <a:off x="3430" y="261"/>
                    <a:ext cx="620" cy="423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68" name="Group 91"/>
                <p:cNvGrpSpPr>
                  <a:grpSpLocks/>
                </p:cNvGrpSpPr>
                <p:nvPr/>
              </p:nvGrpSpPr>
              <p:grpSpPr bwMode="auto">
                <a:xfrm>
                  <a:off x="4215" y="2"/>
                  <a:ext cx="95" cy="567"/>
                  <a:chOff x="2730" y="32"/>
                  <a:chExt cx="243" cy="1448"/>
                </a:xfrm>
              </p:grpSpPr>
              <p:sp>
                <p:nvSpPr>
                  <p:cNvPr id="93" name="Freeform 92"/>
                  <p:cNvSpPr>
                    <a:spLocks/>
                  </p:cNvSpPr>
                  <p:nvPr/>
                </p:nvSpPr>
                <p:spPr bwMode="hidden">
                  <a:xfrm rot="-4903748">
                    <a:off x="2296" y="960"/>
                    <a:ext cx="954" cy="86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94" name="Freeform 93"/>
                  <p:cNvSpPr>
                    <a:spLocks/>
                  </p:cNvSpPr>
                  <p:nvPr/>
                </p:nvSpPr>
                <p:spPr bwMode="hidden">
                  <a:xfrm rot="-4903748">
                    <a:off x="2650" y="220"/>
                    <a:ext cx="512" cy="135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69" name="Group 94"/>
                <p:cNvGrpSpPr>
                  <a:grpSpLocks/>
                </p:cNvGrpSpPr>
                <p:nvPr/>
              </p:nvGrpSpPr>
              <p:grpSpPr bwMode="auto">
                <a:xfrm>
                  <a:off x="3514" y="683"/>
                  <a:ext cx="425" cy="960"/>
                  <a:chOff x="943" y="1769"/>
                  <a:chExt cx="1085" cy="2450"/>
                </a:xfrm>
              </p:grpSpPr>
              <p:sp>
                <p:nvSpPr>
                  <p:cNvPr id="91" name="Freeform 95"/>
                  <p:cNvSpPr>
                    <a:spLocks/>
                  </p:cNvSpPr>
                  <p:nvPr/>
                </p:nvSpPr>
                <p:spPr bwMode="hidden">
                  <a:xfrm rot="18335692" flipH="1">
                    <a:off x="1010" y="2475"/>
                    <a:ext cx="1724" cy="312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92" name="Freeform 96"/>
                  <p:cNvSpPr>
                    <a:spLocks/>
                  </p:cNvSpPr>
                  <p:nvPr/>
                </p:nvSpPr>
                <p:spPr bwMode="hidden">
                  <a:xfrm rot="18335692" flipH="1">
                    <a:off x="725" y="3512"/>
                    <a:ext cx="925" cy="490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70" name="Group 97"/>
                <p:cNvGrpSpPr>
                  <a:grpSpLocks/>
                </p:cNvGrpSpPr>
                <p:nvPr/>
              </p:nvGrpSpPr>
              <p:grpSpPr bwMode="auto">
                <a:xfrm>
                  <a:off x="3715" y="748"/>
                  <a:ext cx="300" cy="930"/>
                  <a:chOff x="1455" y="1936"/>
                  <a:chExt cx="766" cy="2373"/>
                </a:xfrm>
              </p:grpSpPr>
              <p:sp>
                <p:nvSpPr>
                  <p:cNvPr id="89" name="Freeform 98"/>
                  <p:cNvSpPr>
                    <a:spLocks/>
                  </p:cNvSpPr>
                  <p:nvPr/>
                </p:nvSpPr>
                <p:spPr bwMode="hidden">
                  <a:xfrm rot="17542885" flipH="1">
                    <a:off x="1267" y="2578"/>
                    <a:ext cx="1595" cy="312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90" name="Freeform 99"/>
                  <p:cNvSpPr>
                    <a:spLocks/>
                  </p:cNvSpPr>
                  <p:nvPr/>
                </p:nvSpPr>
                <p:spPr bwMode="hidden">
                  <a:xfrm rot="17542885" flipH="1">
                    <a:off x="1272" y="3636"/>
                    <a:ext cx="856" cy="490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71" name="Group 100"/>
                <p:cNvGrpSpPr>
                  <a:grpSpLocks/>
                </p:cNvGrpSpPr>
                <p:nvPr/>
              </p:nvGrpSpPr>
              <p:grpSpPr bwMode="auto">
                <a:xfrm rot="88588">
                  <a:off x="3923" y="769"/>
                  <a:ext cx="180" cy="913"/>
                  <a:chOff x="1956" y="1990"/>
                  <a:chExt cx="492" cy="2604"/>
                </a:xfrm>
              </p:grpSpPr>
              <p:sp>
                <p:nvSpPr>
                  <p:cNvPr id="87" name="Freeform 101"/>
                  <p:cNvSpPr>
                    <a:spLocks/>
                  </p:cNvSpPr>
                  <p:nvPr/>
                </p:nvSpPr>
                <p:spPr bwMode="hidden">
                  <a:xfrm rot="16782062" flipH="1">
                    <a:off x="1442" y="2695"/>
                    <a:ext cx="1711" cy="301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88" name="Freeform 102"/>
                  <p:cNvSpPr>
                    <a:spLocks/>
                  </p:cNvSpPr>
                  <p:nvPr/>
                </p:nvSpPr>
                <p:spPr bwMode="hidden">
                  <a:xfrm rot="16782062" flipH="1">
                    <a:off x="1734" y="3898"/>
                    <a:ext cx="918" cy="473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72" name="Group 103"/>
                <p:cNvGrpSpPr>
                  <a:grpSpLocks/>
                </p:cNvGrpSpPr>
                <p:nvPr/>
              </p:nvGrpSpPr>
              <p:grpSpPr bwMode="auto">
                <a:xfrm>
                  <a:off x="4451" y="662"/>
                  <a:ext cx="442" cy="951"/>
                  <a:chOff x="3334" y="1717"/>
                  <a:chExt cx="1125" cy="2426"/>
                </a:xfrm>
              </p:grpSpPr>
              <p:sp>
                <p:nvSpPr>
                  <p:cNvPr id="85" name="Freeform 104"/>
                  <p:cNvSpPr>
                    <a:spLocks/>
                  </p:cNvSpPr>
                  <p:nvPr/>
                </p:nvSpPr>
                <p:spPr bwMode="hidden">
                  <a:xfrm rot="3144576">
                    <a:off x="2628" y="2423"/>
                    <a:ext cx="1724" cy="312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86" name="Freeform 105"/>
                  <p:cNvSpPr>
                    <a:spLocks/>
                  </p:cNvSpPr>
                  <p:nvPr/>
                </p:nvSpPr>
                <p:spPr bwMode="hidden">
                  <a:xfrm rot="3144576">
                    <a:off x="3751" y="3436"/>
                    <a:ext cx="925" cy="490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73" name="Group 106"/>
                <p:cNvGrpSpPr>
                  <a:grpSpLocks/>
                </p:cNvGrpSpPr>
                <p:nvPr/>
              </p:nvGrpSpPr>
              <p:grpSpPr bwMode="auto">
                <a:xfrm>
                  <a:off x="4391" y="721"/>
                  <a:ext cx="347" cy="951"/>
                  <a:chOff x="3181" y="1866"/>
                  <a:chExt cx="883" cy="2426"/>
                </a:xfrm>
              </p:grpSpPr>
              <p:sp>
                <p:nvSpPr>
                  <p:cNvPr id="83" name="Freeform 107"/>
                  <p:cNvSpPr>
                    <a:spLocks/>
                  </p:cNvSpPr>
                  <p:nvPr/>
                </p:nvSpPr>
                <p:spPr bwMode="hidden">
                  <a:xfrm rot="3745735">
                    <a:off x="2506" y="2541"/>
                    <a:ext cx="1650" cy="299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84" name="Freeform 108"/>
                  <p:cNvSpPr>
                    <a:spLocks/>
                  </p:cNvSpPr>
                  <p:nvPr/>
                </p:nvSpPr>
                <p:spPr bwMode="hidden">
                  <a:xfrm rot="3745735">
                    <a:off x="3387" y="3615"/>
                    <a:ext cx="885" cy="469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74" name="Group 109"/>
                <p:cNvGrpSpPr>
                  <a:grpSpLocks/>
                </p:cNvGrpSpPr>
                <p:nvPr/>
              </p:nvGrpSpPr>
              <p:grpSpPr bwMode="auto">
                <a:xfrm>
                  <a:off x="4323" y="767"/>
                  <a:ext cx="243" cy="935"/>
                  <a:chOff x="3006" y="1983"/>
                  <a:chExt cx="619" cy="2386"/>
                </a:xfrm>
              </p:grpSpPr>
              <p:sp>
                <p:nvSpPr>
                  <p:cNvPr id="81" name="Freeform 110"/>
                  <p:cNvSpPr>
                    <a:spLocks/>
                  </p:cNvSpPr>
                  <p:nvPr/>
                </p:nvSpPr>
                <p:spPr bwMode="hidden">
                  <a:xfrm rot="4286818">
                    <a:off x="2328" y="2661"/>
                    <a:ext cx="1601" cy="246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82" name="Freeform 111"/>
                  <p:cNvSpPr>
                    <a:spLocks/>
                  </p:cNvSpPr>
                  <p:nvPr/>
                </p:nvSpPr>
                <p:spPr bwMode="hidden">
                  <a:xfrm rot="4286818">
                    <a:off x="3002" y="3747"/>
                    <a:ext cx="859" cy="386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75" name="Group 112"/>
                <p:cNvGrpSpPr>
                  <a:grpSpLocks/>
                </p:cNvGrpSpPr>
                <p:nvPr/>
              </p:nvGrpSpPr>
              <p:grpSpPr bwMode="auto">
                <a:xfrm>
                  <a:off x="4249" y="813"/>
                  <a:ext cx="159" cy="870"/>
                  <a:chOff x="2819" y="2101"/>
                  <a:chExt cx="405" cy="2219"/>
                </a:xfrm>
              </p:grpSpPr>
              <p:sp>
                <p:nvSpPr>
                  <p:cNvPr id="79" name="Freeform 113"/>
                  <p:cNvSpPr>
                    <a:spLocks/>
                  </p:cNvSpPr>
                  <p:nvPr/>
                </p:nvSpPr>
                <p:spPr bwMode="hidden">
                  <a:xfrm rot="4898956">
                    <a:off x="2206" y="2714"/>
                    <a:ext cx="1471" cy="246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80" name="Freeform 114"/>
                  <p:cNvSpPr>
                    <a:spLocks/>
                  </p:cNvSpPr>
                  <p:nvPr/>
                </p:nvSpPr>
                <p:spPr bwMode="hidden">
                  <a:xfrm rot="4898956">
                    <a:off x="2636" y="3732"/>
                    <a:ext cx="790" cy="386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76" name="Group 115"/>
                <p:cNvGrpSpPr>
                  <a:grpSpLocks/>
                </p:cNvGrpSpPr>
                <p:nvPr/>
              </p:nvGrpSpPr>
              <p:grpSpPr bwMode="auto">
                <a:xfrm>
                  <a:off x="4045" y="826"/>
                  <a:ext cx="167" cy="857"/>
                  <a:chOff x="2287" y="2135"/>
                  <a:chExt cx="426" cy="2185"/>
                </a:xfrm>
              </p:grpSpPr>
              <p:sp>
                <p:nvSpPr>
                  <p:cNvPr id="77" name="Freeform 116"/>
                  <p:cNvSpPr>
                    <a:spLocks/>
                  </p:cNvSpPr>
                  <p:nvPr/>
                </p:nvSpPr>
                <p:spPr bwMode="hidden">
                  <a:xfrm rot="5755659">
                    <a:off x="1900" y="2760"/>
                    <a:ext cx="1437" cy="188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78" name="Freeform 117"/>
                  <p:cNvSpPr>
                    <a:spLocks/>
                  </p:cNvSpPr>
                  <p:nvPr/>
                </p:nvSpPr>
                <p:spPr bwMode="hidden">
                  <a:xfrm rot="5755659">
                    <a:off x="2049" y="3787"/>
                    <a:ext cx="771" cy="295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21" name="Freeform 118"/>
              <p:cNvSpPr>
                <a:spLocks/>
              </p:cNvSpPr>
              <p:nvPr/>
            </p:nvSpPr>
            <p:spPr bwMode="hidden">
              <a:xfrm flipH="1">
                <a:off x="3873" y="934"/>
                <a:ext cx="191" cy="580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" name="Arc 119"/>
              <p:cNvSpPr>
                <a:spLocks/>
              </p:cNvSpPr>
              <p:nvPr/>
            </p:nvSpPr>
            <p:spPr bwMode="hidden">
              <a:xfrm flipH="1">
                <a:off x="3528" y="726"/>
                <a:ext cx="833" cy="903"/>
              </a:xfrm>
              <a:custGeom>
                <a:avLst/>
                <a:gdLst>
                  <a:gd name="G0" fmla="+- 0 0 0"/>
                  <a:gd name="G1" fmla="+- 20897 0 0"/>
                  <a:gd name="G2" fmla="+- 21600 0 0"/>
                  <a:gd name="T0" fmla="*/ 5467 w 21600"/>
                  <a:gd name="T1" fmla="*/ 0 h 21602"/>
                  <a:gd name="T2" fmla="*/ 21589 w 21600"/>
                  <a:gd name="T3" fmla="*/ 21602 h 21602"/>
                  <a:gd name="T4" fmla="*/ 0 w 21600"/>
                  <a:gd name="T5" fmla="*/ 20897 h 216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2" fill="none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" name="Arc 120"/>
              <p:cNvSpPr>
                <a:spLocks/>
              </p:cNvSpPr>
              <p:nvPr/>
            </p:nvSpPr>
            <p:spPr bwMode="hidden">
              <a:xfrm flipV="1">
                <a:off x="4278" y="179"/>
                <a:ext cx="1007" cy="802"/>
              </a:xfrm>
              <a:custGeom>
                <a:avLst/>
                <a:gdLst>
                  <a:gd name="G0" fmla="+- 17826 0 0"/>
                  <a:gd name="G1" fmla="+- 0 0 0"/>
                  <a:gd name="G2" fmla="+- 21600 0 0"/>
                  <a:gd name="T0" fmla="*/ 36729 w 36729"/>
                  <a:gd name="T1" fmla="*/ 10451 h 21600"/>
                  <a:gd name="T2" fmla="*/ 0 w 36729"/>
                  <a:gd name="T3" fmla="*/ 12197 h 21600"/>
                  <a:gd name="T4" fmla="*/ 17826 w 36729"/>
                  <a:gd name="T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6729" h="21600" fill="none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</a:path>
                  <a:path w="36729" h="21600" stroke="0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  <a:lnTo>
                      <a:pt x="17826" y="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" name="Arc 121"/>
              <p:cNvSpPr>
                <a:spLocks/>
              </p:cNvSpPr>
              <p:nvPr/>
            </p:nvSpPr>
            <p:spPr bwMode="hidden">
              <a:xfrm flipH="1">
                <a:off x="3612" y="580"/>
                <a:ext cx="487" cy="933"/>
              </a:xfrm>
              <a:custGeom>
                <a:avLst/>
                <a:gdLst>
                  <a:gd name="G0" fmla="+- 7340 0 0"/>
                  <a:gd name="G1" fmla="+- 21600 0 0"/>
                  <a:gd name="G2" fmla="+- 21600 0 0"/>
                  <a:gd name="T0" fmla="*/ 0 w 28940"/>
                  <a:gd name="T1" fmla="*/ 1285 h 22305"/>
                  <a:gd name="T2" fmla="*/ 28929 w 28940"/>
                  <a:gd name="T3" fmla="*/ 22305 h 22305"/>
                  <a:gd name="T4" fmla="*/ 7340 w 28940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8940" h="22305" fill="none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" name="Arc 122"/>
              <p:cNvSpPr>
                <a:spLocks/>
              </p:cNvSpPr>
              <p:nvPr/>
            </p:nvSpPr>
            <p:spPr bwMode="hidden">
              <a:xfrm flipH="1">
                <a:off x="3267" y="628"/>
                <a:ext cx="791" cy="932"/>
              </a:xfrm>
              <a:custGeom>
                <a:avLst/>
                <a:gdLst>
                  <a:gd name="G0" fmla="+- 8873 0 0"/>
                  <a:gd name="G1" fmla="+- 21600 0 0"/>
                  <a:gd name="G2" fmla="+- 21600 0 0"/>
                  <a:gd name="T0" fmla="*/ 0 w 30473"/>
                  <a:gd name="T1" fmla="*/ 1907 h 22305"/>
                  <a:gd name="T2" fmla="*/ 30462 w 30473"/>
                  <a:gd name="T3" fmla="*/ 22305 h 22305"/>
                  <a:gd name="T4" fmla="*/ 8873 w 30473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0473" h="22305" fill="none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</a:path>
                  <a:path w="30473" h="22305" stroke="0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  <a:lnTo>
                      <a:pt x="8873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" name="Arc 123"/>
              <p:cNvSpPr>
                <a:spLocks/>
              </p:cNvSpPr>
              <p:nvPr/>
            </p:nvSpPr>
            <p:spPr bwMode="hidden">
              <a:xfrm flipH="1">
                <a:off x="3197" y="458"/>
                <a:ext cx="932" cy="933"/>
              </a:xfrm>
              <a:custGeom>
                <a:avLst/>
                <a:gdLst>
                  <a:gd name="G0" fmla="+- 12855 0 0"/>
                  <a:gd name="G1" fmla="+- 21600 0 0"/>
                  <a:gd name="G2" fmla="+- 21600 0 0"/>
                  <a:gd name="T0" fmla="*/ 0 w 34455"/>
                  <a:gd name="T1" fmla="*/ 4241 h 22305"/>
                  <a:gd name="T2" fmla="*/ 34444 w 34455"/>
                  <a:gd name="T3" fmla="*/ 22305 h 22305"/>
                  <a:gd name="T4" fmla="*/ 12855 w 34455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455" h="22305" fill="none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" name="Arc 124"/>
              <p:cNvSpPr>
                <a:spLocks/>
              </p:cNvSpPr>
              <p:nvPr/>
            </p:nvSpPr>
            <p:spPr bwMode="hidden">
              <a:xfrm>
                <a:off x="4229" y="589"/>
                <a:ext cx="149" cy="933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" name="Arc 125"/>
              <p:cNvSpPr>
                <a:spLocks/>
              </p:cNvSpPr>
              <p:nvPr/>
            </p:nvSpPr>
            <p:spPr bwMode="hidden">
              <a:xfrm>
                <a:off x="4268" y="585"/>
                <a:ext cx="394" cy="933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" name="Arc 126"/>
              <p:cNvSpPr>
                <a:spLocks/>
              </p:cNvSpPr>
              <p:nvPr/>
            </p:nvSpPr>
            <p:spPr bwMode="hidden">
              <a:xfrm>
                <a:off x="4303" y="463"/>
                <a:ext cx="559" cy="933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" name="Freeform 127"/>
              <p:cNvSpPr>
                <a:spLocks/>
              </p:cNvSpPr>
              <p:nvPr/>
            </p:nvSpPr>
            <p:spPr bwMode="hidden">
              <a:xfrm>
                <a:off x="4410" y="1033"/>
                <a:ext cx="190" cy="580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" name="Freeform 128"/>
              <p:cNvSpPr>
                <a:spLocks/>
              </p:cNvSpPr>
              <p:nvPr/>
            </p:nvSpPr>
            <p:spPr bwMode="hidden">
              <a:xfrm rot="19660755" flipV="1">
                <a:off x="4114" y="843"/>
                <a:ext cx="173" cy="328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" name="Arc 129"/>
              <p:cNvSpPr>
                <a:spLocks/>
              </p:cNvSpPr>
              <p:nvPr/>
            </p:nvSpPr>
            <p:spPr bwMode="hidden">
              <a:xfrm flipH="1">
                <a:off x="3144" y="319"/>
                <a:ext cx="996" cy="933"/>
              </a:xfrm>
              <a:custGeom>
                <a:avLst/>
                <a:gdLst>
                  <a:gd name="G0" fmla="+- 15230 0 0"/>
                  <a:gd name="G1" fmla="+- 21600 0 0"/>
                  <a:gd name="G2" fmla="+- 21600 0 0"/>
                  <a:gd name="T0" fmla="*/ 0 w 36830"/>
                  <a:gd name="T1" fmla="*/ 6283 h 22305"/>
                  <a:gd name="T2" fmla="*/ 36819 w 36830"/>
                  <a:gd name="T3" fmla="*/ 22305 h 22305"/>
                  <a:gd name="T4" fmla="*/ 15230 w 36830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6830" h="22305" fill="none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</a:path>
                  <a:path w="36830" h="22305" stroke="0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  <a:lnTo>
                      <a:pt x="1523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" name="Arc 130"/>
              <p:cNvSpPr>
                <a:spLocks/>
              </p:cNvSpPr>
              <p:nvPr/>
            </p:nvSpPr>
            <p:spPr bwMode="hidden">
              <a:xfrm flipH="1">
                <a:off x="3425" y="123"/>
                <a:ext cx="725" cy="903"/>
              </a:xfrm>
              <a:custGeom>
                <a:avLst/>
                <a:gdLst>
                  <a:gd name="G0" fmla="+- 18231 0 0"/>
                  <a:gd name="G1" fmla="+- 21600 0 0"/>
                  <a:gd name="G2" fmla="+- 21600 0 0"/>
                  <a:gd name="T0" fmla="*/ 0 w 31881"/>
                  <a:gd name="T1" fmla="*/ 10016 h 21600"/>
                  <a:gd name="T2" fmla="*/ 31881 w 31881"/>
                  <a:gd name="T3" fmla="*/ 4860 h 21600"/>
                  <a:gd name="T4" fmla="*/ 18231 w 31881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881" h="21600" fill="none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</a:path>
                  <a:path w="31881" h="21600" stroke="0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  <a:lnTo>
                      <a:pt x="18231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" name="Arc 131"/>
              <p:cNvSpPr>
                <a:spLocks/>
              </p:cNvSpPr>
              <p:nvPr/>
            </p:nvSpPr>
            <p:spPr bwMode="hidden">
              <a:xfrm>
                <a:off x="4199" y="502"/>
                <a:ext cx="299" cy="904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1146"/>
                  <a:gd name="T1" fmla="*/ 4512 h 21600"/>
                  <a:gd name="T2" fmla="*/ 31146 w 31146"/>
                  <a:gd name="T3" fmla="*/ 9561 h 21600"/>
                  <a:gd name="T4" fmla="*/ 13212 w 31146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146" h="21600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</a:path>
                  <a:path w="31146" h="21600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" name="Freeform 132"/>
              <p:cNvSpPr>
                <a:spLocks/>
              </p:cNvSpPr>
              <p:nvPr/>
            </p:nvSpPr>
            <p:spPr bwMode="hidden">
              <a:xfrm flipH="1">
                <a:off x="3307" y="982"/>
                <a:ext cx="425" cy="597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" name="Freeform 133"/>
              <p:cNvSpPr>
                <a:spLocks/>
              </p:cNvSpPr>
              <p:nvPr/>
            </p:nvSpPr>
            <p:spPr bwMode="hidden">
              <a:xfrm flipH="1">
                <a:off x="3507" y="350"/>
                <a:ext cx="273" cy="598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" name="Freeform 134"/>
              <p:cNvSpPr>
                <a:spLocks/>
              </p:cNvSpPr>
              <p:nvPr/>
            </p:nvSpPr>
            <p:spPr bwMode="hidden">
              <a:xfrm flipH="1">
                <a:off x="3821" y="172"/>
                <a:ext cx="164" cy="597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8" name="Freeform 135"/>
              <p:cNvSpPr>
                <a:spLocks/>
              </p:cNvSpPr>
              <p:nvPr/>
            </p:nvSpPr>
            <p:spPr bwMode="hidden">
              <a:xfrm>
                <a:off x="4841" y="894"/>
                <a:ext cx="395" cy="628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" name="Freeform 136"/>
              <p:cNvSpPr>
                <a:spLocks/>
              </p:cNvSpPr>
              <p:nvPr/>
            </p:nvSpPr>
            <p:spPr bwMode="hidden">
              <a:xfrm>
                <a:off x="4636" y="576"/>
                <a:ext cx="595" cy="419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" name="Freeform 137"/>
              <p:cNvSpPr>
                <a:spLocks/>
              </p:cNvSpPr>
              <p:nvPr/>
            </p:nvSpPr>
            <p:spPr bwMode="hidden">
              <a:xfrm>
                <a:off x="4658" y="132"/>
                <a:ext cx="260" cy="562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" name="Freeform 138"/>
              <p:cNvSpPr>
                <a:spLocks/>
              </p:cNvSpPr>
              <p:nvPr/>
            </p:nvSpPr>
            <p:spPr bwMode="hidden">
              <a:xfrm rot="20253369">
                <a:off x="4401" y="599"/>
                <a:ext cx="174" cy="329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" name="Freeform 139"/>
              <p:cNvSpPr>
                <a:spLocks/>
              </p:cNvSpPr>
              <p:nvPr/>
            </p:nvSpPr>
            <p:spPr bwMode="hidden">
              <a:xfrm rot="1346631" flipH="1">
                <a:off x="3783" y="590"/>
                <a:ext cx="173" cy="329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4" name="WordArt 13"/>
          <p:cNvSpPr>
            <a:spLocks noChangeArrowheads="1" noChangeShapeType="1" noTextEdit="1"/>
          </p:cNvSpPr>
          <p:nvPr/>
        </p:nvSpPr>
        <p:spPr bwMode="auto">
          <a:xfrm>
            <a:off x="733425" y="2152650"/>
            <a:ext cx="7953375" cy="8191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281"/>
              </a:avLst>
            </a:prstTxWarp>
          </a:bodyPr>
          <a:lstStyle/>
          <a:p>
            <a:pPr algn="ctr"/>
            <a:endParaRPr lang="en-US" sz="3600" kern="10">
              <a:ln w="12700">
                <a:solidFill>
                  <a:srgbClr val="0000FF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 rot="456977">
            <a:off x="2381095" y="4911661"/>
            <a:ext cx="82266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vi-VN" sz="3200" b="1" kern="10">
                <a:ln w="9525">
                  <a:solidFill>
                    <a:srgbClr val="66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Xin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397619" y="2057400"/>
            <a:ext cx="4571124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KÍNH CHÚC </a:t>
            </a:r>
          </a:p>
          <a:p>
            <a:pPr algn="ctr">
              <a:lnSpc>
                <a:spcPct val="150000"/>
              </a:lnSpc>
            </a:pPr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 THẦY CÔ MẠNH KHOẺ !</a:t>
            </a:r>
          </a:p>
          <a:p>
            <a:pPr algn="ctr">
              <a:lnSpc>
                <a:spcPct val="150000"/>
              </a:lnSpc>
            </a:pPr>
            <a:r>
              <a:rPr lang="en-US" sz="2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CHÚC CÁC EM </a:t>
            </a:r>
          </a:p>
          <a:p>
            <a:pPr algn="ctr">
              <a:lnSpc>
                <a:spcPct val="150000"/>
              </a:lnSpc>
            </a:pPr>
            <a:r>
              <a:rPr lang="en-US" sz="2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CHĂM NGOAN – HỌC GIỎI</a:t>
            </a:r>
          </a:p>
        </p:txBody>
      </p:sp>
      <p:sp>
        <p:nvSpPr>
          <p:cNvPr id="9" name="Rectangle 8"/>
          <p:cNvSpPr/>
          <p:nvPr/>
        </p:nvSpPr>
        <p:spPr>
          <a:xfrm rot="574101">
            <a:off x="3152539" y="5048164"/>
            <a:ext cx="102784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vi-VN" sz="3200" b="1" kern="10">
                <a:ln w="9525">
                  <a:solidFill>
                    <a:srgbClr val="66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chân</a:t>
            </a:r>
          </a:p>
        </p:txBody>
      </p:sp>
      <p:sp>
        <p:nvSpPr>
          <p:cNvPr id="11" name="Rectangle 10"/>
          <p:cNvSpPr/>
          <p:nvPr/>
        </p:nvSpPr>
        <p:spPr>
          <a:xfrm rot="411016">
            <a:off x="3992227" y="5197212"/>
            <a:ext cx="141416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vi-VN" sz="3200" b="1" kern="10">
                <a:ln w="9525">
                  <a:solidFill>
                    <a:srgbClr val="66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thành </a:t>
            </a:r>
          </a:p>
        </p:txBody>
      </p:sp>
      <p:sp>
        <p:nvSpPr>
          <p:cNvPr id="12" name="Rectangle 11"/>
          <p:cNvSpPr/>
          <p:nvPr/>
        </p:nvSpPr>
        <p:spPr>
          <a:xfrm rot="292587">
            <a:off x="5216465" y="5295762"/>
            <a:ext cx="91403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vi-VN" sz="3200" b="1" kern="10">
                <a:ln w="9525">
                  <a:solidFill>
                    <a:srgbClr val="66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c</a:t>
            </a:r>
            <a:r>
              <a:rPr lang="en-US" sz="3200" b="1" kern="10">
                <a:ln w="9525">
                  <a:solidFill>
                    <a:srgbClr val="66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ảm</a:t>
            </a:r>
            <a:endParaRPr lang="vi-VN" sz="3200" b="1" kern="10">
              <a:ln w="9525">
                <a:solidFill>
                  <a:srgbClr val="6600FF"/>
                </a:solidFill>
                <a:round/>
                <a:headEnd/>
                <a:tailEnd/>
              </a:ln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096000" y="5334000"/>
            <a:ext cx="77617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vi-VN" sz="3200" b="1" kern="10">
                <a:ln w="9525">
                  <a:solidFill>
                    <a:srgbClr val="66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ơn!</a:t>
            </a:r>
          </a:p>
        </p:txBody>
      </p:sp>
    </p:spTree>
    <p:extLst>
      <p:ext uri="{BB962C8B-B14F-4D97-AF65-F5344CB8AC3E}">
        <p14:creationId xmlns:p14="http://schemas.microsoft.com/office/powerpoint/2010/main" val="461415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repeatCount="5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9" grpId="0"/>
      <p:bldP spid="11" grpId="0"/>
      <p:bldP spid="12" grpId="0"/>
      <p:bldP spid="1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7&quot;/&gt;&lt;/object&gt;&lt;object type=&quot;3&quot; unique_id=&quot;10004&quot;&gt;&lt;property id=&quot;20148&quot; value=&quot;5&quot;/&gt;&lt;property id=&quot;20300&quot; value=&quot;Slide 2&quot;/&gt;&lt;property id=&quot;20307&quot; value=&quot;268&quot;/&gt;&lt;/object&gt;&lt;object type=&quot;3&quot; unique_id=&quot;10005&quot;&gt;&lt;property id=&quot;20148&quot; value=&quot;5&quot;/&gt;&lt;property id=&quot;20300&quot; value=&quot;Slide 3&quot;/&gt;&lt;property id=&quot;20307&quot; value=&quot;264&quot;/&gt;&lt;/object&gt;&lt;object type=&quot;3&quot; unique_id=&quot;10006&quot;&gt;&lt;property id=&quot;20148&quot; value=&quot;5&quot;/&gt;&lt;property id=&quot;20300&quot; value=&quot;Slide 4&quot;/&gt;&lt;property id=&quot;20307&quot; value=&quot;272&quot;/&gt;&lt;/object&gt;&lt;object type=&quot;3&quot; unique_id=&quot;10007&quot;&gt;&lt;property id=&quot;20148&quot; value=&quot;5&quot;/&gt;&lt;property id=&quot;20300&quot; value=&quot;Slide 5&quot;/&gt;&lt;property id=&quot;20307&quot; value=&quot;271&quot;/&gt;&lt;/object&gt;&lt;object type=&quot;3&quot; unique_id=&quot;10009&quot;&gt;&lt;property id=&quot;20148&quot; value=&quot;5&quot;/&gt;&lt;property id=&quot;20300&quot; value=&quot;Slide 6&quot;/&gt;&lt;property id=&quot;20307&quot; value=&quot;274&quot;/&gt;&lt;/object&gt;&lt;object type=&quot;3&quot; unique_id=&quot;10010&quot;&gt;&lt;property id=&quot;20148&quot; value=&quot;5&quot;/&gt;&lt;property id=&quot;20300&quot; value=&quot;Slide 8&quot;/&gt;&lt;property id=&quot;20307&quot; value=&quot;273&quot;/&gt;&lt;/object&gt;&lt;object type=&quot;3&quot; unique_id=&quot;10011&quot;&gt;&lt;property id=&quot;20148&quot; value=&quot;5&quot;/&gt;&lt;property id=&quot;20300&quot; value=&quot;Slide 9&quot;/&gt;&lt;property id=&quot;20307&quot; value=&quot;267&quot;/&gt;&lt;/object&gt;&lt;object type=&quot;3&quot; unique_id=&quot;10045&quot;&gt;&lt;property id=&quot;20148&quot; value=&quot;5&quot;/&gt;&lt;property id=&quot;20300&quot; value=&quot;Slide 7&quot;/&gt;&lt;property id=&quot;20307&quot; value=&quot;276&quot;/&gt;&lt;/object&gt;&lt;/object&gt;&lt;object type=&quot;8&quot; unique_id=&quot;10022&quot;&gt;&lt;/object&gt;&lt;/object&gt;&lt;/database&gt;"/>
  <p:tag name="SECTOMILLISECCONVERTED" val="1"/>
  <p:tag name="ISPRING_RESOURCE_PATHS_HASH_PRESENTER" val="15acc4b05bab9e81e13e7967599cc86c1f6077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581</TotalTime>
  <Words>351</Words>
  <Application>Microsoft Office PowerPoint</Application>
  <PresentationFormat>On-screen Show (4:3)</PresentationFormat>
  <Paragraphs>112</Paragraphs>
  <Slides>9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Nguyen Van Thiem</dc:creator>
  <cp:lastModifiedBy>A</cp:lastModifiedBy>
  <cp:revision>88</cp:revision>
  <dcterms:created xsi:type="dcterms:W3CDTF">2013-10-28T11:28:06Z</dcterms:created>
  <dcterms:modified xsi:type="dcterms:W3CDTF">2019-12-12T09:43:13Z</dcterms:modified>
</cp:coreProperties>
</file>