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3382-349A-43B8-A1B8-928DF91B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28043-D66A-4E56-BE01-09E96BC9A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5C5CD-37C1-476E-8DD6-454E3AF6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50BD-8056-4426-8A1A-57AE385D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57F84-C523-4076-A875-54010EB2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D6D2-863A-4E09-854F-1E62DE62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38647-3821-482A-B453-354288E73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8DB4C-01F1-4F5E-A8C2-FA18C291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8EB2-3C36-48CD-8846-1B30313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1F6D2-19DE-41D6-9313-43379BE8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8CAA5-13FA-482B-BC25-97733E597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1D41C-9F46-484E-BEB2-F038FF8A8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DAAE-6E08-4AA0-8852-8E80D5D8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255F-258E-4982-922A-61D3F6CB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543F-09A6-40E0-9121-0AED6378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7A7C-6FCE-46A2-9E72-FE87A864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03BA-95B5-44A6-81F3-DB353270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2A86-DF1F-4D24-8011-3F7C6919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D5FAD-8B7F-47BF-B872-4E5E3C52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043D-92D3-4D41-AB98-F417749A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AE02-B9E9-462A-B438-B5D480F8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10BE-09CC-4E6F-989E-4FF2EC332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293C8-3276-41CA-AFF9-912AC65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8DB3-C27F-4E91-860F-03DC01EA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4CF98-9B06-40BA-BB91-2DC96B9B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8AC9-68F9-4DA9-B39C-066F60DD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25EB-BACA-4CD7-A033-30DE18D98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98B69-6BB6-43C5-AD10-6DF0AC85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31C4-114E-4AF8-86BE-807294D7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E3749-226E-475F-839F-6C3977A7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4C528-DEA6-4A5F-BAC2-AFD0DC58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5B35-F86B-4D0B-A456-95D7C550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C74CB-2DA0-4230-8A22-9F49AEAC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9C352-5B03-43EF-B7BA-781B8373D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03832-907B-4D3A-B9E9-1C9AE5A0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ACD4F-5266-4F73-B6BE-3EED0C0BD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BB918-6F7B-4125-9A4E-425CF35F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A009F-FC11-4FCE-8DF4-95FBC7E2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8AD38-5811-4D61-9D78-3CC05623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D249-2DBD-41CF-AF73-2BE58AE4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40FFF-5C18-48B3-8EFC-18ACC951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1A7A1-0559-4610-A382-1AE9569F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173A4-8850-45B7-84BF-6257C876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1F279-F188-4F64-B0C0-1CEC9D72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DBE13-FE3D-4729-86AD-8580D532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0AD5E-877E-482F-BA75-F7EF90A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03AC-25F1-4C5C-AA2E-8044C853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CD5-BB27-4929-A86E-DEBCC0DC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A9D8F-95D6-4B2E-BA7E-44445F098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A6D95-33B4-4965-8446-8C147899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FDF07-D3F0-433F-91D3-CAC342B7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4594-FF3E-4EED-964C-2899A5B0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6CFE-67AA-4DA3-9508-8FAE7C0E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46E2C-682C-43B4-AEA7-AE868892C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FAA67-4358-49D3-8168-2B3F5C9FA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3EAF7-9E6F-4A69-A7FB-7A6DC7B5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71BFB-EA36-4D8A-9800-E56729C5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D9C53-8C29-474B-AEFA-8B7ED03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E3EF8-2CF1-4E26-A273-DFFCA07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43234-F7A4-448C-8510-B7DA9664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E831-1CDC-464C-A392-166FCB48A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C8C5-90C8-4235-B1A2-70DD99E2B22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93EA1-15EE-42AF-920F-8A805918C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10687-81F0-4BC1-B926-4F65ABB47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3A30-205D-4931-B5FA-73C1FA2F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9EEB-E97C-4515-A88E-80B4CD32D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9796F-CABD-4927-8449-058EF6E4C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DTC 2- Biến đổi đội hình từ hàng dọc thành hàng ngang, vòng tròn và ngược lại (SGK Cánh diều)">
            <a:hlinkClick r:id="" action="ppaction://media"/>
            <a:extLst>
              <a:ext uri="{FF2B5EF4-FFF2-40B4-BE49-F238E27FC236}">
                <a16:creationId xmlns:a16="http://schemas.microsoft.com/office/drawing/2014/main" id="{E3F2E436-CC45-4BD1-8709-962ADBA051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Ngân Phương</dc:creator>
  <cp:lastModifiedBy>Ngân Phương</cp:lastModifiedBy>
  <cp:revision>2</cp:revision>
  <dcterms:created xsi:type="dcterms:W3CDTF">2022-01-18T15:24:36Z</dcterms:created>
  <dcterms:modified xsi:type="dcterms:W3CDTF">2022-01-18T15:25:09Z</dcterms:modified>
</cp:coreProperties>
</file>