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64783-9FD1-FC4D-9B76-7C6981D0A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DD069-08E6-4246-96A5-7C420CA93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0226-3216-4342-BBE9-EA8D98E7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86D8F-9D6D-1F49-B380-049F7536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05707-E6C1-7C4D-B39D-166C7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0467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2315-48A2-4341-A07B-220B0900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6E54C-D056-7849-AFE8-BDC0A6049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EAC8D-A54A-B649-8B75-1A83EE11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6B0E2-B312-CB47-93FD-55D53589D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BA88D-9DA5-FF4E-8938-5CFD18F5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499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891E7-4FC4-2947-94B9-D23EDB95C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961A3-C70B-9B44-8949-72BFAB0C9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EFC70-DB45-2E40-B51E-EF96F3C9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E7BBE-503C-5E40-A529-5633FEDE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9A93F-3EC8-DB42-9526-386A2FAA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61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20CE-F6F5-2244-ACF6-19EBE8E6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521D9-117B-9F43-8875-3FA830CA4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7F0F0-022F-D540-AD91-926B5593D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3777B-AD0D-5C42-AF26-832A1825F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E260A-F463-BC4E-B3A2-E377988C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0412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24FE-4E27-0943-AEF2-552187A7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09C31-699C-574A-81CC-C82D074D5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39A64-B1E0-574E-A2D4-4514B421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4F7ED-E51B-4B49-8892-C06F23C9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672F7-0AC6-D447-8999-ACEBAFD14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853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32F8-42F9-C74A-BF35-70B2C783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D068D-7BDA-3048-9F77-1A8D26981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99994-08B2-004E-A2F8-D6C2FA57E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1DB4F-315A-3A42-B5CE-844D16D5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C5AD6-10A8-ED41-B36E-E6EB6B92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468CC-1E0A-9D4A-8E09-61A4DAA3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7915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66A6-C4DF-EE4A-80D0-1867A791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6FBA2-1574-9B44-9A0B-FC59149C0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A5A62-D878-644B-91F1-CBE30A498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36CE8-27AF-5945-992F-DA84F0E56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196EAA-8F84-B647-8E3E-396D62352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84EC5B-8763-6F40-9599-6AA845870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61EF7-59C0-FC4D-A7C0-4528DF3E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BD0A5-E846-0448-A2E3-343B3DE5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940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D074-F45F-634B-9E8A-9D6E5643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FF2825-C043-3E4E-9041-C4D961B7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718B7A-8922-B148-A95A-00EEC877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27DE8-1D96-784E-9947-B395EC0A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551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04AFC-1EDA-494E-BBDD-15C7DC72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1F4AB6-B3AF-264F-8AF8-5388ED00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68F25-1F34-0749-B8AB-0762214F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853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2D2C-0916-1E45-846A-C5F157B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BC335-70C6-8149-8298-C2F1FE321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94A04-D09E-EE40-BA9D-485B732C4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325E6-0AE3-D84F-932F-43C15CB9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08BC3-87C3-FC48-BF34-F283FEBD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08C41-3630-B04A-A5EB-C606ADA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575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F5FE-93B1-7D4C-9EFE-F6A6C6E8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94C0B-E237-CA46-A826-154261D04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338F-406A-2D4A-9DFB-4FF486F05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B5D87-805C-0B4E-95CB-5AE79705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B9356-F984-5A4E-A6BB-3D19556A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98397-3C5B-234D-8CB6-D5CA096D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109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C83D3-B8DB-DE48-AFD6-FAAA27AC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7B85-B72A-7045-80D8-2E7A1BF7E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209E1-A70A-8440-99EF-51F89BA58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444D8-9694-1B45-B181-9DEBA4ABBDC7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11776-7D9B-3044-838C-6DC201869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58E6A-2E91-F047-A6CF-B570AB3CF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C6AF5-5224-5F48-B01A-B9D9CDB702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295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A24F-DA44-A347-A9D7-EB866BD48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E7338-AC22-0642-AC14-C8A2FD76DA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82175-F6DE-A844-B1EE-AAA858E72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10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AE2F-A59A-A24B-9D8C-23D220CA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1170B-6749-034E-8810-68CFECB91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9756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B1BE-DB2C-E24B-9520-18E6EB82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377ACC-8DCE-4016-96BE-9CD53441C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682" y="929193"/>
            <a:ext cx="8699007" cy="1916747"/>
          </a:xfrm>
        </p:spPr>
      </p:pic>
    </p:spTree>
    <p:extLst>
      <p:ext uri="{BB962C8B-B14F-4D97-AF65-F5344CB8AC3E}">
        <p14:creationId xmlns:p14="http://schemas.microsoft.com/office/powerpoint/2010/main" val="141986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20C3-3E95-3247-A5A2-6D4F12B7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B18CD7-C993-48F3-89AC-588BD268C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600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76DB-80CA-7F45-92F5-59351BC4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2ABAC-3219-4F26-9E46-417474958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86691-C517-4157-8502-F4293CDD9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5972"/>
            <a:ext cx="10668856" cy="36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45FA-84F4-4B44-9F61-691AC8EC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74746-D1E4-764B-8701-F2C2111C6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01750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Nguyễn Nam Khánh</cp:lastModifiedBy>
  <cp:revision>2</cp:revision>
  <dcterms:created xsi:type="dcterms:W3CDTF">2022-03-07T08:55:30Z</dcterms:created>
  <dcterms:modified xsi:type="dcterms:W3CDTF">2022-03-15T02:36:46Z</dcterms:modified>
</cp:coreProperties>
</file>