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3" r:id="rId4"/>
    <p:sldId id="260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149" y="-1"/>
            <a:ext cx="8988669" cy="659037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  <a:cs typeface="Calibri" panose="020F0502020204030204" pitchFamily="34" charset="0"/>
              </a:rPr>
              <a:t>ỦY BAN NHÂN DÂN QUẬN LONG BIÊN</a:t>
            </a:r>
            <a:br>
              <a:rPr lang="vi-VN" sz="2000" dirty="0">
                <a:solidFill>
                  <a:srgbClr val="002060"/>
                </a:solidFill>
                <a:cs typeface="Calibri" panose="020F0502020204030204" pitchFamily="34" charset="0"/>
              </a:rPr>
            </a:br>
            <a:b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b="1" dirty="0">
                <a:solidFill>
                  <a:srgbClr val="002060"/>
                </a:solidFill>
                <a:cs typeface="Calibri" panose="020F0502020204030204" pitchFamily="34" charset="0"/>
              </a:rPr>
              <a:t>THỂ DỤC LỚP 4</a:t>
            </a:r>
            <a:br>
              <a:rPr lang="vi-VN" sz="2000" b="1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BÀI TẬP KĨ NĂNG VẬN ĐỘNG CƠ BẢN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 DÂY KIỂU CHÂN TRƯỚC CHÂN SAU- TRÒ CHƠI.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b="1" dirty="0">
              <a:ln w="5715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6245C-59C5-964F-BD67-8C55C5734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2213" y="1244600"/>
            <a:ext cx="2486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FCE26-413D-FF48-9CD7-EC7E36C6C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02" y="2018451"/>
            <a:ext cx="5018723" cy="4380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96A55-97CC-6C4A-BA7F-6414FA95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3924300" y="6496050"/>
            <a:ext cx="381000" cy="27622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A1CBC-F7EF-F941-A149-0A66A53DB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8ACCD-C1B1-2142-9091-1D688012E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5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C77CE-0F92-2947-BCF7-EE5F708AC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24147"/>
            <a:ext cx="11989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8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52" y="1270879"/>
            <a:ext cx="1268695" cy="1785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688209-427D-6649-A2A1-EA41E746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47</Words>
  <Application>Microsoft Macintosh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ỦY BAN NHÂN DÂN QUẬN LONG BIÊN  THỂ DỤC LỚP 4 CHỦ ĐỀ : BÀI TẬP KĨ NĂNG VẬN ĐỘNG CƠ BẢN NHẢY DÂY KIỂU CHÂN TRƯỚC CHÂN SAU- TRÒ CHƠI.     </vt:lpstr>
      <vt:lpstr>MỞ ĐẦU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nguyen hung</cp:lastModifiedBy>
  <cp:revision>30</cp:revision>
  <dcterms:created xsi:type="dcterms:W3CDTF">2021-08-26T03:58:03Z</dcterms:created>
  <dcterms:modified xsi:type="dcterms:W3CDTF">2022-05-31T14:32:46Z</dcterms:modified>
</cp:coreProperties>
</file>