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4"/>
  </p:notesMasterIdLst>
  <p:sldIdLst>
    <p:sldId id="300" r:id="rId3"/>
    <p:sldId id="302" r:id="rId4"/>
    <p:sldId id="292" r:id="rId5"/>
    <p:sldId id="384" r:id="rId6"/>
    <p:sldId id="334" r:id="rId7"/>
    <p:sldId id="306" r:id="rId8"/>
    <p:sldId id="355" r:id="rId9"/>
    <p:sldId id="390" r:id="rId10"/>
    <p:sldId id="337" r:id="rId11"/>
    <p:sldId id="373" r:id="rId12"/>
    <p:sldId id="374" r:id="rId13"/>
    <p:sldId id="375" r:id="rId14"/>
    <p:sldId id="378" r:id="rId15"/>
    <p:sldId id="377" r:id="rId16"/>
    <p:sldId id="379" r:id="rId17"/>
    <p:sldId id="380" r:id="rId18"/>
    <p:sldId id="338" r:id="rId19"/>
    <p:sldId id="381" r:id="rId20"/>
    <p:sldId id="331" r:id="rId21"/>
    <p:sldId id="295" r:id="rId22"/>
    <p:sldId id="38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xmlns="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0107" autoAdjust="0"/>
  </p:normalViewPr>
  <p:slideViewPr>
    <p:cSldViewPr snapToGrid="0">
      <p:cViewPr varScale="1">
        <p:scale>
          <a:sx n="58" d="100"/>
          <a:sy n="58" d="100"/>
        </p:scale>
        <p:origin x="-7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34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/>
              <a:t>Finding game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students stand up to play this game.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Show them the colors and ask them to find a thing in the classroom in (red/yellow/black/white/blue).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Demonstrate the activity in front of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Help the class if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7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8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03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09)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ask, and answer.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 A point and ask and the student B answer.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Afterwards, have some pairs demonstrate the activity in front of the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Play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Guess the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students time to look and read at the examples.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a student stand facing away from the board and stick a flashcard on the board behind them.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someone from the same team ask the student a question about the flashcard.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a student try to guess the answer without looking at the flashcard.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Give that team one point if it’s a correct guess.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teams take turns asking and guessing.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1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49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88852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88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0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1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8.png"/><Relationship Id="rId1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22.png"/><Relationship Id="rId2" Type="http://schemas.openxmlformats.org/officeDocument/2006/relationships/audio" Target="../media/media2.mp3"/><Relationship Id="rId16" Type="http://schemas.openxmlformats.org/officeDocument/2006/relationships/image" Target="../media/image21.png"/><Relationship Id="rId1" Type="http://schemas.microsoft.com/office/2007/relationships/media" Target="../media/media2.mp3"/><Relationship Id="rId6" Type="http://schemas.openxmlformats.org/officeDocument/2006/relationships/audio" Target="../media/media1.mp3"/><Relationship Id="rId11" Type="http://schemas.openxmlformats.org/officeDocument/2006/relationships/slideLayout" Target="../slideLayouts/slideLayout2.xml"/><Relationship Id="rId5" Type="http://schemas.microsoft.com/office/2007/relationships/media" Target="../media/media1.mp3"/><Relationship Id="rId15" Type="http://schemas.openxmlformats.org/officeDocument/2006/relationships/image" Target="../media/image20.png"/><Relationship Id="rId10" Type="http://schemas.openxmlformats.org/officeDocument/2006/relationships/audio" Target="../media/media4.mp3"/><Relationship Id="rId19" Type="http://schemas.openxmlformats.org/officeDocument/2006/relationships/image" Target="../media/image23.jpeg"/><Relationship Id="rId4" Type="http://schemas.openxmlformats.org/officeDocument/2006/relationships/audio" Target="../media/media3.mp3"/><Relationship Id="rId9" Type="http://schemas.microsoft.com/office/2007/relationships/media" Target="../media/media4.mp3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923330"/>
            <a:chOff x="1421593" y="362936"/>
            <a:chExt cx="9918851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</a:t>
              </a:r>
              <a:r>
                <a:rPr lang="en-US" sz="3600" b="1" dirty="0" smtClean="0">
                  <a:solidFill>
                    <a:srgbClr val="0070C0"/>
                  </a:solidFill>
                </a:rPr>
                <a:t>fill the blank. </a:t>
              </a:r>
              <a:r>
                <a:rPr lang="en-US" sz="3600" b="1" dirty="0">
                  <a:solidFill>
                    <a:srgbClr val="0070C0"/>
                  </a:solidFill>
                </a:rPr>
                <a:t>Repeat. Role-play. </a:t>
              </a:r>
              <a:r>
                <a:rPr lang="en-US" b="1" dirty="0"/>
                <a:t>(CD1 Track 09)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xmlns="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BFAF1A-6998-D8BC-6169-5F93752B6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2353"/>
            <a:ext cx="12191999" cy="3432160"/>
          </a:xfrm>
          <a:prstGeom prst="rect">
            <a:avLst/>
          </a:prstGeom>
        </p:spPr>
      </p:pic>
      <p:pic>
        <p:nvPicPr>
          <p:cNvPr id="4" name="CD1-TRACK 9">
            <a:hlinkClick r:id="" action="ppaction://media"/>
            <a:extLst>
              <a:ext uri="{FF2B5EF4-FFF2-40B4-BE49-F238E27FC236}">
                <a16:creationId xmlns:a16="http://schemas.microsoft.com/office/drawing/2014/main" xmlns="" id="{0E6255B7-CA93-F125-B18A-FB631A417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6762" y="512760"/>
            <a:ext cx="487363" cy="487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0800" y="1882588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blue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61729" y="1766046"/>
            <a:ext cx="682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ask, and answer.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xmlns="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23570D0-3EE7-D0B2-18F5-6E915B87E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8" y="1073275"/>
            <a:ext cx="11340444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</a:t>
              </a:r>
              <a:r>
                <a:rPr lang="en-US" sz="3600" b="1" i="1" dirty="0">
                  <a:solidFill>
                    <a:srgbClr val="0070C0"/>
                  </a:solidFill>
                </a:rPr>
                <a:t> Guess the picture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xmlns="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3AA2D5-21E0-8DD3-CAC5-67F7482D9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" y="1243584"/>
            <a:ext cx="10814304" cy="37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9F03C9-9FF7-7928-7F2A-69FAC499D763}"/>
              </a:ext>
            </a:extLst>
          </p:cNvPr>
          <p:cNvSpPr txBox="1"/>
          <p:nvPr/>
        </p:nvSpPr>
        <p:spPr>
          <a:xfrm>
            <a:off x="4639234" y="3438603"/>
            <a:ext cx="3455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WORKBOOK</a:t>
            </a:r>
            <a:r>
              <a:rPr lang="en-US" sz="5400" dirty="0" smtClean="0">
                <a:solidFill>
                  <a:schemeClr val="bg1"/>
                </a:solidFill>
              </a:rPr>
              <a:t> page 6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46091A6-9BB6-69C3-566B-F3AC530E3C43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E404CBC-6AEE-0BB2-891C-99BA948CCF55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Draw lines.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xmlns="" id="{02B6B75D-EEBF-24CF-EA72-1BFED378214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BDF551-7649-52C6-C21D-A3AD76552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1124712"/>
            <a:ext cx="12118848" cy="49834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B1DA86D-0EEB-F991-5D9D-CBB15B816CD7}"/>
              </a:ext>
            </a:extLst>
          </p:cNvPr>
          <p:cNvCxnSpPr>
            <a:cxnSpLocks/>
          </p:cNvCxnSpPr>
          <p:nvPr/>
        </p:nvCxnSpPr>
        <p:spPr>
          <a:xfrm>
            <a:off x="3767328" y="2718816"/>
            <a:ext cx="725424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7BB1815-D50F-F9CD-75C7-B91B247267E3}"/>
              </a:ext>
            </a:extLst>
          </p:cNvPr>
          <p:cNvCxnSpPr>
            <a:cxnSpLocks/>
          </p:cNvCxnSpPr>
          <p:nvPr/>
        </p:nvCxnSpPr>
        <p:spPr>
          <a:xfrm flipH="1">
            <a:off x="3767328" y="2718816"/>
            <a:ext cx="243840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D6640AA-B451-B78C-1B21-D5CBFFB37978}"/>
              </a:ext>
            </a:extLst>
          </p:cNvPr>
          <p:cNvCxnSpPr>
            <a:cxnSpLocks/>
          </p:cNvCxnSpPr>
          <p:nvPr/>
        </p:nvCxnSpPr>
        <p:spPr>
          <a:xfrm flipH="1">
            <a:off x="6205728" y="2718816"/>
            <a:ext cx="239138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4A0B29F-5BB9-C9D9-5B99-0EC08BE70F06}"/>
              </a:ext>
            </a:extLst>
          </p:cNvPr>
          <p:cNvCxnSpPr>
            <a:cxnSpLocks/>
          </p:cNvCxnSpPr>
          <p:nvPr/>
        </p:nvCxnSpPr>
        <p:spPr>
          <a:xfrm flipH="1">
            <a:off x="8597108" y="2718816"/>
            <a:ext cx="2339116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0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1114B4-716C-BC47-7C58-AB088F06F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776"/>
            <a:ext cx="12192000" cy="414528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8A108E8-C83B-3CA2-9AD0-4C29E3BC10D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27B259C-171F-A1FE-B3B1-C014C5BBBDA7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circle. </a:t>
              </a:r>
              <a:r>
                <a:rPr lang="en-US" b="1" dirty="0"/>
                <a:t>(WB Track 05)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xmlns="" id="{24FE1C90-950A-6B5D-041F-5A365E9F5BFD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sp>
        <p:nvSpPr>
          <p:cNvPr id="7" name="Arc 6">
            <a:extLst>
              <a:ext uri="{FF2B5EF4-FFF2-40B4-BE49-F238E27FC236}">
                <a16:creationId xmlns:a16="http://schemas.microsoft.com/office/drawing/2014/main" xmlns="" id="{D95A37D5-BD6A-3355-EE1F-CB79E422864A}"/>
              </a:ext>
            </a:extLst>
          </p:cNvPr>
          <p:cNvSpPr/>
          <p:nvPr/>
        </p:nvSpPr>
        <p:spPr>
          <a:xfrm>
            <a:off x="3622544" y="1539240"/>
            <a:ext cx="2023872" cy="1889760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xmlns="" id="{BF24711D-8FAD-8557-DF2D-1DD0A98A9685}"/>
              </a:ext>
            </a:extLst>
          </p:cNvPr>
          <p:cNvSpPr/>
          <p:nvPr/>
        </p:nvSpPr>
        <p:spPr>
          <a:xfrm>
            <a:off x="6765403" y="3328416"/>
            <a:ext cx="2023872" cy="1889760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3594EB77-751B-73C8-457A-E621073D8EA1}"/>
              </a:ext>
            </a:extLst>
          </p:cNvPr>
          <p:cNvSpPr/>
          <p:nvPr/>
        </p:nvSpPr>
        <p:spPr>
          <a:xfrm>
            <a:off x="9838150" y="3328416"/>
            <a:ext cx="2023872" cy="1889760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TRACK 05">
            <a:hlinkClick r:id="" action="ppaction://media"/>
            <a:extLst>
              <a:ext uri="{FF2B5EF4-FFF2-40B4-BE49-F238E27FC236}">
                <a16:creationId xmlns:a16="http://schemas.microsoft.com/office/drawing/2014/main" xmlns="" id="{9257CEF9-6AED-4940-3477-E191DD9F7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7317" y="5097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4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1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A20C4D-7A2F-72A0-A33C-5A87685585BC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50C0ECE-9594-381C-CA7A-4E07505A1359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xmlns="" id="{1AEF9ECA-1AC0-2891-A010-3E0D01C6758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6913EA-59C2-8E8F-0374-661633CCB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07" y="1192193"/>
            <a:ext cx="11528385" cy="35881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387C58-3BF9-A989-97C8-D99772C4BDCC}"/>
              </a:ext>
            </a:extLst>
          </p:cNvPr>
          <p:cNvSpPr/>
          <p:nvPr/>
        </p:nvSpPr>
        <p:spPr>
          <a:xfrm>
            <a:off x="5549973" y="4038876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white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7DA2087-8FE4-F2C3-031F-E839577AEB47}"/>
              </a:ext>
            </a:extLst>
          </p:cNvPr>
          <p:cNvSpPr/>
          <p:nvPr/>
        </p:nvSpPr>
        <p:spPr>
          <a:xfrm>
            <a:off x="9391293" y="4027301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30356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0BACD4-DD1B-7416-6B14-7E98CE2B73D6}"/>
              </a:ext>
            </a:extLst>
          </p:cNvPr>
          <p:cNvSpPr txBox="1"/>
          <p:nvPr/>
        </p:nvSpPr>
        <p:spPr>
          <a:xfrm>
            <a:off x="4075871" y="416149"/>
            <a:ext cx="430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Find something in… .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3C50A8-86BD-FBD8-6A9E-93E1C44CB3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51" y="1812452"/>
            <a:ext cx="4706439" cy="427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735585-E0E5-0BA5-17A8-01EDCBAE05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585" y="1840325"/>
            <a:ext cx="4706439" cy="427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6A9773-8C27-027B-BB5B-DB40640E78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585" y="1840325"/>
            <a:ext cx="4706439" cy="437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773AA25-531F-8308-C1A4-84CD20A234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518" y="1852815"/>
            <a:ext cx="4706440" cy="437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DA5D39B-BB2E-C1E3-5B07-517A583BF7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518" y="1871340"/>
            <a:ext cx="4706439" cy="4356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78BD13-C264-9553-E8FA-F9E6CD81AF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517" y="1838148"/>
            <a:ext cx="4706439" cy="437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F99D51F-A4E1-5F1C-6A62-55B138A6C1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078" y="1988370"/>
            <a:ext cx="4706439" cy="427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EE3632B-8DB1-3FA5-A544-8B2D75AC34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652" y="1892163"/>
            <a:ext cx="4706439" cy="427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2F26CFF-D457-0C95-1E30-E6E1B10CB9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632" y="1850638"/>
            <a:ext cx="4706440" cy="437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1BA13D2-575B-2EDF-D4C8-20EE075808D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187" y="1830012"/>
            <a:ext cx="4706439" cy="4356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09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ask the colors of things.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red, yellow, blue, black, white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What color is it?/ It’s yellow. 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red, yellow, blue, black, white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What color is it?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It’s yellow. 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BEB33E-3209-FD93-D47F-B033F7013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12" y="487680"/>
            <a:ext cx="11326368" cy="5782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278A9F-8B62-319F-9062-660CB04EB9DD}"/>
              </a:ext>
            </a:extLst>
          </p:cNvPr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Enjoy your day!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5E90428-91DA-A4A0-992D-7C5CDF07A424}"/>
              </a:ext>
            </a:extLst>
          </p:cNvPr>
          <p:cNvSpPr txBox="1"/>
          <p:nvPr/>
        </p:nvSpPr>
        <p:spPr>
          <a:xfrm>
            <a:off x="4186672" y="406568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 missing?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8F9F4DC-58BF-9140-19E0-2F37DBD3F2AD}"/>
              </a:ext>
            </a:extLst>
          </p:cNvPr>
          <p:cNvGrpSpPr/>
          <p:nvPr/>
        </p:nvGrpSpPr>
        <p:grpSpPr>
          <a:xfrm>
            <a:off x="68877" y="983229"/>
            <a:ext cx="2697527" cy="2581729"/>
            <a:chOff x="68877" y="983229"/>
            <a:chExt cx="2697527" cy="25817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0E439C8-DEED-5F05-8F13-247DF9FB9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483" y="1247868"/>
              <a:ext cx="2446921" cy="231709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3CA41D8-139C-B1F3-B5DB-7D056A423ED6}"/>
                </a:ext>
              </a:extLst>
            </p:cNvPr>
            <p:cNvSpPr/>
            <p:nvPr/>
          </p:nvSpPr>
          <p:spPr>
            <a:xfrm>
              <a:off x="68877" y="983229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44EE25A-2CDE-B3BE-54BB-461BB48D8541}"/>
              </a:ext>
            </a:extLst>
          </p:cNvPr>
          <p:cNvGrpSpPr/>
          <p:nvPr/>
        </p:nvGrpSpPr>
        <p:grpSpPr>
          <a:xfrm>
            <a:off x="3076079" y="983228"/>
            <a:ext cx="2672218" cy="2528560"/>
            <a:chOff x="3076079" y="983228"/>
            <a:chExt cx="2672218" cy="25285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67F752B-76BB-E0DD-BAF9-F00224CBA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2507" y="1191400"/>
              <a:ext cx="2385790" cy="232038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955D87E8-062E-0477-4A5F-C60DAB77D22E}"/>
                </a:ext>
              </a:extLst>
            </p:cNvPr>
            <p:cNvSpPr/>
            <p:nvPr/>
          </p:nvSpPr>
          <p:spPr>
            <a:xfrm>
              <a:off x="3076079" y="983228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2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12E5192A-13CB-7217-368A-3BF1ECF01A86}"/>
              </a:ext>
            </a:extLst>
          </p:cNvPr>
          <p:cNvGrpSpPr/>
          <p:nvPr/>
        </p:nvGrpSpPr>
        <p:grpSpPr>
          <a:xfrm>
            <a:off x="6083281" y="983227"/>
            <a:ext cx="2644728" cy="2514520"/>
            <a:chOff x="6083281" y="983227"/>
            <a:chExt cx="2644728" cy="25145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9C65EBC-B55D-4826-F0D3-5AFB91391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7679" y="1209935"/>
              <a:ext cx="2370330" cy="22878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347DFF40-3F61-2A63-16A2-2C9B7648D6A3}"/>
                </a:ext>
              </a:extLst>
            </p:cNvPr>
            <p:cNvSpPr/>
            <p:nvPr/>
          </p:nvSpPr>
          <p:spPr>
            <a:xfrm>
              <a:off x="6083281" y="983227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34DAC22-4DE0-16E2-9B86-6FDA2E9E476A}"/>
              </a:ext>
            </a:extLst>
          </p:cNvPr>
          <p:cNvGrpSpPr/>
          <p:nvPr/>
        </p:nvGrpSpPr>
        <p:grpSpPr>
          <a:xfrm>
            <a:off x="9086785" y="983226"/>
            <a:ext cx="2581683" cy="2490291"/>
            <a:chOff x="9086785" y="983226"/>
            <a:chExt cx="2581683" cy="24902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F4D6C5E-F947-AB2C-6BD5-C52BE1C12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4631" y="1170133"/>
              <a:ext cx="2393837" cy="23033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EE3A11FE-26C5-32C6-580A-4D85A8F69CFD}"/>
                </a:ext>
              </a:extLst>
            </p:cNvPr>
            <p:cNvSpPr/>
            <p:nvPr/>
          </p:nvSpPr>
          <p:spPr>
            <a:xfrm>
              <a:off x="9086785" y="983226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3E81D8A-B799-45D3-5616-0D04A1224A63}"/>
              </a:ext>
            </a:extLst>
          </p:cNvPr>
          <p:cNvGrpSpPr/>
          <p:nvPr/>
        </p:nvGrpSpPr>
        <p:grpSpPr>
          <a:xfrm>
            <a:off x="62418" y="3829597"/>
            <a:ext cx="2686180" cy="2455159"/>
            <a:chOff x="62418" y="3829597"/>
            <a:chExt cx="2686180" cy="24551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5EA624F-79DF-AE96-09F1-BA54E0B3D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024" y="4006305"/>
              <a:ext cx="2435574" cy="227845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4AE1ED5D-477D-E53D-1535-7D7F5BB359A5}"/>
                </a:ext>
              </a:extLst>
            </p:cNvPr>
            <p:cNvSpPr/>
            <p:nvPr/>
          </p:nvSpPr>
          <p:spPr>
            <a:xfrm>
              <a:off x="62418" y="3829597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5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2E94336-2194-FD48-5AC4-CEBD0E08B451}"/>
              </a:ext>
            </a:extLst>
          </p:cNvPr>
          <p:cNvGrpSpPr/>
          <p:nvPr/>
        </p:nvGrpSpPr>
        <p:grpSpPr>
          <a:xfrm>
            <a:off x="3076078" y="3829596"/>
            <a:ext cx="2595822" cy="2455160"/>
            <a:chOff x="3076078" y="3829596"/>
            <a:chExt cx="2595822" cy="245516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9459BBF-CDED-34FD-DE1A-E7B6DD0F3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5219" y="3991427"/>
              <a:ext cx="2376681" cy="229332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615CE739-126A-EE9C-F80B-491B67AB7438}"/>
                </a:ext>
              </a:extLst>
            </p:cNvPr>
            <p:cNvSpPr/>
            <p:nvPr/>
          </p:nvSpPr>
          <p:spPr>
            <a:xfrm>
              <a:off x="3076078" y="3829596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6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3E464752-FE27-C803-A61A-E2406936A49D}"/>
              </a:ext>
            </a:extLst>
          </p:cNvPr>
          <p:cNvGrpSpPr/>
          <p:nvPr/>
        </p:nvGrpSpPr>
        <p:grpSpPr>
          <a:xfrm>
            <a:off x="6083280" y="3829596"/>
            <a:ext cx="2644729" cy="2455160"/>
            <a:chOff x="6083280" y="3829596"/>
            <a:chExt cx="2644729" cy="245516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0B95DA50-15C8-1C05-9E11-1DDF17082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7296" y="3996944"/>
              <a:ext cx="2340713" cy="22878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D5866BBF-5F60-F738-335B-380D92229808}"/>
                </a:ext>
              </a:extLst>
            </p:cNvPr>
            <p:cNvSpPr/>
            <p:nvPr/>
          </p:nvSpPr>
          <p:spPr>
            <a:xfrm>
              <a:off x="6083280" y="3829596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C135932B-74A3-9A6D-0A22-9460F5D24C9D}"/>
              </a:ext>
            </a:extLst>
          </p:cNvPr>
          <p:cNvGrpSpPr/>
          <p:nvPr/>
        </p:nvGrpSpPr>
        <p:grpSpPr>
          <a:xfrm>
            <a:off x="9086785" y="3829595"/>
            <a:ext cx="2581683" cy="2455161"/>
            <a:chOff x="9086785" y="3829595"/>
            <a:chExt cx="2581683" cy="245516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56868DA7-CAFB-4F36-3348-1E6AE736D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4630" y="3962724"/>
              <a:ext cx="2393838" cy="232203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74988219-DE0D-9CEF-88F1-684D4577E964}"/>
                </a:ext>
              </a:extLst>
            </p:cNvPr>
            <p:cNvSpPr/>
            <p:nvPr/>
          </p:nvSpPr>
          <p:spPr>
            <a:xfrm>
              <a:off x="9086785" y="3829595"/>
              <a:ext cx="501211" cy="51792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46291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	</a:t>
            </a:r>
            <a:r>
              <a:rPr lang="en-US" sz="3600" dirty="0">
                <a:solidFill>
                  <a:schemeClr val="bg1"/>
                </a:solidFill>
              </a:rPr>
              <a:t>red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yellow</a:t>
            </a:r>
          </a:p>
          <a:p>
            <a:r>
              <a:rPr lang="en-US" sz="3600" dirty="0">
                <a:solidFill>
                  <a:schemeClr val="bg1"/>
                </a:solidFill>
              </a:rPr>
              <a:t>	blue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black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white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white">
            <a:hlinkClick r:id="" action="ppaction://media"/>
            <a:extLst>
              <a:ext uri="{FF2B5EF4-FFF2-40B4-BE49-F238E27FC236}">
                <a16:creationId xmlns:a16="http://schemas.microsoft.com/office/drawing/2014/main" xmlns="" id="{15E4AB44-7E81-B9BA-BBA3-52D9F8BA2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27201" y="1930984"/>
            <a:ext cx="487363" cy="487363"/>
          </a:xfrm>
          <a:prstGeom prst="rect">
            <a:avLst/>
          </a:prstGeom>
        </p:spPr>
      </p:pic>
      <p:pic>
        <p:nvPicPr>
          <p:cNvPr id="54" name="black">
            <a:hlinkClick r:id="" action="ppaction://media"/>
            <a:extLst>
              <a:ext uri="{FF2B5EF4-FFF2-40B4-BE49-F238E27FC236}">
                <a16:creationId xmlns:a16="http://schemas.microsoft.com/office/drawing/2014/main" xmlns="" id="{976A33C3-459F-50F8-1409-6E20B04762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35957" y="1943327"/>
            <a:ext cx="487363" cy="487363"/>
          </a:xfrm>
          <a:prstGeom prst="rect">
            <a:avLst/>
          </a:prstGeom>
        </p:spPr>
      </p:pic>
      <p:pic>
        <p:nvPicPr>
          <p:cNvPr id="53" name="blue">
            <a:hlinkClick r:id="" action="ppaction://media"/>
            <a:extLst>
              <a:ext uri="{FF2B5EF4-FFF2-40B4-BE49-F238E27FC236}">
                <a16:creationId xmlns:a16="http://schemas.microsoft.com/office/drawing/2014/main" xmlns="" id="{F2ED3DA6-2F2C-9B92-CDFF-52E5B8BD58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79506" y="1974615"/>
            <a:ext cx="487363" cy="487363"/>
          </a:xfrm>
          <a:prstGeom prst="rect">
            <a:avLst/>
          </a:prstGeom>
        </p:spPr>
      </p:pic>
      <p:pic>
        <p:nvPicPr>
          <p:cNvPr id="37" name="yellow">
            <a:hlinkClick r:id="" action="ppaction://media"/>
            <a:extLst>
              <a:ext uri="{FF2B5EF4-FFF2-40B4-BE49-F238E27FC236}">
                <a16:creationId xmlns:a16="http://schemas.microsoft.com/office/drawing/2014/main" xmlns="" id="{A2086989-C05C-82B9-DE6D-35ACB06790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33510" y="1963038"/>
            <a:ext cx="487363" cy="487363"/>
          </a:xfrm>
          <a:prstGeom prst="rect">
            <a:avLst/>
          </a:prstGeom>
        </p:spPr>
      </p:pic>
      <p:pic>
        <p:nvPicPr>
          <p:cNvPr id="35" name="red">
            <a:hlinkClick r:id="" action="ppaction://media"/>
            <a:extLst>
              <a:ext uri="{FF2B5EF4-FFF2-40B4-BE49-F238E27FC236}">
                <a16:creationId xmlns:a16="http://schemas.microsoft.com/office/drawing/2014/main" xmlns="" id="{FAFB5BD1-4C06-07D6-44F0-5F491B5AFC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2414" y="1963038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7133" y="340872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yellow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123" y="341220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427" y="4350715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/red/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đỏ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15746" y="4350715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/>
              <a:t>ˈ</a:t>
            </a:r>
            <a:r>
              <a:rPr lang="en-US" dirty="0" err="1"/>
              <a:t>jeləʊ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vàng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08)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xmlns="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4691575-9088-A834-BF07-DF7BF28E7E90}"/>
              </a:ext>
            </a:extLst>
          </p:cNvPr>
          <p:cNvSpPr txBox="1"/>
          <p:nvPr/>
        </p:nvSpPr>
        <p:spPr>
          <a:xfrm>
            <a:off x="475259" y="34255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593360A-F560-B2EA-B696-FA9A196FD958}"/>
              </a:ext>
            </a:extLst>
          </p:cNvPr>
          <p:cNvSpPr txBox="1"/>
          <p:nvPr/>
        </p:nvSpPr>
        <p:spPr>
          <a:xfrm>
            <a:off x="7618666" y="34255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black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256B733-F579-836D-FBE3-C7122A26DB71}"/>
              </a:ext>
            </a:extLst>
          </p:cNvPr>
          <p:cNvSpPr txBox="1"/>
          <p:nvPr/>
        </p:nvSpPr>
        <p:spPr>
          <a:xfrm>
            <a:off x="5016969" y="4350715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blu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xanh</a:t>
            </a:r>
            <a:r>
              <a:rPr lang="en-US" sz="2000" b="1" dirty="0"/>
              <a:t> </a:t>
            </a:r>
            <a:r>
              <a:rPr lang="en-US" sz="2000" b="1" dirty="0" err="1"/>
              <a:t>dương</a:t>
            </a:r>
            <a:endParaRPr lang="en-US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3C5C04B-4071-4FDE-8A38-AFDC9B4FE6B6}"/>
              </a:ext>
            </a:extLst>
          </p:cNvPr>
          <p:cNvSpPr txBox="1"/>
          <p:nvPr/>
        </p:nvSpPr>
        <p:spPr>
          <a:xfrm>
            <a:off x="7418194" y="4350715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blæk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đen</a:t>
            </a:r>
            <a:endParaRPr lang="en-US" sz="20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3C50D2A-187A-1F94-BEA4-125788DA329F}"/>
              </a:ext>
            </a:extLst>
          </p:cNvPr>
          <p:cNvGrpSpPr/>
          <p:nvPr/>
        </p:nvGrpSpPr>
        <p:grpSpPr>
          <a:xfrm>
            <a:off x="150189" y="1053985"/>
            <a:ext cx="2188995" cy="2005300"/>
            <a:chOff x="150189" y="1053985"/>
            <a:chExt cx="2188995" cy="20053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3871FE1-75A4-DFEB-40FB-C4FD4012B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09" y="1291591"/>
              <a:ext cx="1946175" cy="176769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1F79739B-72E1-E48E-7CCF-F5B07DB60361}"/>
                </a:ext>
              </a:extLst>
            </p:cNvPr>
            <p:cNvSpPr/>
            <p:nvPr/>
          </p:nvSpPr>
          <p:spPr>
            <a:xfrm>
              <a:off x="150189" y="1053985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E6B5E21-6AF2-8437-C607-D10258F4EC81}"/>
              </a:ext>
            </a:extLst>
          </p:cNvPr>
          <p:cNvGrpSpPr/>
          <p:nvPr/>
        </p:nvGrpSpPr>
        <p:grpSpPr>
          <a:xfrm>
            <a:off x="2582004" y="1053362"/>
            <a:ext cx="2156634" cy="2019166"/>
            <a:chOff x="2582004" y="1053362"/>
            <a:chExt cx="2156634" cy="20191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74BB449-B329-D26D-A020-6DB0292DA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833" y="1291591"/>
              <a:ext cx="1986805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997EBA26-4DF9-DE80-EEC9-2F322CC50C30}"/>
                </a:ext>
              </a:extLst>
            </p:cNvPr>
            <p:cNvSpPr/>
            <p:nvPr/>
          </p:nvSpPr>
          <p:spPr>
            <a:xfrm>
              <a:off x="2582004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467DA40-A2DD-998A-9BB4-0782A3F698CE}"/>
              </a:ext>
            </a:extLst>
          </p:cNvPr>
          <p:cNvGrpSpPr/>
          <p:nvPr/>
        </p:nvGrpSpPr>
        <p:grpSpPr>
          <a:xfrm>
            <a:off x="4985467" y="1053362"/>
            <a:ext cx="2109623" cy="2031496"/>
            <a:chOff x="4985467" y="1053362"/>
            <a:chExt cx="2109623" cy="20314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42F6977-9FC3-237C-22E4-BDC613C91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287" y="1328583"/>
              <a:ext cx="1943803" cy="175627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CD64BB5E-1973-0342-6EBF-72C750D5FE0E}"/>
                </a:ext>
              </a:extLst>
            </p:cNvPr>
            <p:cNvSpPr/>
            <p:nvPr/>
          </p:nvSpPr>
          <p:spPr>
            <a:xfrm>
              <a:off x="4985467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81CB688-285C-9645-C87F-3165054BB799}"/>
              </a:ext>
            </a:extLst>
          </p:cNvPr>
          <p:cNvGrpSpPr/>
          <p:nvPr/>
        </p:nvGrpSpPr>
        <p:grpSpPr>
          <a:xfrm>
            <a:off x="7273921" y="1053362"/>
            <a:ext cx="2177621" cy="2031496"/>
            <a:chOff x="7273921" y="1053362"/>
            <a:chExt cx="2177621" cy="20314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82CFCC0-D94E-F2F0-9F3F-97AFAE2F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7739" y="1303921"/>
              <a:ext cx="1943803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344402FF-11B5-7552-889A-0F88DE0140E2}"/>
                </a:ext>
              </a:extLst>
            </p:cNvPr>
            <p:cNvSpPr/>
            <p:nvPr/>
          </p:nvSpPr>
          <p:spPr>
            <a:xfrm>
              <a:off x="7273921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66224AB-86D1-4F77-B918-FC25EC121513}"/>
              </a:ext>
            </a:extLst>
          </p:cNvPr>
          <p:cNvGrpSpPr/>
          <p:nvPr/>
        </p:nvGrpSpPr>
        <p:grpSpPr>
          <a:xfrm>
            <a:off x="9685360" y="1053362"/>
            <a:ext cx="2122633" cy="2019166"/>
            <a:chOff x="9685360" y="1053362"/>
            <a:chExt cx="2122633" cy="20191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EF5198B-6AE2-F7BC-7BB9-43618A297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4191" y="1307695"/>
              <a:ext cx="1943802" cy="176483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C88F7853-4873-BBE8-EF50-013828CFD9F2}"/>
                </a:ext>
              </a:extLst>
            </p:cNvPr>
            <p:cNvSpPr/>
            <p:nvPr/>
          </p:nvSpPr>
          <p:spPr>
            <a:xfrm>
              <a:off x="9685360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F08EF8D-827D-73A4-E3ED-FD540123A548}"/>
              </a:ext>
            </a:extLst>
          </p:cNvPr>
          <p:cNvSpPr txBox="1"/>
          <p:nvPr/>
        </p:nvSpPr>
        <p:spPr>
          <a:xfrm>
            <a:off x="9919177" y="3429000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white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D4C288B-667A-C223-A155-DB15725B27F9}"/>
              </a:ext>
            </a:extLst>
          </p:cNvPr>
          <p:cNvSpPr txBox="1"/>
          <p:nvPr/>
        </p:nvSpPr>
        <p:spPr>
          <a:xfrm>
            <a:off x="9819417" y="4350715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waɪt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trắng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15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28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12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09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94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78335415-B339-766D-1A30-E0790DB87E43}"/>
              </a:ext>
            </a:extLst>
          </p:cNvPr>
          <p:cNvSpPr txBox="1"/>
          <p:nvPr/>
        </p:nvSpPr>
        <p:spPr>
          <a:xfrm>
            <a:off x="2533977" y="339249"/>
            <a:ext cx="740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match.</a:t>
            </a:r>
            <a:endParaRPr lang="en-US" b="1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0BDF8DA-D107-E468-C378-A75216CFF93C}"/>
              </a:ext>
            </a:extLst>
          </p:cNvPr>
          <p:cNvGrpSpPr/>
          <p:nvPr/>
        </p:nvGrpSpPr>
        <p:grpSpPr>
          <a:xfrm>
            <a:off x="157964" y="1038244"/>
            <a:ext cx="2188995" cy="2005300"/>
            <a:chOff x="150189" y="1053985"/>
            <a:chExt cx="2188995" cy="20053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7E92AEB8-C40E-AF88-3095-BD801CADA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09" y="1291591"/>
              <a:ext cx="1946175" cy="176769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3810275A-E7EE-56E0-9E1F-084AAD51DFAC}"/>
                </a:ext>
              </a:extLst>
            </p:cNvPr>
            <p:cNvSpPr/>
            <p:nvPr/>
          </p:nvSpPr>
          <p:spPr>
            <a:xfrm>
              <a:off x="150189" y="1053985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2854A6B-937B-65B8-9048-8564AF590D28}"/>
              </a:ext>
            </a:extLst>
          </p:cNvPr>
          <p:cNvGrpSpPr/>
          <p:nvPr/>
        </p:nvGrpSpPr>
        <p:grpSpPr>
          <a:xfrm>
            <a:off x="2589779" y="1037621"/>
            <a:ext cx="2156634" cy="2019166"/>
            <a:chOff x="2582004" y="1053362"/>
            <a:chExt cx="2156634" cy="201916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971255A4-525B-F8FB-12AC-6749487FB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833" y="1291591"/>
              <a:ext cx="1986805" cy="178093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5864C2E2-9017-8003-AD4C-D2C793BED441}"/>
                </a:ext>
              </a:extLst>
            </p:cNvPr>
            <p:cNvSpPr/>
            <p:nvPr/>
          </p:nvSpPr>
          <p:spPr>
            <a:xfrm>
              <a:off x="2582004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E79B558-1A7C-C6F8-9D91-147D3B6480A2}"/>
              </a:ext>
            </a:extLst>
          </p:cNvPr>
          <p:cNvGrpSpPr/>
          <p:nvPr/>
        </p:nvGrpSpPr>
        <p:grpSpPr>
          <a:xfrm>
            <a:off x="4993242" y="1037621"/>
            <a:ext cx="2109623" cy="2031496"/>
            <a:chOff x="4985467" y="1053362"/>
            <a:chExt cx="2109623" cy="203149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90DF56B8-1622-EC04-49E5-982DCD4CA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287" y="1328583"/>
              <a:ext cx="1943803" cy="17562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A82EEE2E-35CE-AB6A-C98F-38A673E74754}"/>
                </a:ext>
              </a:extLst>
            </p:cNvPr>
            <p:cNvSpPr/>
            <p:nvPr/>
          </p:nvSpPr>
          <p:spPr>
            <a:xfrm>
              <a:off x="4985467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B040D93-CE26-188F-3179-89771D2CF6EA}"/>
              </a:ext>
            </a:extLst>
          </p:cNvPr>
          <p:cNvGrpSpPr/>
          <p:nvPr/>
        </p:nvGrpSpPr>
        <p:grpSpPr>
          <a:xfrm>
            <a:off x="7281696" y="1037621"/>
            <a:ext cx="2177621" cy="2031496"/>
            <a:chOff x="7273921" y="1053362"/>
            <a:chExt cx="2177621" cy="203149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1AFF53F0-3789-2B31-7D75-7739236E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7739" y="1303921"/>
              <a:ext cx="1943803" cy="178093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25F44D65-0D4F-D5CF-2C86-4C5A2F119537}"/>
                </a:ext>
              </a:extLst>
            </p:cNvPr>
            <p:cNvSpPr/>
            <p:nvPr/>
          </p:nvSpPr>
          <p:spPr>
            <a:xfrm>
              <a:off x="7273921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18344C0-31C8-2EB1-9B9D-DC09ECAFB6B6}"/>
              </a:ext>
            </a:extLst>
          </p:cNvPr>
          <p:cNvGrpSpPr/>
          <p:nvPr/>
        </p:nvGrpSpPr>
        <p:grpSpPr>
          <a:xfrm>
            <a:off x="9693135" y="1037621"/>
            <a:ext cx="2122633" cy="2019166"/>
            <a:chOff x="9685360" y="1053362"/>
            <a:chExt cx="2122633" cy="2019166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11D62C3E-FC32-9B8A-3739-783DF98BC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4191" y="1307695"/>
              <a:ext cx="1943802" cy="176483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BB656A4A-2914-5B77-7F09-9B7EA005D4AB}"/>
                </a:ext>
              </a:extLst>
            </p:cNvPr>
            <p:cNvSpPr/>
            <p:nvPr/>
          </p:nvSpPr>
          <p:spPr>
            <a:xfrm>
              <a:off x="9685360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256BB138-37C6-DB6B-DAEB-829C4E63C1C1}"/>
              </a:ext>
            </a:extLst>
          </p:cNvPr>
          <p:cNvSpPr/>
          <p:nvPr/>
        </p:nvSpPr>
        <p:spPr>
          <a:xfrm>
            <a:off x="400784" y="497267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7D9E9CD9-11FB-5BC0-D0A6-80CB257B3450}"/>
              </a:ext>
            </a:extLst>
          </p:cNvPr>
          <p:cNvSpPr/>
          <p:nvPr/>
        </p:nvSpPr>
        <p:spPr>
          <a:xfrm>
            <a:off x="2823596" y="497267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2398BF86-8415-BC91-71BE-ECEB8F32E0CD}"/>
              </a:ext>
            </a:extLst>
          </p:cNvPr>
          <p:cNvSpPr/>
          <p:nvPr/>
        </p:nvSpPr>
        <p:spPr>
          <a:xfrm>
            <a:off x="5213086" y="497267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FBD365FB-2ED3-1A25-E083-7BC406540636}"/>
              </a:ext>
            </a:extLst>
          </p:cNvPr>
          <p:cNvSpPr/>
          <p:nvPr/>
        </p:nvSpPr>
        <p:spPr>
          <a:xfrm>
            <a:off x="7535188" y="4969510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8D85C130-9F95-7B0C-D18E-9A03D4BF2FBC}"/>
              </a:ext>
            </a:extLst>
          </p:cNvPr>
          <p:cNvSpPr/>
          <p:nvPr/>
        </p:nvSpPr>
        <p:spPr>
          <a:xfrm>
            <a:off x="9835699" y="4989462"/>
            <a:ext cx="467635" cy="49987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</a:p>
        </p:txBody>
      </p:sp>
      <p:pic>
        <p:nvPicPr>
          <p:cNvPr id="17" name="black">
            <a:hlinkClick r:id="" action="ppaction://media"/>
            <a:extLst>
              <a:ext uri="{FF2B5EF4-FFF2-40B4-BE49-F238E27FC236}">
                <a16:creationId xmlns:a16="http://schemas.microsoft.com/office/drawing/2014/main" xmlns="" id="{03880994-388A-FF7D-58EB-23C0333E60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5728" y="5310486"/>
            <a:ext cx="487363" cy="487363"/>
          </a:xfrm>
          <a:prstGeom prst="rect">
            <a:avLst/>
          </a:prstGeom>
        </p:spPr>
      </p:pic>
      <p:pic>
        <p:nvPicPr>
          <p:cNvPr id="18" name="blue">
            <a:hlinkClick r:id="" action="ppaction://media"/>
            <a:extLst>
              <a:ext uri="{FF2B5EF4-FFF2-40B4-BE49-F238E27FC236}">
                <a16:creationId xmlns:a16="http://schemas.microsoft.com/office/drawing/2014/main" xmlns="" id="{A665313E-E833-A6FB-C6A3-26A60E242C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765208" y="5302092"/>
            <a:ext cx="487363" cy="487363"/>
          </a:xfrm>
          <a:prstGeom prst="rect">
            <a:avLst/>
          </a:prstGeom>
        </p:spPr>
      </p:pic>
      <p:pic>
        <p:nvPicPr>
          <p:cNvPr id="19" name="white">
            <a:hlinkClick r:id="" action="ppaction://media"/>
            <a:extLst>
              <a:ext uri="{FF2B5EF4-FFF2-40B4-BE49-F238E27FC236}">
                <a16:creationId xmlns:a16="http://schemas.microsoft.com/office/drawing/2014/main" xmlns="" id="{791CB5D4-1090-407F-3FB7-747D84E2373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41187" y="5325317"/>
            <a:ext cx="487363" cy="487363"/>
          </a:xfrm>
          <a:prstGeom prst="rect">
            <a:avLst/>
          </a:prstGeom>
        </p:spPr>
      </p:pic>
      <p:pic>
        <p:nvPicPr>
          <p:cNvPr id="20" name="red">
            <a:hlinkClick r:id="" action="ppaction://media"/>
            <a:extLst>
              <a:ext uri="{FF2B5EF4-FFF2-40B4-BE49-F238E27FC236}">
                <a16:creationId xmlns:a16="http://schemas.microsoft.com/office/drawing/2014/main" xmlns="" id="{A56FCD03-DA34-EB68-4386-6B317A3E53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363289" y="5346207"/>
            <a:ext cx="487363" cy="487363"/>
          </a:xfrm>
          <a:prstGeom prst="rect">
            <a:avLst/>
          </a:prstGeom>
        </p:spPr>
      </p:pic>
      <p:pic>
        <p:nvPicPr>
          <p:cNvPr id="21" name="yellow">
            <a:hlinkClick r:id="" action="ppaction://media"/>
            <a:extLst>
              <a:ext uri="{FF2B5EF4-FFF2-40B4-BE49-F238E27FC236}">
                <a16:creationId xmlns:a16="http://schemas.microsoft.com/office/drawing/2014/main" xmlns="" id="{FE706566-2A90-1EB2-7479-E4AB5466D6B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733115" y="5351204"/>
            <a:ext cx="487363" cy="487363"/>
          </a:xfrm>
          <a:prstGeom prst="rect">
            <a:avLst/>
          </a:prstGeom>
        </p:spPr>
      </p:pic>
      <p:pic>
        <p:nvPicPr>
          <p:cNvPr id="1028" name="Picture 4" descr="Vector Headphones Icon">
            <a:extLst>
              <a:ext uri="{FF2B5EF4-FFF2-40B4-BE49-F238E27FC236}">
                <a16:creationId xmlns:a16="http://schemas.microsoft.com/office/drawing/2014/main" xmlns="" id="{3CCF3BF0-9AA2-75AE-3CDC-53233D05A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98" y="5170024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Vector Headphones Icon">
            <a:extLst>
              <a:ext uri="{FF2B5EF4-FFF2-40B4-BE49-F238E27FC236}">
                <a16:creationId xmlns:a16="http://schemas.microsoft.com/office/drawing/2014/main" xmlns="" id="{928E64D1-EC91-B907-9C1F-B6A3AB889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639" y="5134303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Vector Headphones Icon">
            <a:extLst>
              <a:ext uri="{FF2B5EF4-FFF2-40B4-BE49-F238E27FC236}">
                <a16:creationId xmlns:a16="http://schemas.microsoft.com/office/drawing/2014/main" xmlns="" id="{A2F863AF-8E83-4E5F-F8CD-7CA43BE3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6625" y="5170024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Vector Headphones Icon">
            <a:extLst>
              <a:ext uri="{FF2B5EF4-FFF2-40B4-BE49-F238E27FC236}">
                <a16:creationId xmlns:a16="http://schemas.microsoft.com/office/drawing/2014/main" xmlns="" id="{DB6404DF-2F7B-7ED6-C3B0-637DA349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403" y="5170023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Vector Headphones Icon">
            <a:extLst>
              <a:ext uri="{FF2B5EF4-FFF2-40B4-BE49-F238E27FC236}">
                <a16:creationId xmlns:a16="http://schemas.microsoft.com/office/drawing/2014/main" xmlns="" id="{8F94D98B-E9AD-869B-7E4C-1BE26E78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990" y="5166860"/>
            <a:ext cx="812639" cy="8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xmlns="" id="{4C348F71-AD7E-93BA-0B0E-356C1F44811B}"/>
              </a:ext>
            </a:extLst>
          </p:cNvPr>
          <p:cNvCxnSpPr>
            <a:cxnSpLocks/>
            <a:stCxn id="53" idx="1"/>
            <a:endCxn id="1028" idx="0"/>
          </p:cNvCxnSpPr>
          <p:nvPr/>
        </p:nvCxnSpPr>
        <p:spPr>
          <a:xfrm flipH="1">
            <a:off x="1396218" y="3069117"/>
            <a:ext cx="7091198" cy="21009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xmlns="" id="{261D7AB8-E583-A1E5-136E-A6B1E902ACE0}"/>
              </a:ext>
            </a:extLst>
          </p:cNvPr>
          <p:cNvCxnSpPr>
            <a:cxnSpLocks/>
            <a:stCxn id="50" idx="1"/>
            <a:endCxn id="123" idx="0"/>
          </p:cNvCxnSpPr>
          <p:nvPr/>
        </p:nvCxnSpPr>
        <p:spPr>
          <a:xfrm flipH="1">
            <a:off x="3869959" y="3069117"/>
            <a:ext cx="2261005" cy="2065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26C97C29-663D-84BA-BA58-B660E8853767}"/>
              </a:ext>
            </a:extLst>
          </p:cNvPr>
          <p:cNvCxnSpPr>
            <a:cxnSpLocks/>
            <a:stCxn id="56" idx="1"/>
            <a:endCxn id="124" idx="0"/>
          </p:cNvCxnSpPr>
          <p:nvPr/>
        </p:nvCxnSpPr>
        <p:spPr>
          <a:xfrm flipH="1">
            <a:off x="6262945" y="3056787"/>
            <a:ext cx="4580922" cy="2113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xmlns="" id="{C3A14826-D0B2-CB0C-F12F-8C73587BAE3D}"/>
              </a:ext>
            </a:extLst>
          </p:cNvPr>
          <p:cNvCxnSpPr>
            <a:cxnSpLocks/>
            <a:stCxn id="44" idx="1"/>
            <a:endCxn id="125" idx="0"/>
          </p:cNvCxnSpPr>
          <p:nvPr/>
        </p:nvCxnSpPr>
        <p:spPr>
          <a:xfrm>
            <a:off x="1373872" y="3043544"/>
            <a:ext cx="7210851" cy="21264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xmlns="" id="{2C16C51A-CEB6-9ABC-F4FF-FDC8AF783FA3}"/>
              </a:ext>
            </a:extLst>
          </p:cNvPr>
          <p:cNvCxnSpPr>
            <a:cxnSpLocks/>
            <a:stCxn id="47" idx="1"/>
            <a:endCxn id="126" idx="0"/>
          </p:cNvCxnSpPr>
          <p:nvPr/>
        </p:nvCxnSpPr>
        <p:spPr>
          <a:xfrm>
            <a:off x="3753011" y="3056787"/>
            <a:ext cx="7145299" cy="21100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D15877D9-AB54-31C5-7712-A17201E8E73E}"/>
              </a:ext>
            </a:extLst>
          </p:cNvPr>
          <p:cNvSpPr/>
          <p:nvPr/>
        </p:nvSpPr>
        <p:spPr>
          <a:xfrm>
            <a:off x="10976796" y="6059799"/>
            <a:ext cx="1123284" cy="3356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36977540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4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5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8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952026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38106" y="711255"/>
            <a:ext cx="7064518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dirty="0">
                <a:solidFill>
                  <a:schemeClr val="bg1"/>
                </a:solidFill>
              </a:rPr>
              <a:t>What color is it?</a:t>
            </a:r>
          </a:p>
          <a:p>
            <a:r>
              <a:rPr lang="en-US" sz="3600" dirty="0">
                <a:solidFill>
                  <a:schemeClr val="bg1"/>
                </a:solidFill>
              </a:rPr>
              <a:t>It’s yellow. 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13552</TotalTime>
  <Words>534</Words>
  <Application>Microsoft Office PowerPoint</Application>
  <PresentationFormat>Custom</PresentationFormat>
  <Paragraphs>133</Paragraphs>
  <Slides>21</Slides>
  <Notes>12</Notes>
  <HiddenSlides>0</HiddenSlides>
  <MMClips>12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300</cp:revision>
  <dcterms:created xsi:type="dcterms:W3CDTF">2020-12-08T03:17:05Z</dcterms:created>
  <dcterms:modified xsi:type="dcterms:W3CDTF">2022-09-06T13:36:18Z</dcterms:modified>
</cp:coreProperties>
</file>