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4" r:id="rId1"/>
  </p:sldMasterIdLst>
  <p:notesMasterIdLst>
    <p:notesMasterId r:id="rId17"/>
  </p:notesMasterIdLst>
  <p:handoutMasterIdLst>
    <p:handoutMasterId r:id="rId18"/>
  </p:handoutMasterIdLst>
  <p:sldIdLst>
    <p:sldId id="279" r:id="rId2"/>
    <p:sldId id="277" r:id="rId3"/>
    <p:sldId id="295" r:id="rId4"/>
    <p:sldId id="296" r:id="rId5"/>
    <p:sldId id="297" r:id="rId6"/>
    <p:sldId id="298" r:id="rId7"/>
    <p:sldId id="284" r:id="rId8"/>
    <p:sldId id="285" r:id="rId9"/>
    <p:sldId id="286" r:id="rId10"/>
    <p:sldId id="302" r:id="rId11"/>
    <p:sldId id="303" r:id="rId12"/>
    <p:sldId id="304" r:id="rId13"/>
    <p:sldId id="305" r:id="rId14"/>
    <p:sldId id="306" r:id="rId15"/>
    <p:sldId id="283" r:id="rId16"/>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26522"/>
    <a:srgbClr val="30A4DC"/>
    <a:srgbClr val="D44E31"/>
    <a:srgbClr val="297C4E"/>
    <a:srgbClr val="3060A0"/>
    <a:srgbClr val="1B989C"/>
    <a:srgbClr val="41BB34"/>
    <a:srgbClr val="EA7E7E"/>
    <a:srgbClr val="33A3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85996" autoAdjust="0"/>
  </p:normalViewPr>
  <p:slideViewPr>
    <p:cSldViewPr snapToGrid="0">
      <p:cViewPr varScale="1">
        <p:scale>
          <a:sx n="72" d="100"/>
          <a:sy n="72" d="100"/>
        </p:scale>
        <p:origin x="-678" y="-84"/>
      </p:cViewPr>
      <p:guideLst>
        <p:guide orient="horz" pos="2160"/>
        <p:guide pos="3840"/>
      </p:guideLst>
    </p:cSldViewPr>
  </p:slideViewPr>
  <p:notesTextViewPr>
    <p:cViewPr>
      <p:scale>
        <a:sx n="125" d="100"/>
        <a:sy n="125" d="100"/>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31FA54-65A2-4D1F-A7ED-8886A9684F30}" type="datetimeFigureOut">
              <a:rPr lang="en-US" smtClean="0"/>
              <a:t>5/13/2022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6039BC-B8D0-4CDC-A077-453B48A4440A}" type="slidenum">
              <a:rPr lang="en-US" smtClean="0"/>
              <a:t>‹#›</a:t>
            </a:fld>
            <a:endParaRPr lang="en-US"/>
          </a:p>
        </p:txBody>
      </p:sp>
    </p:spTree>
    <p:extLst>
      <p:ext uri="{BB962C8B-B14F-4D97-AF65-F5344CB8AC3E}">
        <p14:creationId xmlns:p14="http://schemas.microsoft.com/office/powerpoint/2010/main" val="1992367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FCE5D-CA8F-4F64-970C-1893990B6229}" type="datetimeFigureOut">
              <a:rPr lang="en-US" smtClean="0"/>
              <a:t>5/13/2022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92DDC-5723-4348-B74C-D46FE223E68B}" type="slidenum">
              <a:rPr lang="en-US" smtClean="0"/>
              <a:t>‹#›</a:t>
            </a:fld>
            <a:endParaRPr lang="en-US"/>
          </a:p>
        </p:txBody>
      </p:sp>
    </p:spTree>
    <p:extLst>
      <p:ext uri="{BB962C8B-B14F-4D97-AF65-F5344CB8AC3E}">
        <p14:creationId xmlns:p14="http://schemas.microsoft.com/office/powerpoint/2010/main" val="34669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8.tmp"/></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emf"/><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4000" b="0" spc="150" baseline="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l">
              <a:buNone/>
              <a:defRPr sz="3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5/13/2022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pic>
        <p:nvPicPr>
          <p:cNvPr id="8" name="Picture 7"/>
          <p:cNvPicPr>
            <a:picLocks noChangeAspect="1"/>
          </p:cNvPicPr>
          <p:nvPr/>
        </p:nvPicPr>
        <p:blipFill>
          <a:blip r:embed="rId2"/>
          <a:stretch>
            <a:fillRect/>
          </a:stretch>
        </p:blipFill>
        <p:spPr>
          <a:xfrm>
            <a:off x="452980" y="262439"/>
            <a:ext cx="1289022" cy="1327500"/>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4" name="Picture 13"/>
          <p:cNvPicPr>
            <a:picLocks noChangeAspect="1"/>
          </p:cNvPicPr>
          <p:nvPr userDrawn="1"/>
        </p:nvPicPr>
        <p:blipFill>
          <a:blip r:embed="rId2"/>
          <a:stretch>
            <a:fillRect/>
          </a:stretch>
        </p:blipFill>
        <p:spPr>
          <a:xfrm>
            <a:off x="452980" y="262439"/>
            <a:ext cx="1289022" cy="1327500"/>
          </a:xfrm>
          <a:prstGeom prst="rect">
            <a:avLst/>
          </a:prstGeom>
        </p:spPr>
      </p:pic>
      <p:pic>
        <p:nvPicPr>
          <p:cNvPr id="15" name="Picture 14"/>
          <p:cNvPicPr>
            <a:picLocks noChangeAspect="1"/>
          </p:cNvPicPr>
          <p:nvPr userDrawn="1"/>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6" name="Picture 2" descr="Image result for ic3 spark 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4454" y="388688"/>
            <a:ext cx="3983709" cy="11419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04149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Báo hiệu Bài tập">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2"/>
                </a:solidFill>
              </a:defRPr>
            </a:lvl1pPr>
          </a:lstStyle>
          <a:p>
            <a:fld id="{47BD2B39-EB6D-4221-8FBC-AEF76462664C}" type="datetimeFigureOut">
              <a:rPr lang="en-US" smtClean="0"/>
              <a:t>5/13/2022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C7AEF0F-3B20-4D09-BCE9-D55428049EF7}" type="slidenum">
              <a:rPr lang="en-US" smtClean="0"/>
              <a:t>‹#›</a:t>
            </a:fld>
            <a:endParaRPr lang="en-US"/>
          </a:p>
        </p:txBody>
      </p:sp>
      <p:pic>
        <p:nvPicPr>
          <p:cNvPr id="8" name="Picture 7"/>
          <p:cNvPicPr>
            <a:picLocks noChangeAspect="1"/>
          </p:cNvPicPr>
          <p:nvPr/>
        </p:nvPicPr>
        <p:blipFill>
          <a:blip r:embed="rId2"/>
          <a:stretch>
            <a:fillRect/>
          </a:stretch>
        </p:blipFill>
        <p:spPr>
          <a:xfrm>
            <a:off x="452980" y="262439"/>
            <a:ext cx="1289022" cy="1327500"/>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4" name="Picture 13"/>
          <p:cNvPicPr>
            <a:picLocks noChangeAspect="1"/>
          </p:cNvPicPr>
          <p:nvPr/>
        </p:nvPicPr>
        <p:blipFill>
          <a:blip r:embed="rId4"/>
          <a:stretch>
            <a:fillRect/>
          </a:stretch>
        </p:blipFill>
        <p:spPr>
          <a:xfrm>
            <a:off x="2361000" y="1044000"/>
            <a:ext cx="7470001" cy="4770001"/>
          </a:xfrm>
          <a:prstGeom prst="rect">
            <a:avLst/>
          </a:prstGeom>
        </p:spPr>
      </p:pic>
    </p:spTree>
    <p:extLst>
      <p:ext uri="{BB962C8B-B14F-4D97-AF65-F5344CB8AC3E}">
        <p14:creationId xmlns:p14="http://schemas.microsoft.com/office/powerpoint/2010/main" val="18595656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3_Tiêu Đề Bài 3-Quyển 1-Phần mềm">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55208" y="2120729"/>
            <a:ext cx="11471565" cy="1739347"/>
          </a:xfrm>
        </p:spPr>
        <p:txBody>
          <a:bodyPr tIns="45720" bIns="45720" anchor="ctr">
            <a:normAutofit/>
          </a:bodyPr>
          <a:lstStyle>
            <a:lvl1pPr algn="ctr">
              <a:lnSpc>
                <a:spcPct val="80000"/>
              </a:lnSpc>
              <a:defRPr sz="4000" spc="150" baseline="0">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l">
              <a:buNone/>
              <a:defRPr sz="30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sz="1200">
                <a:latin typeface="Times New Roman" panose="02020603050405020304" pitchFamily="18" charset="0"/>
                <a:cs typeface="Times New Roman" panose="02020603050405020304" pitchFamily="18" charset="0"/>
              </a:defRPr>
            </a:lvl1pPr>
          </a:lstStyle>
          <a:p>
            <a:fld id="{47BD2B39-EB6D-4221-8FBC-AEF76462664C}" type="datetimeFigureOut">
              <a:rPr lang="en-US" smtClean="0"/>
              <a:pPr/>
              <a:t>5/13/2022</a:t>
            </a:fld>
            <a:endParaRPr lang="en-US"/>
          </a:p>
        </p:txBody>
      </p:sp>
      <p:sp>
        <p:nvSpPr>
          <p:cNvPr id="5" name="Footer Placeholder 4"/>
          <p:cNvSpPr>
            <a:spLocks noGrp="1"/>
          </p:cNvSpPr>
          <p:nvPr>
            <p:ph type="ftr" sz="quarter" idx="11"/>
          </p:nvPr>
        </p:nvSpPr>
        <p:spPr/>
        <p:txBody>
          <a:bodyPr/>
          <a:lstStyle>
            <a:lvl1pPr>
              <a:defRPr sz="1200">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12"/>
          </p:nvPr>
        </p:nvSpPr>
        <p:spPr/>
        <p:txBody>
          <a:bodyPr/>
          <a:lstStyle>
            <a:lvl1pPr>
              <a:defRPr sz="1200">
                <a:latin typeface="Times New Roman" panose="02020603050405020304" pitchFamily="18" charset="0"/>
                <a:cs typeface="Times New Roman" panose="02020603050405020304" pitchFamily="18" charset="0"/>
              </a:defRPr>
            </a:lvl1pPr>
          </a:lstStyle>
          <a:p>
            <a:fld id="{AC7AEF0F-3B20-4D09-BCE9-D55428049EF7}" type="slidenum">
              <a:rPr lang="en-US" smtClean="0"/>
              <a:pPr/>
              <a:t>‹#›</a:t>
            </a:fld>
            <a:endParaRPr lang="en-US"/>
          </a:p>
        </p:txBody>
      </p:sp>
      <p:pic>
        <p:nvPicPr>
          <p:cNvPr id="10" name="Picture 9"/>
          <p:cNvPicPr>
            <a:picLocks noChangeAspect="1"/>
          </p:cNvPicPr>
          <p:nvPr/>
        </p:nvPicPr>
        <p:blipFill>
          <a:blip r:embed="rId2"/>
          <a:stretch>
            <a:fillRect/>
          </a:stretch>
        </p:blipFill>
        <p:spPr>
          <a:xfrm>
            <a:off x="10801300" y="428908"/>
            <a:ext cx="1238300" cy="1643278"/>
          </a:xfrm>
          <a:prstGeom prst="rect">
            <a:avLst/>
          </a:prstGeom>
        </p:spPr>
      </p:pic>
      <p:pic>
        <p:nvPicPr>
          <p:cNvPr id="12" name="Picture 11"/>
          <p:cNvPicPr>
            <a:picLocks noChangeAspect="1"/>
          </p:cNvPicPr>
          <p:nvPr/>
        </p:nvPicPr>
        <p:blipFill>
          <a:blip r:embed="rId3"/>
          <a:stretch>
            <a:fillRect/>
          </a:stretch>
        </p:blipFill>
        <p:spPr>
          <a:xfrm>
            <a:off x="287766" y="401058"/>
            <a:ext cx="1829000" cy="1698978"/>
          </a:xfrm>
          <a:prstGeom prst="rect">
            <a:avLst/>
          </a:prstGeom>
        </p:spPr>
      </p:pic>
      <p:pic>
        <p:nvPicPr>
          <p:cNvPr id="11" name="Picture 10"/>
          <p:cNvPicPr>
            <a:picLocks noChangeAspect="1"/>
          </p:cNvPicPr>
          <p:nvPr userDrawn="1"/>
        </p:nvPicPr>
        <p:blipFill>
          <a:blip r:embed="rId2"/>
          <a:stretch>
            <a:fillRect/>
          </a:stretch>
        </p:blipFill>
        <p:spPr>
          <a:xfrm>
            <a:off x="10801300" y="428908"/>
            <a:ext cx="1238300" cy="1643278"/>
          </a:xfrm>
          <a:prstGeom prst="rect">
            <a:avLst/>
          </a:prstGeom>
        </p:spPr>
      </p:pic>
      <p:pic>
        <p:nvPicPr>
          <p:cNvPr id="13" name="Picture 12"/>
          <p:cNvPicPr>
            <a:picLocks noChangeAspect="1"/>
          </p:cNvPicPr>
          <p:nvPr userDrawn="1"/>
        </p:nvPicPr>
        <p:blipFill>
          <a:blip r:embed="rId3"/>
          <a:stretch>
            <a:fillRect/>
          </a:stretch>
        </p:blipFill>
        <p:spPr>
          <a:xfrm>
            <a:off x="287766" y="401058"/>
            <a:ext cx="1829000" cy="1698978"/>
          </a:xfrm>
          <a:prstGeom prst="rect">
            <a:avLst/>
          </a:prstGeom>
        </p:spPr>
      </p:pic>
      <p:pic>
        <p:nvPicPr>
          <p:cNvPr id="15" name="Picture 14" descr="Screen Clipping"/>
          <p:cNvPicPr>
            <a:picLocks noChangeAspect="1"/>
          </p:cNvPicPr>
          <p:nvPr userDrawn="1"/>
        </p:nvPicPr>
        <p:blipFill>
          <a:blip r:embed="rId4" cstate="print">
            <a:clrChange>
              <a:clrFrom>
                <a:srgbClr val="FFFFFF"/>
              </a:clrFrom>
              <a:clrTo>
                <a:srgbClr val="FFFFFF">
                  <a:alpha val="0"/>
                </a:srgbClr>
              </a:clrTo>
            </a:clrChange>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311731" y="5545766"/>
            <a:ext cx="1368587" cy="1312234"/>
          </a:xfrm>
          <a:prstGeom prst="rect">
            <a:avLst/>
          </a:prstGeom>
        </p:spPr>
      </p:pic>
      <p:pic>
        <p:nvPicPr>
          <p:cNvPr id="16" name="Picture 2" descr="Image result for ic3 spark logo"/>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244454" y="388688"/>
            <a:ext cx="3983709" cy="11419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834540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Bài 3-Chủ đề A-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47BD2B39-EB6D-4221-8FBC-AEF76462664C}" type="datetimeFigureOut">
              <a:rPr lang="en-US" smtClean="0"/>
              <a:pPr/>
              <a:t>5/13/2022</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7AEF0F-3B20-4D09-BCE9-D55428049EF7}" type="slidenum">
              <a:rPr lang="en-US" smtClean="0"/>
              <a:pPr/>
              <a:t>‹#›</a:t>
            </a:fld>
            <a:endParaRPr lang="en-US"/>
          </a:p>
        </p:txBody>
      </p:sp>
      <p:sp>
        <p:nvSpPr>
          <p:cNvPr id="7" name="Rectangle 6"/>
          <p:cNvSpPr/>
          <p:nvPr/>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p:nvSpPr>
        <p:spPr>
          <a:xfrm>
            <a:off x="510139" y="161842"/>
            <a:ext cx="2669320" cy="369332"/>
          </a:xfrm>
          <a:prstGeom prst="rect">
            <a:avLst/>
          </a:prstGeom>
          <a:noFill/>
        </p:spPr>
        <p:txBody>
          <a:bodyPr wrap="none" rtlCol="0">
            <a:spAutoFit/>
          </a:bodyPr>
          <a:lstStyle/>
          <a:p>
            <a:r>
              <a:rPr lang="en-US" smtClean="0"/>
              <a:t>Bài 3. Phần mềm máy tính</a:t>
            </a:r>
          </a:p>
        </p:txBody>
      </p:sp>
      <p:sp>
        <p:nvSpPr>
          <p:cNvPr id="9" name="TextBox 8"/>
          <p:cNvSpPr txBox="1"/>
          <p:nvPr/>
        </p:nvSpPr>
        <p:spPr>
          <a:xfrm>
            <a:off x="8293467" y="190254"/>
            <a:ext cx="733102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smtClean="0">
                <a:solidFill>
                  <a:schemeClr val="tx1"/>
                </a:solidFill>
                <a:latin typeface="Calibri" panose="020F0502020204030204" pitchFamily="34" charset="0"/>
                <a:ea typeface="+mn-ea"/>
                <a:cs typeface="+mn-cs"/>
              </a:rPr>
              <a:t>Chủ đề A. Khám phá trí tuệ máy tính</a:t>
            </a:r>
          </a:p>
        </p:txBody>
      </p:sp>
      <p:sp>
        <p:nvSpPr>
          <p:cNvPr id="11" name="Text Placeholder 10"/>
          <p:cNvSpPr>
            <a:spLocks noGrp="1"/>
          </p:cNvSpPr>
          <p:nvPr>
            <p:ph type="body" sz="quarter" idx="13"/>
          </p:nvPr>
        </p:nvSpPr>
        <p:spPr>
          <a:xfrm>
            <a:off x="1275744" y="795485"/>
            <a:ext cx="9784733" cy="551177"/>
          </a:xfrm>
        </p:spPr>
        <p:txBody>
          <a:bodyPr vert="horz" lIns="91440" tIns="45720" rIns="91440" bIns="45720" rtlCol="0">
            <a:noAutofit/>
          </a:bodyPr>
          <a:lstStyle>
            <a:lvl1pPr algn="ctr">
              <a:defRPr lang="en-US" sz="3200" smtClean="0">
                <a:solidFill>
                  <a:schemeClr val="bg2"/>
                </a:solidFill>
              </a:defRPr>
            </a:lvl1pPr>
            <a:lvl2pPr algn="ctr">
              <a:defRPr lang="en-US" sz="3200" smtClean="0"/>
            </a:lvl2pPr>
            <a:lvl3pPr algn="ctr">
              <a:defRPr lang="en-US" sz="3200" smtClean="0"/>
            </a:lvl3pPr>
            <a:lvl4pPr algn="ctr">
              <a:defRPr lang="en-US" sz="3200" smtClean="0"/>
            </a:lvl4pPr>
            <a:lvl5pPr algn="ctr">
              <a:defRPr lang="en-US" sz="3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 name="Picture 9"/>
          <p:cNvPicPr>
            <a:picLocks noChangeAspect="1"/>
          </p:cNvPicPr>
          <p:nvPr/>
        </p:nvPicPr>
        <p:blipFill>
          <a:blip r:embed="rId2">
            <a:duotone>
              <a:prstClr val="black"/>
              <a:schemeClr val="accent6">
                <a:tint val="45000"/>
                <a:satMod val="400000"/>
              </a:schemeClr>
            </a:duotone>
          </a:blip>
          <a:stretch>
            <a:fillRect/>
          </a:stretch>
        </p:blipFill>
        <p:spPr>
          <a:xfrm>
            <a:off x="10987458" y="5447320"/>
            <a:ext cx="713584" cy="946956"/>
          </a:xfrm>
          <a:prstGeom prst="rect">
            <a:avLst/>
          </a:prstGeom>
        </p:spPr>
      </p:pic>
      <p:pic>
        <p:nvPicPr>
          <p:cNvPr id="12" name="Picture 11"/>
          <p:cNvPicPr>
            <a:picLocks noChangeAspect="1"/>
          </p:cNvPicPr>
          <p:nvPr/>
        </p:nvPicPr>
        <p:blipFill>
          <a:blip r:embed="rId3">
            <a:duotone>
              <a:prstClr val="black"/>
              <a:schemeClr val="accent6">
                <a:tint val="45000"/>
                <a:satMod val="400000"/>
              </a:schemeClr>
            </a:duotone>
          </a:blip>
          <a:stretch>
            <a:fillRect/>
          </a:stretch>
        </p:blipFill>
        <p:spPr>
          <a:xfrm>
            <a:off x="599076" y="5431271"/>
            <a:ext cx="1053980" cy="979054"/>
          </a:xfrm>
          <a:prstGeom prst="rect">
            <a:avLst/>
          </a:prstGeom>
        </p:spPr>
      </p:pic>
      <p:sp>
        <p:nvSpPr>
          <p:cNvPr id="13" name="Rectangle 12"/>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pic>
        <p:nvPicPr>
          <p:cNvPr id="16" name="Picture 15"/>
          <p:cNvPicPr>
            <a:picLocks noChangeAspect="1"/>
          </p:cNvPicPr>
          <p:nvPr userDrawn="1"/>
        </p:nvPicPr>
        <p:blipFill>
          <a:blip r:embed="rId2">
            <a:duotone>
              <a:prstClr val="black"/>
              <a:schemeClr val="accent6">
                <a:tint val="45000"/>
                <a:satMod val="400000"/>
              </a:schemeClr>
            </a:duotone>
          </a:blip>
          <a:stretch>
            <a:fillRect/>
          </a:stretch>
        </p:blipFill>
        <p:spPr>
          <a:xfrm>
            <a:off x="10987458" y="5447320"/>
            <a:ext cx="713584" cy="946956"/>
          </a:xfrm>
          <a:prstGeom prst="rect">
            <a:avLst/>
          </a:prstGeom>
        </p:spPr>
      </p:pic>
      <p:pic>
        <p:nvPicPr>
          <p:cNvPr id="17" name="Picture 16"/>
          <p:cNvPicPr>
            <a:picLocks noChangeAspect="1"/>
          </p:cNvPicPr>
          <p:nvPr userDrawn="1"/>
        </p:nvPicPr>
        <p:blipFill>
          <a:blip r:embed="rId3">
            <a:duotone>
              <a:prstClr val="black"/>
              <a:schemeClr val="accent6">
                <a:tint val="45000"/>
                <a:satMod val="400000"/>
              </a:schemeClr>
            </a:duotone>
          </a:blip>
          <a:stretch>
            <a:fillRect/>
          </a:stretch>
        </p:blipFill>
        <p:spPr>
          <a:xfrm>
            <a:off x="599076" y="5431271"/>
            <a:ext cx="1053980" cy="979054"/>
          </a:xfrm>
          <a:prstGeom prst="rect">
            <a:avLst/>
          </a:prstGeom>
        </p:spPr>
      </p:pic>
      <p:pic>
        <p:nvPicPr>
          <p:cNvPr id="18" name="Picture 17"/>
          <p:cNvPicPr>
            <a:picLocks noChangeAspect="1"/>
          </p:cNvPicPr>
          <p:nvPr userDrawn="1"/>
        </p:nvPicPr>
        <p:blipFill>
          <a:blip r:embed="rId4"/>
          <a:stretch>
            <a:fillRect/>
          </a:stretch>
        </p:blipFill>
        <p:spPr>
          <a:xfrm>
            <a:off x="5275811" y="5931351"/>
            <a:ext cx="1640378" cy="914776"/>
          </a:xfrm>
          <a:prstGeom prst="rect">
            <a:avLst/>
          </a:prstGeom>
        </p:spPr>
      </p:pic>
    </p:spTree>
    <p:extLst>
      <p:ext uri="{BB962C8B-B14F-4D97-AF65-F5344CB8AC3E}">
        <p14:creationId xmlns:p14="http://schemas.microsoft.com/office/powerpoint/2010/main" val="10191131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_-Bài 3-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47BD2B39-EB6D-4221-8FBC-AEF76462664C}" type="datetimeFigureOut">
              <a:rPr lang="en-US" smtClean="0"/>
              <a:pPr/>
              <a:t>5/13/2022</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7AEF0F-3B20-4D09-BCE9-D55428049EF7}" type="slidenum">
              <a:rPr lang="en-US" smtClean="0"/>
              <a:pPr/>
              <a:t>‹#›</a:t>
            </a:fld>
            <a:endParaRPr lang="en-US"/>
          </a:p>
        </p:txBody>
      </p:sp>
      <p:sp>
        <p:nvSpPr>
          <p:cNvPr id="7" name="Rectangle 6"/>
          <p:cNvSpPr/>
          <p:nvPr/>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p:nvSpPr>
        <p:spPr>
          <a:xfrm>
            <a:off x="510139" y="161842"/>
            <a:ext cx="2669320" cy="369332"/>
          </a:xfrm>
          <a:prstGeom prst="rect">
            <a:avLst/>
          </a:prstGeom>
          <a:noFill/>
        </p:spPr>
        <p:txBody>
          <a:bodyPr wrap="none" rtlCol="0">
            <a:spAutoFit/>
          </a:bodyPr>
          <a:lstStyle/>
          <a:p>
            <a:r>
              <a:rPr lang="en-US" smtClean="0"/>
              <a:t>Bài 3. Phần mềm máy tính</a:t>
            </a:r>
          </a:p>
        </p:txBody>
      </p:sp>
      <p:sp>
        <p:nvSpPr>
          <p:cNvPr id="9" name="TextBox 8"/>
          <p:cNvSpPr txBox="1"/>
          <p:nvPr/>
        </p:nvSpPr>
        <p:spPr>
          <a:xfrm>
            <a:off x="7779117" y="190254"/>
            <a:ext cx="733102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smtClean="0">
                <a:solidFill>
                  <a:schemeClr val="tx1"/>
                </a:solidFill>
                <a:latin typeface="Calibri" panose="020F0502020204030204" pitchFamily="34" charset="0"/>
                <a:ea typeface="+mn-ea"/>
                <a:cs typeface="+mn-cs"/>
              </a:rPr>
              <a:t>Chủ đề B. Tớ nên sử dụng ứng dụng nào?</a:t>
            </a:r>
          </a:p>
        </p:txBody>
      </p:sp>
      <p:sp>
        <p:nvSpPr>
          <p:cNvPr id="11" name="Text Placeholder 10"/>
          <p:cNvSpPr>
            <a:spLocks noGrp="1"/>
          </p:cNvSpPr>
          <p:nvPr>
            <p:ph type="body" sz="quarter" idx="13"/>
          </p:nvPr>
        </p:nvSpPr>
        <p:spPr>
          <a:xfrm>
            <a:off x="1275744" y="795485"/>
            <a:ext cx="9784733" cy="534551"/>
          </a:xfrm>
        </p:spPr>
        <p:txBody>
          <a:bodyPr vert="horz" lIns="91440" tIns="45720" rIns="91440" bIns="45720" rtlCol="0">
            <a:noAutofit/>
          </a:bodyPr>
          <a:lstStyle>
            <a:lvl1pPr algn="ctr">
              <a:defRPr lang="en-US" sz="3200" smtClean="0">
                <a:solidFill>
                  <a:schemeClr val="bg2"/>
                </a:solidFill>
              </a:defRPr>
            </a:lvl1pPr>
            <a:lvl2pPr algn="ctr">
              <a:defRPr lang="en-US" sz="3200" smtClean="0"/>
            </a:lvl2pPr>
            <a:lvl3pPr algn="ctr">
              <a:defRPr lang="en-US" sz="3200" smtClean="0"/>
            </a:lvl3pPr>
            <a:lvl4pPr algn="ctr">
              <a:defRPr lang="en-US" sz="3200" smtClean="0"/>
            </a:lvl4pPr>
            <a:lvl5pPr algn="ctr">
              <a:defRPr lang="en-US" sz="3200"/>
            </a:lvl5pPr>
          </a:lstStyle>
          <a:p>
            <a:pPr lvl="0" algn="ct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2" name="Picture 1"/>
          <p:cNvPicPr>
            <a:picLocks noChangeAspect="1"/>
          </p:cNvPicPr>
          <p:nvPr/>
        </p:nvPicPr>
        <p:blipFill>
          <a:blip r:embed="rId2"/>
          <a:stretch>
            <a:fillRect/>
          </a:stretch>
        </p:blipFill>
        <p:spPr>
          <a:xfrm>
            <a:off x="5238104" y="5238231"/>
            <a:ext cx="1715792" cy="1572144"/>
          </a:xfrm>
          <a:prstGeom prst="rect">
            <a:avLst/>
          </a:prstGeom>
        </p:spPr>
      </p:pic>
      <p:pic>
        <p:nvPicPr>
          <p:cNvPr id="10" name="Picture 9"/>
          <p:cNvPicPr>
            <a:picLocks noChangeAspect="1"/>
          </p:cNvPicPr>
          <p:nvPr/>
        </p:nvPicPr>
        <p:blipFill>
          <a:blip r:embed="rId3">
            <a:duotone>
              <a:prstClr val="black"/>
              <a:schemeClr val="accent4">
                <a:tint val="45000"/>
                <a:satMod val="400000"/>
              </a:schemeClr>
            </a:duotone>
          </a:blip>
          <a:stretch>
            <a:fillRect/>
          </a:stretch>
        </p:blipFill>
        <p:spPr>
          <a:xfrm>
            <a:off x="10987458" y="5447320"/>
            <a:ext cx="713584" cy="946956"/>
          </a:xfrm>
          <a:prstGeom prst="rect">
            <a:avLst/>
          </a:prstGeom>
        </p:spPr>
      </p:pic>
      <p:pic>
        <p:nvPicPr>
          <p:cNvPr id="12" name="Picture 11"/>
          <p:cNvPicPr>
            <a:picLocks noChangeAspect="1"/>
          </p:cNvPicPr>
          <p:nvPr/>
        </p:nvPicPr>
        <p:blipFill>
          <a:blip r:embed="rId4">
            <a:duotone>
              <a:prstClr val="black"/>
              <a:schemeClr val="accent4">
                <a:tint val="45000"/>
                <a:satMod val="400000"/>
              </a:schemeClr>
            </a:duotone>
          </a:blip>
          <a:stretch>
            <a:fillRect/>
          </a:stretch>
        </p:blipFill>
        <p:spPr>
          <a:xfrm>
            <a:off x="599076" y="5431271"/>
            <a:ext cx="1053980" cy="979054"/>
          </a:xfrm>
          <a:prstGeom prst="rect">
            <a:avLst/>
          </a:prstGeom>
        </p:spPr>
      </p:pic>
      <p:sp>
        <p:nvSpPr>
          <p:cNvPr id="13" name="Rectangle 12"/>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pic>
        <p:nvPicPr>
          <p:cNvPr id="16" name="Picture 15"/>
          <p:cNvPicPr>
            <a:picLocks noChangeAspect="1"/>
          </p:cNvPicPr>
          <p:nvPr userDrawn="1"/>
        </p:nvPicPr>
        <p:blipFill>
          <a:blip r:embed="rId2"/>
          <a:stretch>
            <a:fillRect/>
          </a:stretch>
        </p:blipFill>
        <p:spPr>
          <a:xfrm>
            <a:off x="5238104" y="5238231"/>
            <a:ext cx="1715792" cy="1572144"/>
          </a:xfrm>
          <a:prstGeom prst="rect">
            <a:avLst/>
          </a:prstGeom>
        </p:spPr>
      </p:pic>
      <p:pic>
        <p:nvPicPr>
          <p:cNvPr id="17" name="Picture 16"/>
          <p:cNvPicPr>
            <a:picLocks noChangeAspect="1"/>
          </p:cNvPicPr>
          <p:nvPr userDrawn="1"/>
        </p:nvPicPr>
        <p:blipFill>
          <a:blip r:embed="rId3">
            <a:duotone>
              <a:prstClr val="black"/>
              <a:schemeClr val="accent4">
                <a:tint val="45000"/>
                <a:satMod val="400000"/>
              </a:schemeClr>
            </a:duotone>
          </a:blip>
          <a:stretch>
            <a:fillRect/>
          </a:stretch>
        </p:blipFill>
        <p:spPr>
          <a:xfrm>
            <a:off x="10987458" y="5447320"/>
            <a:ext cx="713584" cy="946956"/>
          </a:xfrm>
          <a:prstGeom prst="rect">
            <a:avLst/>
          </a:prstGeom>
        </p:spPr>
      </p:pic>
      <p:pic>
        <p:nvPicPr>
          <p:cNvPr id="18" name="Picture 17"/>
          <p:cNvPicPr>
            <a:picLocks noChangeAspect="1"/>
          </p:cNvPicPr>
          <p:nvPr userDrawn="1"/>
        </p:nvPicPr>
        <p:blipFill>
          <a:blip r:embed="rId4">
            <a:duotone>
              <a:prstClr val="black"/>
              <a:schemeClr val="accent4">
                <a:tint val="45000"/>
                <a:satMod val="400000"/>
              </a:schemeClr>
            </a:duotone>
          </a:blip>
          <a:stretch>
            <a:fillRect/>
          </a:stretch>
        </p:blipFill>
        <p:spPr>
          <a:xfrm>
            <a:off x="599076" y="5431271"/>
            <a:ext cx="1053980" cy="979054"/>
          </a:xfrm>
          <a:prstGeom prst="rect">
            <a:avLst/>
          </a:prstGeom>
        </p:spPr>
      </p:pic>
    </p:spTree>
    <p:extLst>
      <p:ext uri="{BB962C8B-B14F-4D97-AF65-F5344CB8AC3E}">
        <p14:creationId xmlns:p14="http://schemas.microsoft.com/office/powerpoint/2010/main" val="19667412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1CA74-CAC5-4020-8697-079ED1D92C55}"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389C3-C83B-4AD5-A21E-522DA13CFE41}" type="slidenum">
              <a:rPr lang="en-US" smtClean="0"/>
              <a:t>‹#›</a:t>
            </a:fld>
            <a:endParaRPr lang="en-US"/>
          </a:p>
        </p:txBody>
      </p:sp>
    </p:spTree>
    <p:extLst>
      <p:ext uri="{BB962C8B-B14F-4D97-AF65-F5344CB8AC3E}">
        <p14:creationId xmlns:p14="http://schemas.microsoft.com/office/powerpoint/2010/main" val="20849901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Chủ đề A-Bài 1-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rgbClr val="33A3DC"/>
                </a:solidFill>
              </a:defRPr>
            </a:lvl1pPr>
          </a:lstStyle>
          <a:p>
            <a:fld id="{47BD2B39-EB6D-4221-8FBC-AEF76462664C}" type="datetimeFigureOut">
              <a:rPr lang="en-US" smtClean="0"/>
              <a:pPr/>
              <a:t>5/13/2022</a:t>
            </a:fld>
            <a:endParaRPr lang="en-US"/>
          </a:p>
        </p:txBody>
      </p:sp>
      <p:sp>
        <p:nvSpPr>
          <p:cNvPr id="6" name="Slide Number Placeholder 5"/>
          <p:cNvSpPr>
            <a:spLocks noGrp="1"/>
          </p:cNvSpPr>
          <p:nvPr>
            <p:ph type="sldNum" sz="quarter" idx="12"/>
          </p:nvPr>
        </p:nvSpPr>
        <p:spPr/>
        <p:txBody>
          <a:bodyPr/>
          <a:lstStyle>
            <a:lvl1pPr>
              <a:defRPr>
                <a:solidFill>
                  <a:srgbClr val="33A3DC"/>
                </a:solidFill>
              </a:defRPr>
            </a:lvl1pPr>
          </a:lstStyle>
          <a:p>
            <a:fld id="{AC7AEF0F-3B20-4D09-BCE9-D55428049EF7}" type="slidenum">
              <a:rPr lang="en-US" smtClean="0"/>
              <a:pPr/>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1" name="Text Placeholder 10"/>
          <p:cNvSpPr>
            <a:spLocks noGrp="1"/>
          </p:cNvSpPr>
          <p:nvPr>
            <p:ph type="body" sz="quarter" idx="13"/>
          </p:nvPr>
        </p:nvSpPr>
        <p:spPr>
          <a:xfrm>
            <a:off x="1275744" y="795485"/>
            <a:ext cx="9784733" cy="777996"/>
          </a:xfrm>
        </p:spPr>
        <p:txBody>
          <a:bodyPr>
            <a:noAutofit/>
          </a:bodyPr>
          <a:lstStyle>
            <a:lvl1pPr algn="ctr">
              <a:defRPr sz="3200">
                <a:solidFill>
                  <a:schemeClr val="bg2"/>
                </a:solidFill>
              </a:defRPr>
            </a:lvl1pPr>
            <a:lvl2pPr algn="ctr">
              <a:defRPr sz="3200">
                <a:solidFill>
                  <a:schemeClr val="bg2"/>
                </a:solidFill>
              </a:defRPr>
            </a:lvl2pPr>
            <a:lvl3pPr algn="ctr">
              <a:defRPr sz="3200">
                <a:solidFill>
                  <a:schemeClr val="bg2"/>
                </a:solidFill>
              </a:defRPr>
            </a:lvl3pPr>
            <a:lvl4pPr algn="ctr">
              <a:defRPr sz="3200">
                <a:solidFill>
                  <a:schemeClr val="bg2"/>
                </a:solidFill>
              </a:defRPr>
            </a:lvl4pPr>
            <a:lvl5pPr algn="ctr">
              <a:defRPr sz="32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noChangeAspect="1"/>
          </p:cNvPicPr>
          <p:nvPr userDrawn="1"/>
        </p:nvPicPr>
        <p:blipFill>
          <a:blip r:embed="rId2"/>
          <a:stretch>
            <a:fillRect/>
          </a:stretch>
        </p:blipFill>
        <p:spPr>
          <a:xfrm>
            <a:off x="396821" y="5562028"/>
            <a:ext cx="672488" cy="888192"/>
          </a:xfrm>
          <a:prstGeom prst="rect">
            <a:avLst/>
          </a:prstGeom>
          <a:ln>
            <a:noFill/>
          </a:ln>
          <a:effectLst>
            <a:outerShdw blurRad="292100" dist="139700" dir="2700000" algn="tl" rotWithShape="0">
              <a:srgbClr val="333333">
                <a:alpha val="65000"/>
              </a:srgbClr>
            </a:outerShdw>
          </a:effectLst>
        </p:spPr>
      </p:pic>
      <p:pic>
        <p:nvPicPr>
          <p:cNvPr id="14" name="Picture 13"/>
          <p:cNvPicPr>
            <a:picLocks noChangeAspect="1"/>
          </p:cNvPicPr>
          <p:nvPr userDrawn="1"/>
        </p:nvPicPr>
        <p:blipFill>
          <a:blip r:embed="rId3">
            <a:duotone>
              <a:prstClr val="black"/>
              <a:schemeClr val="accent4">
                <a:tint val="45000"/>
                <a:satMod val="400000"/>
              </a:schemeClr>
            </a:duotone>
          </a:blip>
          <a:stretch>
            <a:fillRect/>
          </a:stretch>
        </p:blipFill>
        <p:spPr>
          <a:xfrm>
            <a:off x="10595250" y="5686097"/>
            <a:ext cx="1142898" cy="749286"/>
          </a:xfrm>
          <a:prstGeom prst="rect">
            <a:avLst/>
          </a:prstGeom>
          <a:ln>
            <a:noFill/>
          </a:ln>
          <a:effectLst>
            <a:outerShdw blurRad="292100" dist="139700" dir="2700000" algn="tl" rotWithShape="0">
              <a:srgbClr val="333333">
                <a:alpha val="65000"/>
              </a:srgbClr>
            </a:outerShdw>
          </a:effectLst>
        </p:spPr>
      </p:pic>
      <p:pic>
        <p:nvPicPr>
          <p:cNvPr id="9" name="Picture 8"/>
          <p:cNvPicPr>
            <a:picLocks noChangeAspect="1"/>
          </p:cNvPicPr>
          <p:nvPr userDrawn="1"/>
        </p:nvPicPr>
        <p:blipFill>
          <a:blip r:embed="rId4"/>
          <a:stretch>
            <a:fillRect/>
          </a:stretch>
        </p:blipFill>
        <p:spPr>
          <a:xfrm>
            <a:off x="5275811" y="5931351"/>
            <a:ext cx="1640378" cy="914776"/>
          </a:xfrm>
          <a:prstGeom prst="rect">
            <a:avLst/>
          </a:prstGeom>
        </p:spPr>
      </p:pic>
    </p:spTree>
    <p:extLst>
      <p:ext uri="{BB962C8B-B14F-4D97-AF65-F5344CB8AC3E}">
        <p14:creationId xmlns:p14="http://schemas.microsoft.com/office/powerpoint/2010/main" val="11398382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266" y="228435"/>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200">
                <a:solidFill>
                  <a:schemeClr val="tx1"/>
                </a:solidFill>
                <a:latin typeface="Times New Roman" panose="02020603050405020304" pitchFamily="18" charset="0"/>
                <a:cs typeface="Times New Roman" panose="02020603050405020304" pitchFamily="18" charset="0"/>
              </a:defRPr>
            </a:lvl1pPr>
          </a:lstStyle>
          <a:p>
            <a:fld id="{47BD2B39-EB6D-4221-8FBC-AEF76462664C}" type="datetimeFigureOut">
              <a:rPr lang="en-US" smtClean="0"/>
              <a:pPr/>
              <a:t>5/13/2022</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200">
                <a:solidFill>
                  <a:schemeClr val="tx1"/>
                </a:solidFill>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latin typeface="Times New Roman" panose="02020603050405020304" pitchFamily="18" charset="0"/>
                <a:cs typeface="Times New Roman" panose="02020603050405020304" pitchFamily="18" charset="0"/>
              </a:defRPr>
            </a:lvl1pPr>
          </a:lstStyle>
          <a:p>
            <a:fld id="{AC7AEF0F-3B20-4D09-BCE9-D55428049EF7}" type="slidenum">
              <a:rPr lang="en-US" smtClean="0"/>
              <a:pPr/>
              <a:t>‹#›</a:t>
            </a:fld>
            <a:endParaRPr lang="en-US"/>
          </a:p>
        </p:txBody>
      </p:sp>
    </p:spTree>
    <p:extLst>
      <p:ext uri="{BB962C8B-B14F-4D97-AF65-F5344CB8AC3E}">
        <p14:creationId xmlns:p14="http://schemas.microsoft.com/office/powerpoint/2010/main" val="25353044"/>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35" r:id="rId3"/>
    <p:sldLayoutId id="2147483736" r:id="rId4"/>
    <p:sldLayoutId id="2147483737" r:id="rId5"/>
    <p:sldLayoutId id="2147483738" r:id="rId6"/>
    <p:sldLayoutId id="2147483739" r:id="rId7"/>
  </p:sldLayoutIdLst>
  <p:timing>
    <p:tnLst>
      <p:par>
        <p:cTn id="1" dur="indefinite" restart="never" nodeType="tmRoot"/>
      </p:par>
    </p:tnLst>
  </p:timing>
  <p:txStyles>
    <p:titleStyle>
      <a:lvl1pPr algn="ctr" defTabSz="914400" rtl="0" eaLnBrk="1" latinLnBrk="0" hangingPunct="1">
        <a:lnSpc>
          <a:spcPct val="85000"/>
        </a:lnSpc>
        <a:spcBef>
          <a:spcPct val="0"/>
        </a:spcBef>
        <a:buNone/>
        <a:defRPr sz="4000" kern="1200" cap="all" baseline="0">
          <a:solidFill>
            <a:schemeClr val="bg2"/>
          </a:solidFill>
          <a:latin typeface="Times New Roman" panose="02020603050405020304" pitchFamily="18" charset="0"/>
          <a:ea typeface="+mj-ea"/>
          <a:cs typeface="Times New Roman" panose="02020603050405020304" pitchFamily="18" charset="0"/>
        </a:defRPr>
      </a:lvl1pPr>
    </p:titleStyle>
    <p:bodyStyle>
      <a:lvl1pPr marL="287338" indent="-287338" algn="l" defTabSz="914400" rtl="0" eaLnBrk="1" latinLnBrk="0" hangingPunct="1">
        <a:lnSpc>
          <a:spcPct val="90000"/>
        </a:lnSpc>
        <a:spcBef>
          <a:spcPts val="1200"/>
        </a:spcBef>
        <a:spcAft>
          <a:spcPts val="200"/>
        </a:spcAft>
        <a:buClr>
          <a:schemeClr val="tx1"/>
        </a:buClr>
        <a:buFont typeface="Wingdings 2" panose="05020102010507070707" pitchFamily="18" charset="2"/>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627063" indent="-339725"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600" kern="1200">
          <a:solidFill>
            <a:schemeClr val="tx1"/>
          </a:solidFill>
          <a:latin typeface="Times New Roman" panose="02020603050405020304" pitchFamily="18" charset="0"/>
          <a:ea typeface="+mn-ea"/>
          <a:cs typeface="Times New Roman" panose="02020603050405020304" pitchFamily="18" charset="0"/>
        </a:defRPr>
      </a:lvl2pPr>
      <a:lvl3pPr marL="968375" indent="-341313"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201738" indent="-233363"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200" kern="1200">
          <a:solidFill>
            <a:schemeClr val="tx1"/>
          </a:solidFill>
          <a:latin typeface="Times New Roman" panose="02020603050405020304" pitchFamily="18" charset="0"/>
          <a:ea typeface="+mn-ea"/>
          <a:cs typeface="Times New Roman" panose="02020603050405020304" pitchFamily="18" charset="0"/>
        </a:defRPr>
      </a:lvl4pPr>
      <a:lvl5pPr marL="1487488" indent="-285750" algn="l" defTabSz="914400" rtl="0" eaLnBrk="1" latinLnBrk="0" hangingPunct="1">
        <a:lnSpc>
          <a:spcPct val="90000"/>
        </a:lnSpc>
        <a:spcBef>
          <a:spcPts val="200"/>
        </a:spcBef>
        <a:spcAft>
          <a:spcPts val="400"/>
        </a:spcAft>
        <a:buClr>
          <a:schemeClr val="tx1"/>
        </a:buClr>
        <a:buFont typeface="Wingdings 2" panose="050201020105070707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image" Target="../media/image13.tmp"/><Relationship Id="rId1" Type="http://schemas.openxmlformats.org/officeDocument/2006/relationships/slideLayout" Target="../slideLayouts/slideLayout5.xml"/><Relationship Id="rId5" Type="http://schemas.openxmlformats.org/officeDocument/2006/relationships/image" Target="../media/image16.tmp"/><Relationship Id="rId4" Type="http://schemas.openxmlformats.org/officeDocument/2006/relationships/image" Target="../media/image15.tm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262491" y="692610"/>
            <a:ext cx="9784733" cy="534551"/>
          </a:xfrm>
        </p:spPr>
        <p:txBody>
          <a:bodyPr/>
          <a:lstStyle/>
          <a:p>
            <a:r>
              <a:rPr lang="en-US" b="1"/>
              <a:t>Phần mềm tiện </a:t>
            </a:r>
            <a:r>
              <a:rPr lang="en-US" b="1" smtClean="0"/>
              <a:t>ích</a:t>
            </a:r>
            <a:endParaRPr lang="en-US" b="1"/>
          </a:p>
        </p:txBody>
      </p:sp>
      <p:grpSp>
        <p:nvGrpSpPr>
          <p:cNvPr id="14" name="Group 13"/>
          <p:cNvGrpSpPr/>
          <p:nvPr/>
        </p:nvGrpSpPr>
        <p:grpSpPr>
          <a:xfrm>
            <a:off x="34918" y="1086678"/>
            <a:ext cx="3869873" cy="4106347"/>
            <a:chOff x="223161" y="1330036"/>
            <a:chExt cx="3640594" cy="3965863"/>
          </a:xfrm>
        </p:grpSpPr>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161" y="1330036"/>
              <a:ext cx="3640594" cy="1616364"/>
            </a:xfrm>
            <a:prstGeom prst="rect">
              <a:avLst/>
            </a:prstGeom>
            <a:ln>
              <a:noFill/>
            </a:ln>
            <a:effectLst>
              <a:outerShdw blurRad="292100" dist="139700" dir="2700000" algn="tl" rotWithShape="0">
                <a:srgbClr val="333333">
                  <a:alpha val="65000"/>
                </a:srgbClr>
              </a:outerShdw>
            </a:effectLst>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6515" y="3237832"/>
              <a:ext cx="3193887" cy="2058067"/>
            </a:xfrm>
            <a:prstGeom prst="rect">
              <a:avLst/>
            </a:prstGeom>
            <a:ln>
              <a:noFill/>
            </a:ln>
            <a:effectLst>
              <a:outerShdw blurRad="292100" dist="139700" dir="2700000" algn="tl" rotWithShape="0">
                <a:srgbClr val="333333">
                  <a:alpha val="65000"/>
                </a:srgbClr>
              </a:outerShdw>
            </a:effectLst>
          </p:spPr>
        </p:pic>
      </p:grpSp>
      <p:sp>
        <p:nvSpPr>
          <p:cNvPr id="7" name="TextBox 6"/>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
        <p:nvSpPr>
          <p:cNvPr id="8" name="TextBox 7"/>
          <p:cNvSpPr txBox="1"/>
          <p:nvPr/>
        </p:nvSpPr>
        <p:spPr>
          <a:xfrm>
            <a:off x="6578591" y="116716"/>
            <a:ext cx="5576887" cy="461665"/>
          </a:xfrm>
          <a:prstGeom prst="rect">
            <a:avLst/>
          </a:prstGeom>
          <a:noFill/>
        </p:spPr>
        <p:txBody>
          <a:bodyPr wrap="square" rtlCol="0">
            <a:spAutoFit/>
          </a:bodyPr>
          <a:lstStyle>
            <a:defPPr>
              <a:defRPr lang="en-US"/>
            </a:defPPr>
          </a:lstStyle>
          <a:p>
            <a:pPr lvl="0" algn="r"/>
            <a:r>
              <a:rPr lang="en-US" sz="2400" dirty="0" err="1" smtClean="0">
                <a:latin typeface="Times New Roman" panose="02020603050405020304" pitchFamily="18" charset="0"/>
                <a:cs typeface="Times New Roman" panose="02020603050405020304" pitchFamily="18" charset="0"/>
              </a:rPr>
              <a:t>Bài</a:t>
            </a:r>
            <a:r>
              <a:rPr lang="en-US" sz="2400" baseline="0" dirty="0" smtClean="0">
                <a:latin typeface="Times New Roman" panose="02020603050405020304" pitchFamily="18" charset="0"/>
                <a:cs typeface="Times New Roman" panose="02020603050405020304" pitchFamily="18" charset="0"/>
              </a:rPr>
              <a:t> 2</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Tớ</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ứng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nào</a:t>
            </a:r>
            <a:r>
              <a:rPr lang="en-US" sz="2400" dirty="0" smtClean="0">
                <a:latin typeface="Times New Roman" panose="02020603050405020304" pitchFamily="18" charset="0"/>
                <a:cs typeface="Times New Roman" panose="02020603050405020304" pitchFamily="18" charset="0"/>
              </a:rPr>
              <a:t>?</a:t>
            </a:r>
          </a:p>
        </p:txBody>
      </p:sp>
      <p:grpSp>
        <p:nvGrpSpPr>
          <p:cNvPr id="11" name="Group 10"/>
          <p:cNvGrpSpPr/>
          <p:nvPr/>
        </p:nvGrpSpPr>
        <p:grpSpPr>
          <a:xfrm>
            <a:off x="3904791" y="1086679"/>
            <a:ext cx="8167233" cy="2858391"/>
            <a:chOff x="4108312" y="1227162"/>
            <a:chExt cx="7963712" cy="2458144"/>
          </a:xfrm>
        </p:grpSpPr>
        <p:pic>
          <p:nvPicPr>
            <p:cNvPr id="3" name="Picture 2" descr="Screen Clipping"/>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108312" y="1227162"/>
              <a:ext cx="7963712" cy="2458144"/>
            </a:xfrm>
            <a:prstGeom prst="rect">
              <a:avLst/>
            </a:prstGeom>
          </p:spPr>
        </p:pic>
        <p:sp>
          <p:nvSpPr>
            <p:cNvPr id="10" name="Rectangle 9"/>
            <p:cNvSpPr/>
            <p:nvPr/>
          </p:nvSpPr>
          <p:spPr>
            <a:xfrm>
              <a:off x="4108312" y="1747328"/>
              <a:ext cx="5226686" cy="1545942"/>
            </a:xfrm>
            <a:prstGeom prst="rect">
              <a:avLst/>
            </a:prstGeom>
            <a:solidFill>
              <a:srgbClr val="30A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chương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trình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tiện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ích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rất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thiết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nếu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của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việc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việc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do </a:t>
              </a:r>
              <a:r>
                <a:rPr lang="en-US" sz="2000" dirty="0" err="1" smtClean="0">
                  <a:latin typeface="Times New Roman" panose="02020603050405020304" pitchFamily="18" charset="0"/>
                  <a:cs typeface="Times New Roman" panose="02020603050405020304" pitchFamily="18" charset="0"/>
                </a:rPr>
                <a:t>thiếu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tập</a:t>
              </a:r>
              <a:r>
                <a:rPr lang="en-US" sz="2000" dirty="0" smtClean="0">
                  <a:latin typeface="Times New Roman" panose="02020603050405020304" pitchFamily="18" charset="0"/>
                  <a:cs typeface="Times New Roman" panose="02020603050405020304" pitchFamily="18" charset="0"/>
                </a:rPr>
                <a:t> tin </a:t>
              </a:r>
              <a:r>
                <a:rPr lang="en-US" sz="2000" dirty="0" err="1" smtClean="0">
                  <a:latin typeface="Times New Roman" panose="02020603050405020304" pitchFamily="18" charset="0"/>
                  <a:cs typeface="Times New Roman" panose="02020603050405020304" pitchFamily="18" charset="0"/>
                </a:rPr>
                <a:t>hệ</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thống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hoặc</a:t>
              </a:r>
              <a:r>
                <a:rPr lang="en-US" sz="2000" dirty="0" smtClean="0">
                  <a:latin typeface="Times New Roman" panose="02020603050405020304" pitchFamily="18" charset="0"/>
                  <a:cs typeface="Times New Roman" panose="02020603050405020304" pitchFamily="18" charset="0"/>
                </a:rPr>
                <a:t> do </a:t>
              </a:r>
              <a:r>
                <a:rPr lang="en-US" sz="2000" dirty="0" err="1" smtClean="0">
                  <a:latin typeface="Times New Roman" panose="02020603050405020304" pitchFamily="18" charset="0"/>
                  <a:cs typeface="Times New Roman" panose="02020603050405020304" pitchFamily="18" charset="0"/>
                </a:rPr>
                <a:t>xung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giữa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chương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trình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mềm</a:t>
              </a:r>
              <a:r>
                <a:rPr lang="en-US" sz="2000" dirty="0" smtClean="0">
                  <a:latin typeface="Times New Roman" panose="02020603050405020304" pitchFamily="18" charset="0"/>
                  <a:cs typeface="Times New Roman" panose="02020603050405020304" pitchFamily="18" charset="0"/>
                </a:rPr>
                <a:t>.</a:t>
              </a:r>
            </a:p>
            <a:p>
              <a:pPr algn="just"/>
              <a:r>
                <a:rPr lang="en-US" sz="2000" dirty="0" err="1" smtClean="0">
                  <a:latin typeface="Times New Roman" panose="02020603050405020304" pitchFamily="18" charset="0"/>
                  <a:cs typeface="Times New Roman" panose="02020603050405020304" pitchFamily="18" charset="0"/>
                </a:rPr>
                <a:t>Đôi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của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nhiễm</a:t>
              </a:r>
              <a:r>
                <a:rPr lang="en-US" sz="2000" dirty="0" smtClean="0">
                  <a:latin typeface="Times New Roman" panose="02020603050405020304" pitchFamily="18" charset="0"/>
                  <a:cs typeface="Times New Roman" panose="02020603050405020304" pitchFamily="18" charset="0"/>
                </a:rPr>
                <a:t> vi-</a:t>
              </a:r>
              <a:r>
                <a:rPr lang="en-US" sz="2000" dirty="0" err="1" smtClean="0">
                  <a:latin typeface="Times New Roman" panose="02020603050405020304" pitchFamily="18" charset="0"/>
                  <a:cs typeface="Times New Roman" panose="02020603050405020304" pitchFamily="18" charset="0"/>
                </a:rPr>
                <a:t>rút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hoặc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động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từ</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những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chương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trình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phá</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hoại</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grpSp>
      <p:grpSp>
        <p:nvGrpSpPr>
          <p:cNvPr id="13" name="Group 12"/>
          <p:cNvGrpSpPr/>
          <p:nvPr/>
        </p:nvGrpSpPr>
        <p:grpSpPr>
          <a:xfrm>
            <a:off x="3904791" y="3945070"/>
            <a:ext cx="8035418" cy="1709530"/>
            <a:chOff x="4108312" y="3917090"/>
            <a:chExt cx="7497038" cy="1275756"/>
          </a:xfrm>
        </p:grpSpPr>
        <p:pic>
          <p:nvPicPr>
            <p:cNvPr id="6" name="Picture 5" descr="Screen Clipping"/>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108312" y="3917090"/>
              <a:ext cx="7497038" cy="1275756"/>
            </a:xfrm>
            <a:prstGeom prst="rect">
              <a:avLst/>
            </a:prstGeom>
          </p:spPr>
        </p:pic>
        <p:sp>
          <p:nvSpPr>
            <p:cNvPr id="12" name="Rectangle 11"/>
            <p:cNvSpPr/>
            <p:nvPr/>
          </p:nvSpPr>
          <p:spPr>
            <a:xfrm>
              <a:off x="6654791" y="3945071"/>
              <a:ext cx="4909275" cy="1238250"/>
            </a:xfrm>
            <a:prstGeom prst="rect">
              <a:avLst/>
            </a:prstGeom>
            <a:solidFill>
              <a:srgbClr val="F26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err="1" smtClean="0">
                  <a:latin typeface="Times New Roman" panose="02020603050405020304" pitchFamily="18" charset="0"/>
                  <a:cs typeface="Times New Roman" panose="02020603050405020304" pitchFamily="18" charset="0"/>
                </a:rPr>
                <a:t>Việc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lựa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chọn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mềm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tiện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ích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nào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bảo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vệ</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hệ</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thống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giản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nên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tham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khảo</a:t>
              </a:r>
              <a:r>
                <a:rPr lang="en-US" sz="2000" dirty="0" smtClean="0">
                  <a:latin typeface="Times New Roman" panose="02020603050405020304" pitchFamily="18" charset="0"/>
                  <a:cs typeface="Times New Roman" panose="02020603050405020304" pitchFamily="18" charset="0"/>
                </a:rPr>
                <a:t> ý </a:t>
              </a:r>
              <a:r>
                <a:rPr lang="en-US" sz="2000" dirty="0" err="1" smtClean="0">
                  <a:latin typeface="Times New Roman" panose="02020603050405020304" pitchFamily="18" charset="0"/>
                  <a:cs typeface="Times New Roman" panose="02020603050405020304" pitchFamily="18" charset="0"/>
                </a:rPr>
                <a:t>kiến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của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những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người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chuyên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môn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tốt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về</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41556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down)">
                                      <p:cBhvr>
                                        <p:cTn id="1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chor="ctr"/>
          <a:lstStyle/>
          <a:p>
            <a:r>
              <a:rPr lang="en-US" dirty="0" err="1" smtClean="0"/>
              <a:t>Câu</a:t>
            </a:r>
            <a:r>
              <a:rPr lang="en-US" dirty="0" smtClean="0"/>
              <a:t> </a:t>
            </a:r>
            <a:r>
              <a:rPr lang="en-US" dirty="0" err="1" smtClean="0"/>
              <a:t>hỏi</a:t>
            </a:r>
            <a:r>
              <a:rPr lang="en-US" dirty="0" smtClean="0"/>
              <a:t> </a:t>
            </a:r>
            <a:r>
              <a:rPr lang="en-US" dirty="0" err="1" smtClean="0"/>
              <a:t>ôn</a:t>
            </a:r>
            <a:r>
              <a:rPr lang="en-US" dirty="0" smtClean="0"/>
              <a:t> </a:t>
            </a:r>
            <a:r>
              <a:rPr lang="en-US" dirty="0" err="1" smtClean="0"/>
              <a:t>luyện</a:t>
            </a:r>
            <a:endParaRPr lang="en-US" dirty="0"/>
          </a:p>
        </p:txBody>
      </p:sp>
      <p:sp>
        <p:nvSpPr>
          <p:cNvPr id="4" name="Content Placeholder 3"/>
          <p:cNvSpPr>
            <a:spLocks noGrp="1"/>
          </p:cNvSpPr>
          <p:nvPr>
            <p:ph idx="4294967295"/>
          </p:nvPr>
        </p:nvSpPr>
        <p:spPr>
          <a:xfrm>
            <a:off x="171329" y="1788366"/>
            <a:ext cx="11993562" cy="4320843"/>
          </a:xfrm>
        </p:spPr>
        <p:txBody>
          <a:bodyPr>
            <a:normAutofit/>
          </a:bodyPr>
          <a:lstStyle/>
          <a:p>
            <a:pPr marL="514350" lvl="0" indent="-514350">
              <a:buClrTx/>
              <a:buFont typeface="+mj-lt"/>
              <a:buAutoNum type="arabicPeriod" startAt="4"/>
            </a:pPr>
            <a:r>
              <a:rPr lang="en-US" b="1" dirty="0">
                <a:solidFill>
                  <a:schemeClr val="bg2"/>
                </a:solidFill>
                <a:latin typeface="Times New Roman" panose="02020603050405020304" pitchFamily="18" charset="0"/>
                <a:cs typeface="Times New Roman" panose="02020603050405020304" pitchFamily="18" charset="0"/>
              </a:rPr>
              <a:t>Theo </a:t>
            </a:r>
            <a:r>
              <a:rPr lang="en-US" b="1" dirty="0" err="1">
                <a:solidFill>
                  <a:schemeClr val="bg2"/>
                </a:solidFill>
                <a:latin typeface="Times New Roman" panose="02020603050405020304" pitchFamily="18" charset="0"/>
                <a:cs typeface="Times New Roman" panose="02020603050405020304" pitchFamily="18" charset="0"/>
              </a:rPr>
              <a:t>em</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hai</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lựa</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chọn</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nào</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chỉ</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ra</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tiện</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ích</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của</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tập</a:t>
            </a:r>
            <a:r>
              <a:rPr lang="en-US" b="1" dirty="0">
                <a:solidFill>
                  <a:schemeClr val="bg2"/>
                </a:solidFill>
                <a:latin typeface="Times New Roman" panose="02020603050405020304" pitchFamily="18" charset="0"/>
                <a:cs typeface="Times New Roman" panose="02020603050405020304" pitchFamily="18" charset="0"/>
              </a:rPr>
              <a:t> tin </a:t>
            </a:r>
            <a:r>
              <a:rPr lang="en-US" b="1" dirty="0" err="1">
                <a:solidFill>
                  <a:schemeClr val="bg2"/>
                </a:solidFill>
                <a:latin typeface="Times New Roman" panose="02020603050405020304" pitchFamily="18" charset="0"/>
                <a:cs typeface="Times New Roman" panose="02020603050405020304" pitchFamily="18" charset="0"/>
              </a:rPr>
              <a:t>nén</a:t>
            </a:r>
            <a:r>
              <a:rPr lang="en-US" b="1" dirty="0" smtClean="0">
                <a:solidFill>
                  <a:schemeClr val="bg2"/>
                </a:solidFill>
                <a:latin typeface="Times New Roman" panose="02020603050405020304" pitchFamily="18" charset="0"/>
                <a:cs typeface="Times New Roman" panose="02020603050405020304" pitchFamily="18" charset="0"/>
              </a:rPr>
              <a:t>?</a:t>
            </a:r>
          </a:p>
          <a:p>
            <a:pPr marL="971550" lvl="1" indent="-514350">
              <a:lnSpc>
                <a:spcPct val="150000"/>
              </a:lnSpc>
              <a:buClrTx/>
              <a:buFont typeface="+mj-lt"/>
              <a:buAutoNum type="alphaLcPeriod"/>
            </a:pPr>
            <a:r>
              <a:rPr lang="en-US" dirty="0" err="1" smtClean="0">
                <a:solidFill>
                  <a:schemeClr val="bg2"/>
                </a:solidFill>
                <a:latin typeface="Times New Roman" panose="02020603050405020304" pitchFamily="18" charset="0"/>
                <a:cs typeface="Times New Roman" panose="02020603050405020304" pitchFamily="18" charset="0"/>
              </a:rPr>
              <a:t>Tập</a:t>
            </a:r>
            <a:r>
              <a:rPr lang="en-US" dirty="0" smtClean="0">
                <a:solidFill>
                  <a:schemeClr val="bg2"/>
                </a:solidFill>
                <a:latin typeface="Times New Roman" panose="02020603050405020304" pitchFamily="18" charset="0"/>
                <a:cs typeface="Times New Roman" panose="02020603050405020304" pitchFamily="18" charset="0"/>
              </a:rPr>
              <a:t> tin ban </a:t>
            </a:r>
            <a:r>
              <a:rPr lang="en-US" dirty="0" err="1" smtClean="0">
                <a:solidFill>
                  <a:schemeClr val="bg2"/>
                </a:solidFill>
                <a:latin typeface="Times New Roman" panose="02020603050405020304" pitchFamily="18" charset="0"/>
                <a:cs typeface="Times New Roman" panose="02020603050405020304" pitchFamily="18" charset="0"/>
              </a:rPr>
              <a:t>đầu</a:t>
            </a:r>
            <a:r>
              <a:rPr lang="en-US" dirty="0" smtClean="0">
                <a:solidFill>
                  <a:schemeClr val="bg2"/>
                </a:solidFill>
                <a:latin typeface="Times New Roman" panose="02020603050405020304" pitchFamily="18" charset="0"/>
                <a:cs typeface="Times New Roman" panose="02020603050405020304" pitchFamily="18" charset="0"/>
              </a:rPr>
              <a:t> </a:t>
            </a:r>
            <a:r>
              <a:rPr lang="en-US" dirty="0" err="1" smtClean="0">
                <a:solidFill>
                  <a:schemeClr val="bg2"/>
                </a:solidFill>
                <a:latin typeface="Times New Roman" panose="02020603050405020304" pitchFamily="18" charset="0"/>
                <a:cs typeface="Times New Roman" panose="02020603050405020304" pitchFamily="18" charset="0"/>
              </a:rPr>
              <a:t>có</a:t>
            </a:r>
            <a:r>
              <a:rPr lang="en-US" dirty="0" smtClean="0">
                <a:solidFill>
                  <a:schemeClr val="bg2"/>
                </a:solidFill>
                <a:latin typeface="Times New Roman" panose="02020603050405020304" pitchFamily="18" charset="0"/>
                <a:cs typeface="Times New Roman" panose="02020603050405020304" pitchFamily="18" charset="0"/>
              </a:rPr>
              <a:t> dung </a:t>
            </a:r>
            <a:r>
              <a:rPr lang="en-US" dirty="0" err="1" smtClean="0">
                <a:solidFill>
                  <a:schemeClr val="bg2"/>
                </a:solidFill>
                <a:latin typeface="Times New Roman" panose="02020603050405020304" pitchFamily="18" charset="0"/>
                <a:cs typeface="Times New Roman" panose="02020603050405020304" pitchFamily="18" charset="0"/>
              </a:rPr>
              <a:t>lượng</a:t>
            </a:r>
            <a:r>
              <a:rPr lang="en-US" dirty="0" smtClean="0">
                <a:solidFill>
                  <a:schemeClr val="bg2"/>
                </a:solidFill>
                <a:latin typeface="Times New Roman" panose="02020603050405020304" pitchFamily="18" charset="0"/>
                <a:cs typeface="Times New Roman" panose="02020603050405020304" pitchFamily="18" charset="0"/>
              </a:rPr>
              <a:t> </a:t>
            </a:r>
            <a:r>
              <a:rPr lang="en-US" dirty="0" err="1" smtClean="0">
                <a:solidFill>
                  <a:schemeClr val="bg2"/>
                </a:solidFill>
                <a:latin typeface="Times New Roman" panose="02020603050405020304" pitchFamily="18" charset="0"/>
                <a:cs typeface="Times New Roman" panose="02020603050405020304" pitchFamily="18" charset="0"/>
              </a:rPr>
              <a:t>nhỏ</a:t>
            </a:r>
            <a:r>
              <a:rPr lang="en-US" dirty="0" smtClean="0">
                <a:solidFill>
                  <a:schemeClr val="bg2"/>
                </a:solidFill>
                <a:latin typeface="Times New Roman" panose="02020603050405020304" pitchFamily="18" charset="0"/>
                <a:cs typeface="Times New Roman" panose="02020603050405020304" pitchFamily="18" charset="0"/>
              </a:rPr>
              <a:t> </a:t>
            </a:r>
            <a:r>
              <a:rPr lang="en-US" dirty="0" err="1" smtClean="0">
                <a:solidFill>
                  <a:schemeClr val="bg2"/>
                </a:solidFill>
                <a:latin typeface="Times New Roman" panose="02020603050405020304" pitchFamily="18" charset="0"/>
                <a:cs typeface="Times New Roman" panose="02020603050405020304" pitchFamily="18" charset="0"/>
              </a:rPr>
              <a:t>hơn</a:t>
            </a:r>
            <a:r>
              <a:rPr lang="en-US" dirty="0" smtClean="0">
                <a:solidFill>
                  <a:schemeClr val="bg2"/>
                </a:solidFill>
                <a:latin typeface="Times New Roman" panose="02020603050405020304" pitchFamily="18" charset="0"/>
                <a:cs typeface="Times New Roman" panose="02020603050405020304" pitchFamily="18" charset="0"/>
              </a:rPr>
              <a:t> dung </a:t>
            </a:r>
            <a:r>
              <a:rPr lang="en-US" dirty="0" err="1" smtClean="0">
                <a:solidFill>
                  <a:schemeClr val="bg2"/>
                </a:solidFill>
                <a:latin typeface="Times New Roman" panose="02020603050405020304" pitchFamily="18" charset="0"/>
                <a:cs typeface="Times New Roman" panose="02020603050405020304" pitchFamily="18" charset="0"/>
              </a:rPr>
              <a:t>lượng</a:t>
            </a:r>
            <a:r>
              <a:rPr lang="en-US" dirty="0" smtClean="0">
                <a:solidFill>
                  <a:schemeClr val="bg2"/>
                </a:solidFill>
                <a:latin typeface="Times New Roman" panose="02020603050405020304" pitchFamily="18" charset="0"/>
                <a:cs typeface="Times New Roman" panose="02020603050405020304" pitchFamily="18" charset="0"/>
              </a:rPr>
              <a:t> </a:t>
            </a:r>
            <a:r>
              <a:rPr lang="en-US" dirty="0" err="1" smtClean="0">
                <a:solidFill>
                  <a:schemeClr val="bg2"/>
                </a:solidFill>
                <a:latin typeface="Times New Roman" panose="02020603050405020304" pitchFamily="18" charset="0"/>
                <a:cs typeface="Times New Roman" panose="02020603050405020304" pitchFamily="18" charset="0"/>
              </a:rPr>
              <a:t>của</a:t>
            </a:r>
            <a:r>
              <a:rPr lang="en-US" dirty="0" smtClean="0">
                <a:solidFill>
                  <a:schemeClr val="bg2"/>
                </a:solidFill>
                <a:latin typeface="Times New Roman" panose="02020603050405020304" pitchFamily="18" charset="0"/>
                <a:cs typeface="Times New Roman" panose="02020603050405020304" pitchFamily="18" charset="0"/>
              </a:rPr>
              <a:t> </a:t>
            </a:r>
            <a:r>
              <a:rPr lang="en-US" dirty="0" err="1" smtClean="0">
                <a:solidFill>
                  <a:schemeClr val="bg2"/>
                </a:solidFill>
                <a:latin typeface="Times New Roman" panose="02020603050405020304" pitchFamily="18" charset="0"/>
                <a:cs typeface="Times New Roman" panose="02020603050405020304" pitchFamily="18" charset="0"/>
              </a:rPr>
              <a:t>tập</a:t>
            </a:r>
            <a:r>
              <a:rPr lang="en-US" dirty="0" smtClean="0">
                <a:solidFill>
                  <a:schemeClr val="bg2"/>
                </a:solidFill>
                <a:latin typeface="Times New Roman" panose="02020603050405020304" pitchFamily="18" charset="0"/>
                <a:cs typeface="Times New Roman" panose="02020603050405020304" pitchFamily="18" charset="0"/>
              </a:rPr>
              <a:t> tin </a:t>
            </a:r>
            <a:r>
              <a:rPr lang="en-US" dirty="0" err="1" smtClean="0">
                <a:solidFill>
                  <a:schemeClr val="bg2"/>
                </a:solidFill>
                <a:latin typeface="Times New Roman" panose="02020603050405020304" pitchFamily="18" charset="0"/>
                <a:cs typeface="Times New Roman" panose="02020603050405020304" pitchFamily="18" charset="0"/>
              </a:rPr>
              <a:t>nén</a:t>
            </a:r>
            <a:r>
              <a:rPr lang="en-US" dirty="0" smtClean="0">
                <a:solidFill>
                  <a:schemeClr val="bg2"/>
                </a:solidFill>
                <a:latin typeface="Times New Roman" panose="02020603050405020304" pitchFamily="18" charset="0"/>
                <a:cs typeface="Times New Roman" panose="02020603050405020304" pitchFamily="18" charset="0"/>
              </a:rPr>
              <a:t>.</a:t>
            </a:r>
          </a:p>
          <a:p>
            <a:pPr marL="971550" lvl="1" indent="-514350">
              <a:lnSpc>
                <a:spcPct val="150000"/>
              </a:lnSpc>
              <a:buClrTx/>
              <a:buFont typeface="+mj-lt"/>
              <a:buAutoNum type="alphaLcPeriod"/>
            </a:pPr>
            <a:r>
              <a:rPr lang="en-US" dirty="0" err="1" smtClean="0">
                <a:solidFill>
                  <a:schemeClr val="bg2"/>
                </a:solidFill>
                <a:latin typeface="Times New Roman" panose="02020603050405020304" pitchFamily="18" charset="0"/>
                <a:cs typeface="Times New Roman" panose="02020603050405020304" pitchFamily="18" charset="0"/>
              </a:rPr>
              <a:t>Thông</a:t>
            </a:r>
            <a:r>
              <a:rPr lang="en-US" dirty="0" smtClean="0">
                <a:solidFill>
                  <a:schemeClr val="bg2"/>
                </a:solidFill>
                <a:latin typeface="Times New Roman" panose="02020603050405020304" pitchFamily="18" charset="0"/>
                <a:cs typeface="Times New Roman" panose="02020603050405020304" pitchFamily="18" charset="0"/>
              </a:rPr>
              <a:t> </a:t>
            </a:r>
            <a:r>
              <a:rPr lang="en-US" dirty="0">
                <a:solidFill>
                  <a:schemeClr val="bg2"/>
                </a:solidFill>
                <a:latin typeface="Times New Roman" panose="02020603050405020304" pitchFamily="18" charset="0"/>
                <a:cs typeface="Times New Roman" panose="02020603050405020304" pitchFamily="18" charset="0"/>
              </a:rPr>
              <a:t>tin ban </a:t>
            </a:r>
            <a:r>
              <a:rPr lang="en-US" dirty="0" err="1">
                <a:solidFill>
                  <a:schemeClr val="bg2"/>
                </a:solidFill>
                <a:latin typeface="Times New Roman" panose="02020603050405020304" pitchFamily="18" charset="0"/>
                <a:cs typeface="Times New Roman" panose="02020603050405020304" pitchFamily="18" charset="0"/>
              </a:rPr>
              <a:t>đầu</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không</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bị</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mất</a:t>
            </a:r>
            <a:r>
              <a:rPr lang="en-US" dirty="0">
                <a:solidFill>
                  <a:schemeClr val="bg2"/>
                </a:solidFill>
                <a:latin typeface="Times New Roman" panose="02020603050405020304" pitchFamily="18" charset="0"/>
                <a:cs typeface="Times New Roman" panose="02020603050405020304" pitchFamily="18" charset="0"/>
              </a:rPr>
              <a:t>.</a:t>
            </a:r>
          </a:p>
          <a:p>
            <a:pPr marL="971550" lvl="1" indent="-514350">
              <a:lnSpc>
                <a:spcPct val="150000"/>
              </a:lnSpc>
              <a:buClrTx/>
              <a:buFont typeface="+mj-lt"/>
              <a:buAutoNum type="alphaLcPeriod"/>
            </a:pPr>
            <a:r>
              <a:rPr lang="en-US" dirty="0" err="1">
                <a:solidFill>
                  <a:schemeClr val="bg2"/>
                </a:solidFill>
                <a:latin typeface="Times New Roman" panose="02020603050405020304" pitchFamily="18" charset="0"/>
                <a:cs typeface="Times New Roman" panose="02020603050405020304" pitchFamily="18" charset="0"/>
              </a:rPr>
              <a:t>Tập</a:t>
            </a:r>
            <a:r>
              <a:rPr lang="en-US" dirty="0">
                <a:solidFill>
                  <a:schemeClr val="bg2"/>
                </a:solidFill>
                <a:latin typeface="Times New Roman" panose="02020603050405020304" pitchFamily="18" charset="0"/>
                <a:cs typeface="Times New Roman" panose="02020603050405020304" pitchFamily="18" charset="0"/>
              </a:rPr>
              <a:t> tin </a:t>
            </a:r>
            <a:r>
              <a:rPr lang="en-US" dirty="0" err="1">
                <a:solidFill>
                  <a:schemeClr val="bg2"/>
                </a:solidFill>
                <a:latin typeface="Times New Roman" panose="02020603050405020304" pitchFamily="18" charset="0"/>
                <a:cs typeface="Times New Roman" panose="02020603050405020304" pitchFamily="18" charset="0"/>
              </a:rPr>
              <a:t>nén</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có</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kích</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thước</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nhỏ</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hơn</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kích</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thước</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của</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tập</a:t>
            </a:r>
            <a:r>
              <a:rPr lang="en-US" dirty="0">
                <a:solidFill>
                  <a:schemeClr val="bg2"/>
                </a:solidFill>
                <a:latin typeface="Times New Roman" panose="02020603050405020304" pitchFamily="18" charset="0"/>
                <a:cs typeface="Times New Roman" panose="02020603050405020304" pitchFamily="18" charset="0"/>
              </a:rPr>
              <a:t> tin ban </a:t>
            </a:r>
            <a:r>
              <a:rPr lang="en-US" dirty="0" err="1">
                <a:solidFill>
                  <a:schemeClr val="bg2"/>
                </a:solidFill>
                <a:latin typeface="Times New Roman" panose="02020603050405020304" pitchFamily="18" charset="0"/>
                <a:cs typeface="Times New Roman" panose="02020603050405020304" pitchFamily="18" charset="0"/>
              </a:rPr>
              <a:t>đầu</a:t>
            </a:r>
            <a:r>
              <a:rPr lang="en-US" dirty="0">
                <a:solidFill>
                  <a:schemeClr val="bg2"/>
                </a:solidFill>
                <a:latin typeface="Times New Roman" panose="02020603050405020304" pitchFamily="18" charset="0"/>
                <a:cs typeface="Times New Roman" panose="02020603050405020304" pitchFamily="18" charset="0"/>
              </a:rPr>
              <a:t>.</a:t>
            </a:r>
          </a:p>
          <a:p>
            <a:pPr marL="971550" lvl="1" indent="-514350">
              <a:lnSpc>
                <a:spcPct val="150000"/>
              </a:lnSpc>
              <a:buClrTx/>
              <a:buFont typeface="+mj-lt"/>
              <a:buAutoNum type="alphaLcPeriod"/>
            </a:pPr>
            <a:r>
              <a:rPr lang="en-US" dirty="0" err="1">
                <a:solidFill>
                  <a:schemeClr val="bg2"/>
                </a:solidFill>
                <a:latin typeface="Times New Roman" panose="02020603050405020304" pitchFamily="18" charset="0"/>
                <a:cs typeface="Times New Roman" panose="02020603050405020304" pitchFamily="18" charset="0"/>
              </a:rPr>
              <a:t>Nội</a:t>
            </a:r>
            <a:r>
              <a:rPr lang="en-US" dirty="0">
                <a:solidFill>
                  <a:schemeClr val="bg2"/>
                </a:solidFill>
                <a:latin typeface="Times New Roman" panose="02020603050405020304" pitchFamily="18" charset="0"/>
                <a:cs typeface="Times New Roman" panose="02020603050405020304" pitchFamily="18" charset="0"/>
              </a:rPr>
              <a:t> dung </a:t>
            </a:r>
            <a:r>
              <a:rPr lang="en-US" dirty="0" err="1">
                <a:solidFill>
                  <a:schemeClr val="bg2"/>
                </a:solidFill>
                <a:latin typeface="Times New Roman" panose="02020603050405020304" pitchFamily="18" charset="0"/>
                <a:cs typeface="Times New Roman" panose="02020603050405020304" pitchFamily="18" charset="0"/>
              </a:rPr>
              <a:t>của</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tập</a:t>
            </a:r>
            <a:r>
              <a:rPr lang="en-US" dirty="0">
                <a:solidFill>
                  <a:schemeClr val="bg2"/>
                </a:solidFill>
                <a:latin typeface="Times New Roman" panose="02020603050405020304" pitchFamily="18" charset="0"/>
                <a:cs typeface="Times New Roman" panose="02020603050405020304" pitchFamily="18" charset="0"/>
              </a:rPr>
              <a:t> tin RAR </a:t>
            </a:r>
            <a:r>
              <a:rPr lang="en-US" dirty="0" err="1">
                <a:solidFill>
                  <a:schemeClr val="bg2"/>
                </a:solidFill>
                <a:latin typeface="Times New Roman" panose="02020603050405020304" pitchFamily="18" charset="0"/>
                <a:cs typeface="Times New Roman" panose="02020603050405020304" pitchFamily="18" charset="0"/>
              </a:rPr>
              <a:t>xem</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được</a:t>
            </a:r>
            <a:r>
              <a:rPr lang="en-US" dirty="0">
                <a:solidFill>
                  <a:schemeClr val="bg2"/>
                </a:solidFill>
                <a:latin typeface="Times New Roman" panose="02020603050405020304" pitchFamily="18" charset="0"/>
                <a:cs typeface="Times New Roman" panose="02020603050405020304" pitchFamily="18" charset="0"/>
              </a:rPr>
              <a:t> ở </a:t>
            </a:r>
            <a:r>
              <a:rPr lang="en-US" dirty="0" err="1">
                <a:solidFill>
                  <a:schemeClr val="bg2"/>
                </a:solidFill>
                <a:latin typeface="Times New Roman" panose="02020603050405020304" pitchFamily="18" charset="0"/>
                <a:cs typeface="Times New Roman" panose="02020603050405020304" pitchFamily="18" charset="0"/>
              </a:rPr>
              <a:t>bất</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kỳ</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máy</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tính</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nào</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mà</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không</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cần</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bất</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kỳ</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phần</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mềm</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cụ</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thể</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nào</a:t>
            </a:r>
            <a:r>
              <a:rPr lang="en-US" dirty="0">
                <a:solidFill>
                  <a:schemeClr val="bg2"/>
                </a:solidFill>
                <a:latin typeface="Times New Roman" panose="02020603050405020304" pitchFamily="18" charset="0"/>
                <a:cs typeface="Times New Roman" panose="02020603050405020304" pitchFamily="18" charset="0"/>
              </a:rPr>
              <a:t>.</a:t>
            </a:r>
          </a:p>
        </p:txBody>
      </p:sp>
      <p:sp>
        <p:nvSpPr>
          <p:cNvPr id="8" name="TextBox 7"/>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687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xEl>
                                              <p:pRg st="1" end="1"/>
                                            </p:txEl>
                                          </p:spTgt>
                                        </p:tgtEl>
                                        <p:attrNameLst>
                                          <p:attrName>ppt_w</p:attrName>
                                        </p:attrNameLst>
                                      </p:cBhvr>
                                      <p:tavLst>
                                        <p:tav tm="0">
                                          <p:val>
                                            <p:strVal val="ppt_w"/>
                                          </p:val>
                                        </p:tav>
                                        <p:tav tm="100000">
                                          <p:val>
                                            <p:fltVal val="0"/>
                                          </p:val>
                                        </p:tav>
                                      </p:tavLst>
                                    </p:anim>
                                    <p:anim calcmode="lin" valueType="num">
                                      <p:cBhvr>
                                        <p:cTn id="7" dur="1000"/>
                                        <p:tgtEl>
                                          <p:spTgt spid="4">
                                            <p:txEl>
                                              <p:pRg st="1" end="1"/>
                                            </p:txEl>
                                          </p:spTgt>
                                        </p:tgtEl>
                                        <p:attrNameLst>
                                          <p:attrName>ppt_h</p:attrName>
                                        </p:attrNameLst>
                                      </p:cBhvr>
                                      <p:tavLst>
                                        <p:tav tm="0">
                                          <p:val>
                                            <p:strVal val="ppt_h"/>
                                          </p:val>
                                        </p:tav>
                                        <p:tav tm="100000">
                                          <p:val>
                                            <p:fltVal val="0"/>
                                          </p:val>
                                        </p:tav>
                                      </p:tavLst>
                                    </p:anim>
                                    <p:anim calcmode="lin" valueType="num">
                                      <p:cBhvr>
                                        <p:cTn id="8" dur="1000"/>
                                        <p:tgtEl>
                                          <p:spTgt spid="4">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4">
                                            <p:txEl>
                                              <p:pRg st="1" end="1"/>
                                            </p:txEl>
                                          </p:spTgt>
                                        </p:tgtEl>
                                      </p:cBhvr>
                                    </p:animEffect>
                                    <p:set>
                                      <p:cBhvr>
                                        <p:cTn id="10" dur="1" fill="hold">
                                          <p:stCondLst>
                                            <p:cond delay="999"/>
                                          </p:stCondLst>
                                        </p:cTn>
                                        <p:tgtEl>
                                          <p:spTgt spid="4">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4">
                                            <p:txEl>
                                              <p:pRg st="4" end="4"/>
                                            </p:txEl>
                                          </p:spTgt>
                                        </p:tgtEl>
                                        <p:attrNameLst>
                                          <p:attrName>ppt_w</p:attrName>
                                        </p:attrNameLst>
                                      </p:cBhvr>
                                      <p:tavLst>
                                        <p:tav tm="0">
                                          <p:val>
                                            <p:strVal val="ppt_w"/>
                                          </p:val>
                                        </p:tav>
                                        <p:tav tm="100000">
                                          <p:val>
                                            <p:fltVal val="0"/>
                                          </p:val>
                                        </p:tav>
                                      </p:tavLst>
                                    </p:anim>
                                    <p:anim calcmode="lin" valueType="num">
                                      <p:cBhvr>
                                        <p:cTn id="13" dur="1000"/>
                                        <p:tgtEl>
                                          <p:spTgt spid="4">
                                            <p:txEl>
                                              <p:pRg st="4" end="4"/>
                                            </p:txEl>
                                          </p:spTgt>
                                        </p:tgtEl>
                                        <p:attrNameLst>
                                          <p:attrName>ppt_h</p:attrName>
                                        </p:attrNameLst>
                                      </p:cBhvr>
                                      <p:tavLst>
                                        <p:tav tm="0">
                                          <p:val>
                                            <p:strVal val="ppt_h"/>
                                          </p:val>
                                        </p:tav>
                                        <p:tav tm="100000">
                                          <p:val>
                                            <p:fltVal val="0"/>
                                          </p:val>
                                        </p:tav>
                                      </p:tavLst>
                                    </p:anim>
                                    <p:anim calcmode="lin" valueType="num">
                                      <p:cBhvr>
                                        <p:cTn id="14" dur="1000"/>
                                        <p:tgtEl>
                                          <p:spTgt spid="4">
                                            <p:txEl>
                                              <p:pRg st="4" end="4"/>
                                            </p:txEl>
                                          </p:spTgt>
                                        </p:tgtEl>
                                        <p:attrNameLst>
                                          <p:attrName>style.rotation</p:attrName>
                                        </p:attrNameLst>
                                      </p:cBhvr>
                                      <p:tavLst>
                                        <p:tav tm="0">
                                          <p:val>
                                            <p:fltVal val="0"/>
                                          </p:val>
                                        </p:tav>
                                        <p:tav tm="100000">
                                          <p:val>
                                            <p:fltVal val="90"/>
                                          </p:val>
                                        </p:tav>
                                      </p:tavLst>
                                    </p:anim>
                                    <p:animEffect transition="out" filter="fade">
                                      <p:cBhvr>
                                        <p:cTn id="15" dur="1000"/>
                                        <p:tgtEl>
                                          <p:spTgt spid="4">
                                            <p:txEl>
                                              <p:pRg st="4" end="4"/>
                                            </p:txEl>
                                          </p:spTgt>
                                        </p:tgtEl>
                                      </p:cBhvr>
                                    </p:animEffect>
                                    <p:set>
                                      <p:cBhvr>
                                        <p:cTn id="16" dur="1" fill="hold">
                                          <p:stCondLst>
                                            <p:cond delay="999"/>
                                          </p:stCondLst>
                                        </p:cTn>
                                        <p:tgtEl>
                                          <p:spTgt spid="4">
                                            <p:txEl>
                                              <p:pRg st="4" end="4"/>
                                            </p:txEl>
                                          </p:spTgt>
                                        </p:tgtEl>
                                        <p:attrNameLst>
                                          <p:attrName>style.visibility</p:attrName>
                                        </p:attrNameLst>
                                      </p:cBhvr>
                                      <p:to>
                                        <p:strVal val="hidden"/>
                                      </p:to>
                                    </p:set>
                                  </p:childTnLst>
                                </p:cTn>
                              </p:par>
                            </p:childTnLst>
                          </p:cTn>
                        </p:par>
                        <p:par>
                          <p:cTn id="17" fill="hold">
                            <p:stCondLst>
                              <p:cond delay="1000"/>
                            </p:stCondLst>
                            <p:childTnLst>
                              <p:par>
                                <p:cTn id="18" presetID="6" presetClass="emph" presetSubtype="0" repeatCount="indefinite" autoRev="1" fill="hold" nodeType="afterEffect">
                                  <p:stCondLst>
                                    <p:cond delay="0"/>
                                  </p:stCondLst>
                                  <p:childTnLst>
                                    <p:animScale>
                                      <p:cBhvr>
                                        <p:cTn id="19" dur="2000" fill="hold"/>
                                        <p:tgtEl>
                                          <p:spTgt spid="4">
                                            <p:txEl>
                                              <p:pRg st="2" end="2"/>
                                            </p:txEl>
                                          </p:spTgt>
                                        </p:tgtEl>
                                      </p:cBhvr>
                                      <p:by x="130000" y="130000"/>
                                    </p:animScale>
                                  </p:childTnLst>
                                </p:cTn>
                              </p:par>
                              <p:par>
                                <p:cTn id="20" presetID="6" presetClass="emph" presetSubtype="0" repeatCount="indefinite" autoRev="1" fill="hold" nodeType="withEffect">
                                  <p:stCondLst>
                                    <p:cond delay="0"/>
                                  </p:stCondLst>
                                  <p:childTnLst>
                                    <p:animScale>
                                      <p:cBhvr>
                                        <p:cTn id="21" dur="2000" fill="hold"/>
                                        <p:tgtEl>
                                          <p:spTgt spid="4">
                                            <p:txEl>
                                              <p:pRg st="3" end="3"/>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chor="ctr"/>
          <a:lstStyle/>
          <a:p>
            <a:r>
              <a:rPr lang="en-US" dirty="0" err="1" smtClean="0"/>
              <a:t>Câu</a:t>
            </a:r>
            <a:r>
              <a:rPr lang="en-US" dirty="0" smtClean="0"/>
              <a:t> </a:t>
            </a:r>
            <a:r>
              <a:rPr lang="en-US" dirty="0" err="1" smtClean="0"/>
              <a:t>hỏi</a:t>
            </a:r>
            <a:r>
              <a:rPr lang="en-US" dirty="0" smtClean="0"/>
              <a:t> </a:t>
            </a:r>
            <a:r>
              <a:rPr lang="en-US" dirty="0" err="1" smtClean="0"/>
              <a:t>ôn</a:t>
            </a:r>
            <a:r>
              <a:rPr lang="en-US" dirty="0" smtClean="0"/>
              <a:t> </a:t>
            </a:r>
            <a:r>
              <a:rPr lang="en-US" dirty="0" err="1" smtClean="0"/>
              <a:t>luyện</a:t>
            </a:r>
            <a:endParaRPr lang="en-US" dirty="0"/>
          </a:p>
        </p:txBody>
      </p:sp>
      <p:sp>
        <p:nvSpPr>
          <p:cNvPr id="4" name="Content Placeholder 3"/>
          <p:cNvSpPr>
            <a:spLocks noGrp="1"/>
          </p:cNvSpPr>
          <p:nvPr>
            <p:ph idx="4294967295"/>
          </p:nvPr>
        </p:nvSpPr>
        <p:spPr>
          <a:xfrm>
            <a:off x="171329" y="1788366"/>
            <a:ext cx="11993562" cy="4320843"/>
          </a:xfrm>
        </p:spPr>
        <p:txBody>
          <a:bodyPr>
            <a:normAutofit/>
          </a:bodyPr>
          <a:lstStyle/>
          <a:p>
            <a:pPr marL="514350" lvl="0" indent="-514350">
              <a:buClrTx/>
              <a:buFont typeface="+mj-lt"/>
              <a:buAutoNum type="arabicPeriod" startAt="5"/>
            </a:pPr>
            <a:r>
              <a:rPr lang="vi-VN" b="1" dirty="0">
                <a:solidFill>
                  <a:schemeClr val="bg2"/>
                </a:solidFill>
              </a:rPr>
              <a:t>Em muốn tạo một bài trình chiếu (Presentation) với các hình ảnh về thú cưng (pet) của em trên các trang trình chiếu (Slide) khác nhau. Phần mềm ứng dụng nào nên dược sử dụng?</a:t>
            </a:r>
          </a:p>
          <a:p>
            <a:pPr marL="971550" lvl="1" indent="-457200">
              <a:lnSpc>
                <a:spcPct val="150000"/>
              </a:lnSpc>
              <a:buClrTx/>
              <a:buFont typeface="+mj-lt"/>
              <a:buAutoNum type="alphaLcPeriod"/>
            </a:pPr>
            <a:r>
              <a:rPr lang="vi-VN" dirty="0" smtClean="0">
                <a:solidFill>
                  <a:schemeClr val="bg2"/>
                </a:solidFill>
              </a:rPr>
              <a:t>Trình </a:t>
            </a:r>
            <a:r>
              <a:rPr lang="vi-VN" dirty="0">
                <a:solidFill>
                  <a:schemeClr val="bg2"/>
                </a:solidFill>
              </a:rPr>
              <a:t>duyệt Internet Explorer (IE).</a:t>
            </a:r>
          </a:p>
          <a:p>
            <a:pPr marL="971550" lvl="1" indent="-457200">
              <a:lnSpc>
                <a:spcPct val="150000"/>
              </a:lnSpc>
              <a:buClrTx/>
              <a:buFont typeface="+mj-lt"/>
              <a:buAutoNum type="alphaLcPeriod"/>
            </a:pPr>
            <a:r>
              <a:rPr lang="vi-VN" dirty="0" smtClean="0">
                <a:solidFill>
                  <a:schemeClr val="bg2"/>
                </a:solidFill>
              </a:rPr>
              <a:t>Microsoft </a:t>
            </a:r>
            <a:r>
              <a:rPr lang="vi-VN" dirty="0">
                <a:solidFill>
                  <a:schemeClr val="bg2"/>
                </a:solidFill>
              </a:rPr>
              <a:t>PowerPoint.</a:t>
            </a:r>
          </a:p>
          <a:p>
            <a:pPr marL="971550" lvl="1" indent="-457200">
              <a:lnSpc>
                <a:spcPct val="150000"/>
              </a:lnSpc>
              <a:buClrTx/>
              <a:buFont typeface="+mj-lt"/>
              <a:buAutoNum type="alphaLcPeriod"/>
            </a:pPr>
            <a:r>
              <a:rPr lang="vi-VN" dirty="0" smtClean="0">
                <a:solidFill>
                  <a:schemeClr val="bg2"/>
                </a:solidFill>
              </a:rPr>
              <a:t>Microsoft </a:t>
            </a:r>
            <a:r>
              <a:rPr lang="vi-VN" dirty="0">
                <a:solidFill>
                  <a:schemeClr val="bg2"/>
                </a:solidFill>
              </a:rPr>
              <a:t>Word.</a:t>
            </a:r>
          </a:p>
          <a:p>
            <a:pPr marL="971550" lvl="1" indent="-457200">
              <a:lnSpc>
                <a:spcPct val="150000"/>
              </a:lnSpc>
              <a:buClrTx/>
              <a:buFont typeface="+mj-lt"/>
              <a:buAutoNum type="alphaLcPeriod"/>
            </a:pPr>
            <a:r>
              <a:rPr lang="vi-VN" dirty="0" smtClean="0">
                <a:solidFill>
                  <a:schemeClr val="bg2"/>
                </a:solidFill>
              </a:rPr>
              <a:t>Microsoft </a:t>
            </a:r>
            <a:r>
              <a:rPr lang="vi-VN" dirty="0">
                <a:solidFill>
                  <a:schemeClr val="bg2"/>
                </a:solidFill>
              </a:rPr>
              <a:t>Excel.</a:t>
            </a:r>
            <a:endParaRPr lang="en-US" dirty="0">
              <a:solidFill>
                <a:schemeClr val="bg2"/>
              </a:solidFill>
            </a:endParaRPr>
          </a:p>
        </p:txBody>
      </p:sp>
      <p:sp>
        <p:nvSpPr>
          <p:cNvPr id="8" name="TextBox 7"/>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464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xEl>
                                              <p:pRg st="1" end="1"/>
                                            </p:txEl>
                                          </p:spTgt>
                                        </p:tgtEl>
                                        <p:attrNameLst>
                                          <p:attrName>ppt_w</p:attrName>
                                        </p:attrNameLst>
                                      </p:cBhvr>
                                      <p:tavLst>
                                        <p:tav tm="0">
                                          <p:val>
                                            <p:strVal val="ppt_w"/>
                                          </p:val>
                                        </p:tav>
                                        <p:tav tm="100000">
                                          <p:val>
                                            <p:fltVal val="0"/>
                                          </p:val>
                                        </p:tav>
                                      </p:tavLst>
                                    </p:anim>
                                    <p:anim calcmode="lin" valueType="num">
                                      <p:cBhvr>
                                        <p:cTn id="7" dur="1000"/>
                                        <p:tgtEl>
                                          <p:spTgt spid="4">
                                            <p:txEl>
                                              <p:pRg st="1" end="1"/>
                                            </p:txEl>
                                          </p:spTgt>
                                        </p:tgtEl>
                                        <p:attrNameLst>
                                          <p:attrName>ppt_h</p:attrName>
                                        </p:attrNameLst>
                                      </p:cBhvr>
                                      <p:tavLst>
                                        <p:tav tm="0">
                                          <p:val>
                                            <p:strVal val="ppt_h"/>
                                          </p:val>
                                        </p:tav>
                                        <p:tav tm="100000">
                                          <p:val>
                                            <p:fltVal val="0"/>
                                          </p:val>
                                        </p:tav>
                                      </p:tavLst>
                                    </p:anim>
                                    <p:anim calcmode="lin" valueType="num">
                                      <p:cBhvr>
                                        <p:cTn id="8" dur="1000"/>
                                        <p:tgtEl>
                                          <p:spTgt spid="4">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4">
                                            <p:txEl>
                                              <p:pRg st="1" end="1"/>
                                            </p:txEl>
                                          </p:spTgt>
                                        </p:tgtEl>
                                      </p:cBhvr>
                                    </p:animEffect>
                                    <p:set>
                                      <p:cBhvr>
                                        <p:cTn id="10" dur="1" fill="hold">
                                          <p:stCondLst>
                                            <p:cond delay="999"/>
                                          </p:stCondLst>
                                        </p:cTn>
                                        <p:tgtEl>
                                          <p:spTgt spid="4">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4">
                                            <p:txEl>
                                              <p:pRg st="3" end="3"/>
                                            </p:txEl>
                                          </p:spTgt>
                                        </p:tgtEl>
                                        <p:attrNameLst>
                                          <p:attrName>ppt_w</p:attrName>
                                        </p:attrNameLst>
                                      </p:cBhvr>
                                      <p:tavLst>
                                        <p:tav tm="0">
                                          <p:val>
                                            <p:strVal val="ppt_w"/>
                                          </p:val>
                                        </p:tav>
                                        <p:tav tm="100000">
                                          <p:val>
                                            <p:fltVal val="0"/>
                                          </p:val>
                                        </p:tav>
                                      </p:tavLst>
                                    </p:anim>
                                    <p:anim calcmode="lin" valueType="num">
                                      <p:cBhvr>
                                        <p:cTn id="13" dur="1000"/>
                                        <p:tgtEl>
                                          <p:spTgt spid="4">
                                            <p:txEl>
                                              <p:pRg st="3" end="3"/>
                                            </p:txEl>
                                          </p:spTgt>
                                        </p:tgtEl>
                                        <p:attrNameLst>
                                          <p:attrName>ppt_h</p:attrName>
                                        </p:attrNameLst>
                                      </p:cBhvr>
                                      <p:tavLst>
                                        <p:tav tm="0">
                                          <p:val>
                                            <p:strVal val="ppt_h"/>
                                          </p:val>
                                        </p:tav>
                                        <p:tav tm="100000">
                                          <p:val>
                                            <p:fltVal val="0"/>
                                          </p:val>
                                        </p:tav>
                                      </p:tavLst>
                                    </p:anim>
                                    <p:anim calcmode="lin" valueType="num">
                                      <p:cBhvr>
                                        <p:cTn id="14" dur="1000"/>
                                        <p:tgtEl>
                                          <p:spTgt spid="4">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4">
                                            <p:txEl>
                                              <p:pRg st="3" end="3"/>
                                            </p:txEl>
                                          </p:spTgt>
                                        </p:tgtEl>
                                      </p:cBhvr>
                                    </p:animEffect>
                                    <p:set>
                                      <p:cBhvr>
                                        <p:cTn id="16" dur="1" fill="hold">
                                          <p:stCondLst>
                                            <p:cond delay="999"/>
                                          </p:stCondLst>
                                        </p:cTn>
                                        <p:tgtEl>
                                          <p:spTgt spid="4">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4">
                                            <p:txEl>
                                              <p:pRg st="4" end="4"/>
                                            </p:txEl>
                                          </p:spTgt>
                                        </p:tgtEl>
                                        <p:attrNameLst>
                                          <p:attrName>ppt_w</p:attrName>
                                        </p:attrNameLst>
                                      </p:cBhvr>
                                      <p:tavLst>
                                        <p:tav tm="0">
                                          <p:val>
                                            <p:strVal val="ppt_w"/>
                                          </p:val>
                                        </p:tav>
                                        <p:tav tm="100000">
                                          <p:val>
                                            <p:fltVal val="0"/>
                                          </p:val>
                                        </p:tav>
                                      </p:tavLst>
                                    </p:anim>
                                    <p:anim calcmode="lin" valueType="num">
                                      <p:cBhvr>
                                        <p:cTn id="19" dur="1000"/>
                                        <p:tgtEl>
                                          <p:spTgt spid="4">
                                            <p:txEl>
                                              <p:pRg st="4" end="4"/>
                                            </p:txEl>
                                          </p:spTgt>
                                        </p:tgtEl>
                                        <p:attrNameLst>
                                          <p:attrName>ppt_h</p:attrName>
                                        </p:attrNameLst>
                                      </p:cBhvr>
                                      <p:tavLst>
                                        <p:tav tm="0">
                                          <p:val>
                                            <p:strVal val="ppt_h"/>
                                          </p:val>
                                        </p:tav>
                                        <p:tav tm="100000">
                                          <p:val>
                                            <p:fltVal val="0"/>
                                          </p:val>
                                        </p:tav>
                                      </p:tavLst>
                                    </p:anim>
                                    <p:anim calcmode="lin" valueType="num">
                                      <p:cBhvr>
                                        <p:cTn id="20" dur="1000"/>
                                        <p:tgtEl>
                                          <p:spTgt spid="4">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4">
                                            <p:txEl>
                                              <p:pRg st="4" end="4"/>
                                            </p:txEl>
                                          </p:spTgt>
                                        </p:tgtEl>
                                      </p:cBhvr>
                                    </p:animEffect>
                                    <p:set>
                                      <p:cBhvr>
                                        <p:cTn id="22" dur="1" fill="hold">
                                          <p:stCondLst>
                                            <p:cond delay="999"/>
                                          </p:stCondLst>
                                        </p:cTn>
                                        <p:tgtEl>
                                          <p:spTgt spid="4">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6" presetClass="emph" presetSubtype="0" repeatCount="indefinite" autoRev="1" fill="hold" nodeType="afterEffect">
                                  <p:stCondLst>
                                    <p:cond delay="0"/>
                                  </p:stCondLst>
                                  <p:childTnLst>
                                    <p:animScale>
                                      <p:cBhvr>
                                        <p:cTn id="25" dur="2000" fill="hold"/>
                                        <p:tgtEl>
                                          <p:spTgt spid="4">
                                            <p:txEl>
                                              <p:pRg st="2" end="2"/>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chor="ctr"/>
          <a:lstStyle/>
          <a:p>
            <a:r>
              <a:rPr lang="en-US" dirty="0" err="1" smtClean="0"/>
              <a:t>Câu</a:t>
            </a:r>
            <a:r>
              <a:rPr lang="en-US" dirty="0" smtClean="0"/>
              <a:t> </a:t>
            </a:r>
            <a:r>
              <a:rPr lang="en-US" dirty="0" err="1" smtClean="0"/>
              <a:t>hỏi</a:t>
            </a:r>
            <a:r>
              <a:rPr lang="en-US" dirty="0" smtClean="0"/>
              <a:t> </a:t>
            </a:r>
            <a:r>
              <a:rPr lang="en-US" dirty="0" err="1" smtClean="0"/>
              <a:t>ôn</a:t>
            </a:r>
            <a:r>
              <a:rPr lang="en-US" dirty="0" smtClean="0"/>
              <a:t> </a:t>
            </a:r>
            <a:r>
              <a:rPr lang="en-US" dirty="0" err="1" smtClean="0"/>
              <a:t>luyện</a:t>
            </a:r>
            <a:endParaRPr lang="en-US" dirty="0"/>
          </a:p>
        </p:txBody>
      </p:sp>
      <p:sp>
        <p:nvSpPr>
          <p:cNvPr id="4" name="Content Placeholder 3"/>
          <p:cNvSpPr>
            <a:spLocks noGrp="1"/>
          </p:cNvSpPr>
          <p:nvPr>
            <p:ph idx="4294967295"/>
          </p:nvPr>
        </p:nvSpPr>
        <p:spPr>
          <a:xfrm>
            <a:off x="171329" y="1788366"/>
            <a:ext cx="11993562" cy="4320843"/>
          </a:xfrm>
        </p:spPr>
        <p:txBody>
          <a:bodyPr>
            <a:normAutofit/>
          </a:bodyPr>
          <a:lstStyle/>
          <a:p>
            <a:pPr marL="514350" lvl="0" indent="-514350" algn="just">
              <a:buClrTx/>
              <a:buFont typeface="+mj-lt"/>
              <a:buAutoNum type="arabicPeriod" startAt="6"/>
            </a:pPr>
            <a:r>
              <a:rPr lang="vi-VN" b="1" dirty="0">
                <a:solidFill>
                  <a:schemeClr val="bg2"/>
                </a:solidFill>
              </a:rPr>
              <a:t>Huấn luyện viên bóng đá yêu cầu em theo dõi xem mỗi cầu thủ đã ghi được bao nhiêu bàn thắng. Em có thể sử dụng phần mềm ứng dụng nào để lưu lại dữ liệu này?</a:t>
            </a:r>
          </a:p>
          <a:p>
            <a:pPr marL="971550" lvl="1" indent="-514350">
              <a:lnSpc>
                <a:spcPct val="150000"/>
              </a:lnSpc>
              <a:buClrTx/>
              <a:buFont typeface="+mj-lt"/>
              <a:buAutoNum type="alphaLcPeriod"/>
            </a:pPr>
            <a:r>
              <a:rPr lang="vi-VN" dirty="0" smtClean="0">
                <a:solidFill>
                  <a:schemeClr val="bg2"/>
                </a:solidFill>
              </a:rPr>
              <a:t>Ứng </a:t>
            </a:r>
            <a:r>
              <a:rPr lang="vi-VN" dirty="0">
                <a:solidFill>
                  <a:schemeClr val="bg2"/>
                </a:solidFill>
              </a:rPr>
              <a:t>dụng thư điện tử (Email).</a:t>
            </a:r>
          </a:p>
          <a:p>
            <a:pPr marL="971550" lvl="1" indent="-514350">
              <a:lnSpc>
                <a:spcPct val="150000"/>
              </a:lnSpc>
              <a:buClrTx/>
              <a:buFont typeface="+mj-lt"/>
              <a:buAutoNum type="alphaLcPeriod"/>
            </a:pPr>
            <a:r>
              <a:rPr lang="vi-VN" dirty="0" smtClean="0">
                <a:solidFill>
                  <a:schemeClr val="bg2"/>
                </a:solidFill>
              </a:rPr>
              <a:t>Microsoft </a:t>
            </a:r>
            <a:r>
              <a:rPr lang="vi-VN" dirty="0">
                <a:solidFill>
                  <a:schemeClr val="bg2"/>
                </a:solidFill>
              </a:rPr>
              <a:t>Excel.</a:t>
            </a:r>
          </a:p>
          <a:p>
            <a:pPr marL="971550" lvl="1" indent="-514350">
              <a:lnSpc>
                <a:spcPct val="150000"/>
              </a:lnSpc>
              <a:buClrTx/>
              <a:buFont typeface="+mj-lt"/>
              <a:buAutoNum type="alphaLcPeriod"/>
            </a:pPr>
            <a:r>
              <a:rPr lang="vi-VN" dirty="0" smtClean="0">
                <a:solidFill>
                  <a:schemeClr val="bg2"/>
                </a:solidFill>
              </a:rPr>
              <a:t>Microsoft </a:t>
            </a:r>
            <a:r>
              <a:rPr lang="vi-VN" dirty="0">
                <a:solidFill>
                  <a:schemeClr val="bg2"/>
                </a:solidFill>
              </a:rPr>
              <a:t>Word.</a:t>
            </a:r>
          </a:p>
          <a:p>
            <a:pPr marL="971550" lvl="1" indent="-514350">
              <a:lnSpc>
                <a:spcPct val="150000"/>
              </a:lnSpc>
              <a:buClrTx/>
              <a:buFont typeface="+mj-lt"/>
              <a:buAutoNum type="alphaLcPeriod"/>
            </a:pPr>
            <a:r>
              <a:rPr lang="vi-VN" dirty="0" smtClean="0">
                <a:solidFill>
                  <a:schemeClr val="bg2"/>
                </a:solidFill>
              </a:rPr>
              <a:t>Microsoft </a:t>
            </a:r>
            <a:r>
              <a:rPr lang="vi-VN" dirty="0">
                <a:solidFill>
                  <a:schemeClr val="bg2"/>
                </a:solidFill>
              </a:rPr>
              <a:t>PowerPoint.</a:t>
            </a:r>
            <a:endParaRPr lang="en-US" dirty="0">
              <a:solidFill>
                <a:schemeClr val="bg2"/>
              </a:solidFill>
            </a:endParaRPr>
          </a:p>
        </p:txBody>
      </p:sp>
      <p:sp>
        <p:nvSpPr>
          <p:cNvPr id="8" name="TextBox 7"/>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325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xEl>
                                              <p:pRg st="1" end="1"/>
                                            </p:txEl>
                                          </p:spTgt>
                                        </p:tgtEl>
                                        <p:attrNameLst>
                                          <p:attrName>ppt_w</p:attrName>
                                        </p:attrNameLst>
                                      </p:cBhvr>
                                      <p:tavLst>
                                        <p:tav tm="0">
                                          <p:val>
                                            <p:strVal val="ppt_w"/>
                                          </p:val>
                                        </p:tav>
                                        <p:tav tm="100000">
                                          <p:val>
                                            <p:fltVal val="0"/>
                                          </p:val>
                                        </p:tav>
                                      </p:tavLst>
                                    </p:anim>
                                    <p:anim calcmode="lin" valueType="num">
                                      <p:cBhvr>
                                        <p:cTn id="7" dur="1000"/>
                                        <p:tgtEl>
                                          <p:spTgt spid="4">
                                            <p:txEl>
                                              <p:pRg st="1" end="1"/>
                                            </p:txEl>
                                          </p:spTgt>
                                        </p:tgtEl>
                                        <p:attrNameLst>
                                          <p:attrName>ppt_h</p:attrName>
                                        </p:attrNameLst>
                                      </p:cBhvr>
                                      <p:tavLst>
                                        <p:tav tm="0">
                                          <p:val>
                                            <p:strVal val="ppt_h"/>
                                          </p:val>
                                        </p:tav>
                                        <p:tav tm="100000">
                                          <p:val>
                                            <p:fltVal val="0"/>
                                          </p:val>
                                        </p:tav>
                                      </p:tavLst>
                                    </p:anim>
                                    <p:anim calcmode="lin" valueType="num">
                                      <p:cBhvr>
                                        <p:cTn id="8" dur="1000"/>
                                        <p:tgtEl>
                                          <p:spTgt spid="4">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4">
                                            <p:txEl>
                                              <p:pRg st="1" end="1"/>
                                            </p:txEl>
                                          </p:spTgt>
                                        </p:tgtEl>
                                      </p:cBhvr>
                                    </p:animEffect>
                                    <p:set>
                                      <p:cBhvr>
                                        <p:cTn id="10" dur="1" fill="hold">
                                          <p:stCondLst>
                                            <p:cond delay="999"/>
                                          </p:stCondLst>
                                        </p:cTn>
                                        <p:tgtEl>
                                          <p:spTgt spid="4">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4">
                                            <p:txEl>
                                              <p:pRg st="3" end="3"/>
                                            </p:txEl>
                                          </p:spTgt>
                                        </p:tgtEl>
                                        <p:attrNameLst>
                                          <p:attrName>ppt_w</p:attrName>
                                        </p:attrNameLst>
                                      </p:cBhvr>
                                      <p:tavLst>
                                        <p:tav tm="0">
                                          <p:val>
                                            <p:strVal val="ppt_w"/>
                                          </p:val>
                                        </p:tav>
                                        <p:tav tm="100000">
                                          <p:val>
                                            <p:fltVal val="0"/>
                                          </p:val>
                                        </p:tav>
                                      </p:tavLst>
                                    </p:anim>
                                    <p:anim calcmode="lin" valueType="num">
                                      <p:cBhvr>
                                        <p:cTn id="13" dur="1000"/>
                                        <p:tgtEl>
                                          <p:spTgt spid="4">
                                            <p:txEl>
                                              <p:pRg st="3" end="3"/>
                                            </p:txEl>
                                          </p:spTgt>
                                        </p:tgtEl>
                                        <p:attrNameLst>
                                          <p:attrName>ppt_h</p:attrName>
                                        </p:attrNameLst>
                                      </p:cBhvr>
                                      <p:tavLst>
                                        <p:tav tm="0">
                                          <p:val>
                                            <p:strVal val="ppt_h"/>
                                          </p:val>
                                        </p:tav>
                                        <p:tav tm="100000">
                                          <p:val>
                                            <p:fltVal val="0"/>
                                          </p:val>
                                        </p:tav>
                                      </p:tavLst>
                                    </p:anim>
                                    <p:anim calcmode="lin" valueType="num">
                                      <p:cBhvr>
                                        <p:cTn id="14" dur="1000"/>
                                        <p:tgtEl>
                                          <p:spTgt spid="4">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4">
                                            <p:txEl>
                                              <p:pRg st="3" end="3"/>
                                            </p:txEl>
                                          </p:spTgt>
                                        </p:tgtEl>
                                      </p:cBhvr>
                                    </p:animEffect>
                                    <p:set>
                                      <p:cBhvr>
                                        <p:cTn id="16" dur="1" fill="hold">
                                          <p:stCondLst>
                                            <p:cond delay="999"/>
                                          </p:stCondLst>
                                        </p:cTn>
                                        <p:tgtEl>
                                          <p:spTgt spid="4">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4">
                                            <p:txEl>
                                              <p:pRg st="4" end="4"/>
                                            </p:txEl>
                                          </p:spTgt>
                                        </p:tgtEl>
                                        <p:attrNameLst>
                                          <p:attrName>ppt_w</p:attrName>
                                        </p:attrNameLst>
                                      </p:cBhvr>
                                      <p:tavLst>
                                        <p:tav tm="0">
                                          <p:val>
                                            <p:strVal val="ppt_w"/>
                                          </p:val>
                                        </p:tav>
                                        <p:tav tm="100000">
                                          <p:val>
                                            <p:fltVal val="0"/>
                                          </p:val>
                                        </p:tav>
                                      </p:tavLst>
                                    </p:anim>
                                    <p:anim calcmode="lin" valueType="num">
                                      <p:cBhvr>
                                        <p:cTn id="19" dur="1000"/>
                                        <p:tgtEl>
                                          <p:spTgt spid="4">
                                            <p:txEl>
                                              <p:pRg st="4" end="4"/>
                                            </p:txEl>
                                          </p:spTgt>
                                        </p:tgtEl>
                                        <p:attrNameLst>
                                          <p:attrName>ppt_h</p:attrName>
                                        </p:attrNameLst>
                                      </p:cBhvr>
                                      <p:tavLst>
                                        <p:tav tm="0">
                                          <p:val>
                                            <p:strVal val="ppt_h"/>
                                          </p:val>
                                        </p:tav>
                                        <p:tav tm="100000">
                                          <p:val>
                                            <p:fltVal val="0"/>
                                          </p:val>
                                        </p:tav>
                                      </p:tavLst>
                                    </p:anim>
                                    <p:anim calcmode="lin" valueType="num">
                                      <p:cBhvr>
                                        <p:cTn id="20" dur="1000"/>
                                        <p:tgtEl>
                                          <p:spTgt spid="4">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4">
                                            <p:txEl>
                                              <p:pRg st="4" end="4"/>
                                            </p:txEl>
                                          </p:spTgt>
                                        </p:tgtEl>
                                      </p:cBhvr>
                                    </p:animEffect>
                                    <p:set>
                                      <p:cBhvr>
                                        <p:cTn id="22" dur="1" fill="hold">
                                          <p:stCondLst>
                                            <p:cond delay="999"/>
                                          </p:stCondLst>
                                        </p:cTn>
                                        <p:tgtEl>
                                          <p:spTgt spid="4">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6" presetClass="emph" presetSubtype="0" repeatCount="indefinite" autoRev="1" fill="hold" nodeType="afterEffect">
                                  <p:stCondLst>
                                    <p:cond delay="0"/>
                                  </p:stCondLst>
                                  <p:childTnLst>
                                    <p:animScale>
                                      <p:cBhvr>
                                        <p:cTn id="25" dur="2000" fill="hold"/>
                                        <p:tgtEl>
                                          <p:spTgt spid="4">
                                            <p:txEl>
                                              <p:pRg st="2" end="2"/>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chor="ctr"/>
          <a:lstStyle/>
          <a:p>
            <a:r>
              <a:rPr lang="en-US" dirty="0" err="1" smtClean="0"/>
              <a:t>Câu</a:t>
            </a:r>
            <a:r>
              <a:rPr lang="en-US" dirty="0" smtClean="0"/>
              <a:t> </a:t>
            </a:r>
            <a:r>
              <a:rPr lang="en-US" dirty="0" err="1" smtClean="0"/>
              <a:t>hỏi</a:t>
            </a:r>
            <a:r>
              <a:rPr lang="en-US" dirty="0" smtClean="0"/>
              <a:t> </a:t>
            </a:r>
            <a:r>
              <a:rPr lang="en-US" dirty="0" err="1" smtClean="0"/>
              <a:t>ôn</a:t>
            </a:r>
            <a:r>
              <a:rPr lang="en-US" dirty="0" smtClean="0"/>
              <a:t> </a:t>
            </a:r>
            <a:r>
              <a:rPr lang="en-US" dirty="0" err="1" smtClean="0"/>
              <a:t>luyện</a:t>
            </a:r>
            <a:endParaRPr lang="en-US" dirty="0"/>
          </a:p>
        </p:txBody>
      </p:sp>
      <p:sp>
        <p:nvSpPr>
          <p:cNvPr id="4" name="Content Placeholder 3"/>
          <p:cNvSpPr>
            <a:spLocks noGrp="1"/>
          </p:cNvSpPr>
          <p:nvPr>
            <p:ph idx="4294967295"/>
          </p:nvPr>
        </p:nvSpPr>
        <p:spPr>
          <a:xfrm>
            <a:off x="171329" y="1788366"/>
            <a:ext cx="11993562" cy="4320843"/>
          </a:xfrm>
        </p:spPr>
        <p:txBody>
          <a:bodyPr>
            <a:normAutofit/>
          </a:bodyPr>
          <a:lstStyle/>
          <a:p>
            <a:pPr marL="514350" lvl="0" indent="-514350" algn="just">
              <a:buClrTx/>
              <a:buFont typeface="+mj-lt"/>
              <a:buAutoNum type="arabicPeriod" startAt="7"/>
            </a:pPr>
            <a:r>
              <a:rPr lang="vi-VN" b="1" dirty="0">
                <a:solidFill>
                  <a:schemeClr val="bg2"/>
                </a:solidFill>
              </a:rPr>
              <a:t>Theo em ứng dụng nào sau đây cho phép em tạo ra các trang tính, biểu đồ và các hình đồ họa để minh họa?</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Excel.</a:t>
            </a:r>
          </a:p>
          <a:p>
            <a:pPr marL="914400" lvl="1" indent="-395288" algn="just">
              <a:lnSpc>
                <a:spcPct val="150000"/>
              </a:lnSpc>
              <a:buClrTx/>
              <a:buFont typeface="+mj-lt"/>
              <a:buAutoNum type="alphaLcPeriod"/>
            </a:pPr>
            <a:r>
              <a:rPr lang="vi-VN" dirty="0" smtClean="0">
                <a:solidFill>
                  <a:schemeClr val="bg2"/>
                </a:solidFill>
              </a:rPr>
              <a:t>Windows </a:t>
            </a:r>
            <a:r>
              <a:rPr lang="vi-VN" dirty="0">
                <a:solidFill>
                  <a:schemeClr val="bg2"/>
                </a:solidFill>
              </a:rPr>
              <a:t>Media Player.</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PowerPoint.</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Word.</a:t>
            </a:r>
            <a:endParaRPr lang="en-US" dirty="0">
              <a:solidFill>
                <a:schemeClr val="bg2"/>
              </a:solidFill>
            </a:endParaRPr>
          </a:p>
        </p:txBody>
      </p:sp>
      <p:sp>
        <p:nvSpPr>
          <p:cNvPr id="8" name="TextBox 7"/>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9566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xEl>
                                              <p:pRg st="2" end="2"/>
                                            </p:txEl>
                                          </p:spTgt>
                                        </p:tgtEl>
                                        <p:attrNameLst>
                                          <p:attrName>ppt_w</p:attrName>
                                        </p:attrNameLst>
                                      </p:cBhvr>
                                      <p:tavLst>
                                        <p:tav tm="0">
                                          <p:val>
                                            <p:strVal val="ppt_w"/>
                                          </p:val>
                                        </p:tav>
                                        <p:tav tm="100000">
                                          <p:val>
                                            <p:fltVal val="0"/>
                                          </p:val>
                                        </p:tav>
                                      </p:tavLst>
                                    </p:anim>
                                    <p:anim calcmode="lin" valueType="num">
                                      <p:cBhvr>
                                        <p:cTn id="7" dur="1000"/>
                                        <p:tgtEl>
                                          <p:spTgt spid="4">
                                            <p:txEl>
                                              <p:pRg st="2" end="2"/>
                                            </p:txEl>
                                          </p:spTgt>
                                        </p:tgtEl>
                                        <p:attrNameLst>
                                          <p:attrName>ppt_h</p:attrName>
                                        </p:attrNameLst>
                                      </p:cBhvr>
                                      <p:tavLst>
                                        <p:tav tm="0">
                                          <p:val>
                                            <p:strVal val="ppt_h"/>
                                          </p:val>
                                        </p:tav>
                                        <p:tav tm="100000">
                                          <p:val>
                                            <p:fltVal val="0"/>
                                          </p:val>
                                        </p:tav>
                                      </p:tavLst>
                                    </p:anim>
                                    <p:anim calcmode="lin" valueType="num">
                                      <p:cBhvr>
                                        <p:cTn id="8" dur="1000"/>
                                        <p:tgtEl>
                                          <p:spTgt spid="4">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4">
                                            <p:txEl>
                                              <p:pRg st="2" end="2"/>
                                            </p:txEl>
                                          </p:spTgt>
                                        </p:tgtEl>
                                      </p:cBhvr>
                                    </p:animEffect>
                                    <p:set>
                                      <p:cBhvr>
                                        <p:cTn id="10" dur="1" fill="hold">
                                          <p:stCondLst>
                                            <p:cond delay="999"/>
                                          </p:stCondLst>
                                        </p:cTn>
                                        <p:tgtEl>
                                          <p:spTgt spid="4">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4">
                                            <p:txEl>
                                              <p:pRg st="3" end="3"/>
                                            </p:txEl>
                                          </p:spTgt>
                                        </p:tgtEl>
                                        <p:attrNameLst>
                                          <p:attrName>ppt_w</p:attrName>
                                        </p:attrNameLst>
                                      </p:cBhvr>
                                      <p:tavLst>
                                        <p:tav tm="0">
                                          <p:val>
                                            <p:strVal val="ppt_w"/>
                                          </p:val>
                                        </p:tav>
                                        <p:tav tm="100000">
                                          <p:val>
                                            <p:fltVal val="0"/>
                                          </p:val>
                                        </p:tav>
                                      </p:tavLst>
                                    </p:anim>
                                    <p:anim calcmode="lin" valueType="num">
                                      <p:cBhvr>
                                        <p:cTn id="13" dur="1000"/>
                                        <p:tgtEl>
                                          <p:spTgt spid="4">
                                            <p:txEl>
                                              <p:pRg st="3" end="3"/>
                                            </p:txEl>
                                          </p:spTgt>
                                        </p:tgtEl>
                                        <p:attrNameLst>
                                          <p:attrName>ppt_h</p:attrName>
                                        </p:attrNameLst>
                                      </p:cBhvr>
                                      <p:tavLst>
                                        <p:tav tm="0">
                                          <p:val>
                                            <p:strVal val="ppt_h"/>
                                          </p:val>
                                        </p:tav>
                                        <p:tav tm="100000">
                                          <p:val>
                                            <p:fltVal val="0"/>
                                          </p:val>
                                        </p:tav>
                                      </p:tavLst>
                                    </p:anim>
                                    <p:anim calcmode="lin" valueType="num">
                                      <p:cBhvr>
                                        <p:cTn id="14" dur="1000"/>
                                        <p:tgtEl>
                                          <p:spTgt spid="4">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4">
                                            <p:txEl>
                                              <p:pRg st="3" end="3"/>
                                            </p:txEl>
                                          </p:spTgt>
                                        </p:tgtEl>
                                      </p:cBhvr>
                                    </p:animEffect>
                                    <p:set>
                                      <p:cBhvr>
                                        <p:cTn id="16" dur="1" fill="hold">
                                          <p:stCondLst>
                                            <p:cond delay="999"/>
                                          </p:stCondLst>
                                        </p:cTn>
                                        <p:tgtEl>
                                          <p:spTgt spid="4">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4">
                                            <p:txEl>
                                              <p:pRg st="4" end="4"/>
                                            </p:txEl>
                                          </p:spTgt>
                                        </p:tgtEl>
                                        <p:attrNameLst>
                                          <p:attrName>ppt_w</p:attrName>
                                        </p:attrNameLst>
                                      </p:cBhvr>
                                      <p:tavLst>
                                        <p:tav tm="0">
                                          <p:val>
                                            <p:strVal val="ppt_w"/>
                                          </p:val>
                                        </p:tav>
                                        <p:tav tm="100000">
                                          <p:val>
                                            <p:fltVal val="0"/>
                                          </p:val>
                                        </p:tav>
                                      </p:tavLst>
                                    </p:anim>
                                    <p:anim calcmode="lin" valueType="num">
                                      <p:cBhvr>
                                        <p:cTn id="19" dur="1000"/>
                                        <p:tgtEl>
                                          <p:spTgt spid="4">
                                            <p:txEl>
                                              <p:pRg st="4" end="4"/>
                                            </p:txEl>
                                          </p:spTgt>
                                        </p:tgtEl>
                                        <p:attrNameLst>
                                          <p:attrName>ppt_h</p:attrName>
                                        </p:attrNameLst>
                                      </p:cBhvr>
                                      <p:tavLst>
                                        <p:tav tm="0">
                                          <p:val>
                                            <p:strVal val="ppt_h"/>
                                          </p:val>
                                        </p:tav>
                                        <p:tav tm="100000">
                                          <p:val>
                                            <p:fltVal val="0"/>
                                          </p:val>
                                        </p:tav>
                                      </p:tavLst>
                                    </p:anim>
                                    <p:anim calcmode="lin" valueType="num">
                                      <p:cBhvr>
                                        <p:cTn id="20" dur="1000"/>
                                        <p:tgtEl>
                                          <p:spTgt spid="4">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4">
                                            <p:txEl>
                                              <p:pRg st="4" end="4"/>
                                            </p:txEl>
                                          </p:spTgt>
                                        </p:tgtEl>
                                      </p:cBhvr>
                                    </p:animEffect>
                                    <p:set>
                                      <p:cBhvr>
                                        <p:cTn id="22" dur="1" fill="hold">
                                          <p:stCondLst>
                                            <p:cond delay="999"/>
                                          </p:stCondLst>
                                        </p:cTn>
                                        <p:tgtEl>
                                          <p:spTgt spid="4">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6" presetClass="emph" presetSubtype="0" repeatCount="indefinite" autoRev="1" fill="hold" nodeType="afterEffect">
                                  <p:stCondLst>
                                    <p:cond delay="0"/>
                                  </p:stCondLst>
                                  <p:childTnLst>
                                    <p:animScale>
                                      <p:cBhvr>
                                        <p:cTn id="25" dur="2000" fill="hold"/>
                                        <p:tgtEl>
                                          <p:spTgt spid="4">
                                            <p:txEl>
                                              <p:pRg st="1" end="1"/>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chor="ctr"/>
          <a:lstStyle/>
          <a:p>
            <a:r>
              <a:rPr lang="en-US" dirty="0" err="1" smtClean="0"/>
              <a:t>Câu</a:t>
            </a:r>
            <a:r>
              <a:rPr lang="en-US" dirty="0" smtClean="0"/>
              <a:t> </a:t>
            </a:r>
            <a:r>
              <a:rPr lang="en-US" dirty="0" err="1" smtClean="0"/>
              <a:t>hỏi</a:t>
            </a:r>
            <a:r>
              <a:rPr lang="en-US" dirty="0" smtClean="0"/>
              <a:t> </a:t>
            </a:r>
            <a:r>
              <a:rPr lang="en-US" dirty="0" err="1" smtClean="0"/>
              <a:t>ôn</a:t>
            </a:r>
            <a:r>
              <a:rPr lang="en-US" dirty="0" smtClean="0"/>
              <a:t> </a:t>
            </a:r>
            <a:r>
              <a:rPr lang="en-US" dirty="0" err="1" smtClean="0"/>
              <a:t>luyện</a:t>
            </a:r>
            <a:endParaRPr lang="en-US" dirty="0"/>
          </a:p>
        </p:txBody>
      </p:sp>
      <p:sp>
        <p:nvSpPr>
          <p:cNvPr id="4" name="Content Placeholder 3"/>
          <p:cNvSpPr>
            <a:spLocks noGrp="1"/>
          </p:cNvSpPr>
          <p:nvPr>
            <p:ph idx="4294967295"/>
          </p:nvPr>
        </p:nvSpPr>
        <p:spPr>
          <a:xfrm>
            <a:off x="171329" y="1788366"/>
            <a:ext cx="11993562" cy="4320843"/>
          </a:xfrm>
        </p:spPr>
        <p:txBody>
          <a:bodyPr>
            <a:normAutofit/>
          </a:bodyPr>
          <a:lstStyle/>
          <a:p>
            <a:pPr marL="514350" lvl="0" indent="-514350" algn="just">
              <a:buClrTx/>
              <a:buFont typeface="+mj-lt"/>
              <a:buAutoNum type="arabicPeriod" startAt="8"/>
            </a:pPr>
            <a:r>
              <a:rPr lang="vi-VN" b="1" dirty="0">
                <a:solidFill>
                  <a:schemeClr val="bg2"/>
                </a:solidFill>
              </a:rPr>
              <a:t>Em hãy cho biết phần mềm ứng dụng nào là thích hợp nhất để thực hiện trình chiếu các hình ảnh?</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Excel</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PowerPoint</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Outlook</a:t>
            </a:r>
          </a:p>
          <a:p>
            <a:pPr marL="914400" lvl="1" indent="-395288" algn="just">
              <a:lnSpc>
                <a:spcPct val="150000"/>
              </a:lnSpc>
              <a:buClrTx/>
              <a:buFont typeface="+mj-lt"/>
              <a:buAutoNum type="alphaLcPeriod"/>
            </a:pPr>
            <a:r>
              <a:rPr lang="vi-VN" dirty="0" smtClean="0">
                <a:solidFill>
                  <a:schemeClr val="bg2"/>
                </a:solidFill>
              </a:rPr>
              <a:t>Microsoft </a:t>
            </a:r>
            <a:r>
              <a:rPr lang="vi-VN" dirty="0">
                <a:solidFill>
                  <a:schemeClr val="bg2"/>
                </a:solidFill>
              </a:rPr>
              <a:t>Word</a:t>
            </a:r>
            <a:endParaRPr lang="en-US" dirty="0">
              <a:solidFill>
                <a:schemeClr val="bg2"/>
              </a:solidFill>
            </a:endParaRPr>
          </a:p>
        </p:txBody>
      </p:sp>
      <p:sp>
        <p:nvSpPr>
          <p:cNvPr id="8" name="TextBox 7"/>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75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xEl>
                                              <p:pRg st="1" end="1"/>
                                            </p:txEl>
                                          </p:spTgt>
                                        </p:tgtEl>
                                        <p:attrNameLst>
                                          <p:attrName>ppt_w</p:attrName>
                                        </p:attrNameLst>
                                      </p:cBhvr>
                                      <p:tavLst>
                                        <p:tav tm="0">
                                          <p:val>
                                            <p:strVal val="ppt_w"/>
                                          </p:val>
                                        </p:tav>
                                        <p:tav tm="100000">
                                          <p:val>
                                            <p:fltVal val="0"/>
                                          </p:val>
                                        </p:tav>
                                      </p:tavLst>
                                    </p:anim>
                                    <p:anim calcmode="lin" valueType="num">
                                      <p:cBhvr>
                                        <p:cTn id="7" dur="1000"/>
                                        <p:tgtEl>
                                          <p:spTgt spid="4">
                                            <p:txEl>
                                              <p:pRg st="1" end="1"/>
                                            </p:txEl>
                                          </p:spTgt>
                                        </p:tgtEl>
                                        <p:attrNameLst>
                                          <p:attrName>ppt_h</p:attrName>
                                        </p:attrNameLst>
                                      </p:cBhvr>
                                      <p:tavLst>
                                        <p:tav tm="0">
                                          <p:val>
                                            <p:strVal val="ppt_h"/>
                                          </p:val>
                                        </p:tav>
                                        <p:tav tm="100000">
                                          <p:val>
                                            <p:fltVal val="0"/>
                                          </p:val>
                                        </p:tav>
                                      </p:tavLst>
                                    </p:anim>
                                    <p:anim calcmode="lin" valueType="num">
                                      <p:cBhvr>
                                        <p:cTn id="8" dur="1000"/>
                                        <p:tgtEl>
                                          <p:spTgt spid="4">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4">
                                            <p:txEl>
                                              <p:pRg st="1" end="1"/>
                                            </p:txEl>
                                          </p:spTgt>
                                        </p:tgtEl>
                                      </p:cBhvr>
                                    </p:animEffect>
                                    <p:set>
                                      <p:cBhvr>
                                        <p:cTn id="10" dur="1" fill="hold">
                                          <p:stCondLst>
                                            <p:cond delay="999"/>
                                          </p:stCondLst>
                                        </p:cTn>
                                        <p:tgtEl>
                                          <p:spTgt spid="4">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4">
                                            <p:txEl>
                                              <p:pRg st="3" end="3"/>
                                            </p:txEl>
                                          </p:spTgt>
                                        </p:tgtEl>
                                        <p:attrNameLst>
                                          <p:attrName>ppt_w</p:attrName>
                                        </p:attrNameLst>
                                      </p:cBhvr>
                                      <p:tavLst>
                                        <p:tav tm="0">
                                          <p:val>
                                            <p:strVal val="ppt_w"/>
                                          </p:val>
                                        </p:tav>
                                        <p:tav tm="100000">
                                          <p:val>
                                            <p:fltVal val="0"/>
                                          </p:val>
                                        </p:tav>
                                      </p:tavLst>
                                    </p:anim>
                                    <p:anim calcmode="lin" valueType="num">
                                      <p:cBhvr>
                                        <p:cTn id="13" dur="1000"/>
                                        <p:tgtEl>
                                          <p:spTgt spid="4">
                                            <p:txEl>
                                              <p:pRg st="3" end="3"/>
                                            </p:txEl>
                                          </p:spTgt>
                                        </p:tgtEl>
                                        <p:attrNameLst>
                                          <p:attrName>ppt_h</p:attrName>
                                        </p:attrNameLst>
                                      </p:cBhvr>
                                      <p:tavLst>
                                        <p:tav tm="0">
                                          <p:val>
                                            <p:strVal val="ppt_h"/>
                                          </p:val>
                                        </p:tav>
                                        <p:tav tm="100000">
                                          <p:val>
                                            <p:fltVal val="0"/>
                                          </p:val>
                                        </p:tav>
                                      </p:tavLst>
                                    </p:anim>
                                    <p:anim calcmode="lin" valueType="num">
                                      <p:cBhvr>
                                        <p:cTn id="14" dur="1000"/>
                                        <p:tgtEl>
                                          <p:spTgt spid="4">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4">
                                            <p:txEl>
                                              <p:pRg st="3" end="3"/>
                                            </p:txEl>
                                          </p:spTgt>
                                        </p:tgtEl>
                                      </p:cBhvr>
                                    </p:animEffect>
                                    <p:set>
                                      <p:cBhvr>
                                        <p:cTn id="16" dur="1" fill="hold">
                                          <p:stCondLst>
                                            <p:cond delay="999"/>
                                          </p:stCondLst>
                                        </p:cTn>
                                        <p:tgtEl>
                                          <p:spTgt spid="4">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4">
                                            <p:txEl>
                                              <p:pRg st="4" end="4"/>
                                            </p:txEl>
                                          </p:spTgt>
                                        </p:tgtEl>
                                        <p:attrNameLst>
                                          <p:attrName>ppt_w</p:attrName>
                                        </p:attrNameLst>
                                      </p:cBhvr>
                                      <p:tavLst>
                                        <p:tav tm="0">
                                          <p:val>
                                            <p:strVal val="ppt_w"/>
                                          </p:val>
                                        </p:tav>
                                        <p:tav tm="100000">
                                          <p:val>
                                            <p:fltVal val="0"/>
                                          </p:val>
                                        </p:tav>
                                      </p:tavLst>
                                    </p:anim>
                                    <p:anim calcmode="lin" valueType="num">
                                      <p:cBhvr>
                                        <p:cTn id="19" dur="1000"/>
                                        <p:tgtEl>
                                          <p:spTgt spid="4">
                                            <p:txEl>
                                              <p:pRg st="4" end="4"/>
                                            </p:txEl>
                                          </p:spTgt>
                                        </p:tgtEl>
                                        <p:attrNameLst>
                                          <p:attrName>ppt_h</p:attrName>
                                        </p:attrNameLst>
                                      </p:cBhvr>
                                      <p:tavLst>
                                        <p:tav tm="0">
                                          <p:val>
                                            <p:strVal val="ppt_h"/>
                                          </p:val>
                                        </p:tav>
                                        <p:tav tm="100000">
                                          <p:val>
                                            <p:fltVal val="0"/>
                                          </p:val>
                                        </p:tav>
                                      </p:tavLst>
                                    </p:anim>
                                    <p:anim calcmode="lin" valueType="num">
                                      <p:cBhvr>
                                        <p:cTn id="20" dur="1000"/>
                                        <p:tgtEl>
                                          <p:spTgt spid="4">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4">
                                            <p:txEl>
                                              <p:pRg st="4" end="4"/>
                                            </p:txEl>
                                          </p:spTgt>
                                        </p:tgtEl>
                                      </p:cBhvr>
                                    </p:animEffect>
                                    <p:set>
                                      <p:cBhvr>
                                        <p:cTn id="22" dur="1" fill="hold">
                                          <p:stCondLst>
                                            <p:cond delay="999"/>
                                          </p:stCondLst>
                                        </p:cTn>
                                        <p:tgtEl>
                                          <p:spTgt spid="4">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6" presetClass="emph" presetSubtype="0" repeatCount="indefinite" autoRev="1" fill="hold" nodeType="afterEffect">
                                  <p:stCondLst>
                                    <p:cond delay="0"/>
                                  </p:stCondLst>
                                  <p:childTnLst>
                                    <p:animScale>
                                      <p:cBhvr>
                                        <p:cTn id="25" dur="2000" fill="hold"/>
                                        <p:tgtEl>
                                          <p:spTgt spid="4">
                                            <p:txEl>
                                              <p:pRg st="2" end="2"/>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Kết</a:t>
            </a:r>
            <a:r>
              <a:rPr lang="en-US" dirty="0" smtClean="0"/>
              <a:t> </a:t>
            </a:r>
            <a:r>
              <a:rPr lang="en-US" dirty="0" err="1" smtClean="0"/>
              <a:t>thúc</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779216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b="1" smtClean="0"/>
              <a:t>Lưu ý khi sử dụng máy tính</a:t>
            </a:r>
            <a:endParaRPr lang="en-US" b="1"/>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8724" y="1795953"/>
            <a:ext cx="3749847" cy="3124873"/>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
        <p:nvSpPr>
          <p:cNvPr id="8" name="TextBox 7"/>
          <p:cNvSpPr txBox="1"/>
          <p:nvPr/>
        </p:nvSpPr>
        <p:spPr>
          <a:xfrm>
            <a:off x="6578591" y="116716"/>
            <a:ext cx="5576887" cy="461665"/>
          </a:xfrm>
          <a:prstGeom prst="rect">
            <a:avLst/>
          </a:prstGeom>
          <a:noFill/>
        </p:spPr>
        <p:txBody>
          <a:bodyPr wrap="square" rtlCol="0">
            <a:spAutoFit/>
          </a:bodyPr>
          <a:lstStyle>
            <a:defPPr>
              <a:defRPr lang="en-US"/>
            </a:defPPr>
          </a:lstStyle>
          <a:p>
            <a:pPr lvl="0" algn="r"/>
            <a:r>
              <a:rPr lang="en-US" sz="2400" dirty="0" err="1" smtClean="0">
                <a:latin typeface="Times New Roman" panose="02020603050405020304" pitchFamily="18" charset="0"/>
                <a:cs typeface="Times New Roman" panose="02020603050405020304" pitchFamily="18" charset="0"/>
              </a:rPr>
              <a:t>Bài</a:t>
            </a:r>
            <a:r>
              <a:rPr lang="en-US" sz="2400" baseline="0" dirty="0" smtClean="0">
                <a:latin typeface="Times New Roman" panose="02020603050405020304" pitchFamily="18" charset="0"/>
                <a:cs typeface="Times New Roman" panose="02020603050405020304" pitchFamily="18" charset="0"/>
              </a:rPr>
              <a:t> 2</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Tớ</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ứng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nào</a:t>
            </a:r>
            <a:r>
              <a:rPr lang="en-US" sz="2400" dirty="0" smtClean="0">
                <a:latin typeface="Times New Roman" panose="02020603050405020304" pitchFamily="18" charset="0"/>
                <a:cs typeface="Times New Roman" panose="02020603050405020304" pitchFamily="18" charset="0"/>
              </a:rPr>
              <a:t>?</a:t>
            </a:r>
          </a:p>
        </p:txBody>
      </p:sp>
      <p:grpSp>
        <p:nvGrpSpPr>
          <p:cNvPr id="4" name="Group 3"/>
          <p:cNvGrpSpPr/>
          <p:nvPr/>
        </p:nvGrpSpPr>
        <p:grpSpPr>
          <a:xfrm>
            <a:off x="494205" y="1547140"/>
            <a:ext cx="7425001" cy="3622500"/>
            <a:chOff x="494205" y="1547140"/>
            <a:chExt cx="7425001" cy="3622500"/>
          </a:xfrm>
        </p:grpSpPr>
        <p:pic>
          <p:nvPicPr>
            <p:cNvPr id="5" name="Picture 4"/>
            <p:cNvPicPr>
              <a:picLocks noChangeAspect="1"/>
            </p:cNvPicPr>
            <p:nvPr/>
          </p:nvPicPr>
          <p:blipFill>
            <a:blip r:embed="rId3"/>
            <a:stretch>
              <a:fillRect/>
            </a:stretch>
          </p:blipFill>
          <p:spPr>
            <a:xfrm>
              <a:off x="494205" y="1547140"/>
              <a:ext cx="7425001" cy="3622500"/>
            </a:xfrm>
            <a:prstGeom prst="rect">
              <a:avLst/>
            </a:prstGeom>
          </p:spPr>
        </p:pic>
        <p:sp>
          <p:nvSpPr>
            <p:cNvPr id="3" name="Rectangle 2"/>
            <p:cNvSpPr/>
            <p:nvPr/>
          </p:nvSpPr>
          <p:spPr>
            <a:xfrm>
              <a:off x="3067171" y="2382076"/>
              <a:ext cx="4844415" cy="1845367"/>
            </a:xfrm>
            <a:prstGeom prst="rect">
              <a:avLst/>
            </a:prstGeom>
            <a:solidFill>
              <a:srgbClr val="F26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err="1" smtClean="0">
                  <a:latin typeface="Times New Roman" panose="02020603050405020304" pitchFamily="18" charset="0"/>
                  <a:cs typeface="Times New Roman" panose="02020603050405020304" pitchFamily="18" charset="0"/>
                </a:rPr>
                <a:t>Khi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mềm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một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khoảng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gian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dài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suy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giảm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sức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khỏe</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chất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tinh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Vì</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vậy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bạn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cần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sự</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đồng</a:t>
              </a:r>
              <a:r>
                <a:rPr lang="en-US" sz="2000" dirty="0" smtClean="0">
                  <a:latin typeface="Times New Roman" panose="02020603050405020304" pitchFamily="18" charset="0"/>
                  <a:cs typeface="Times New Roman" panose="02020603050405020304" pitchFamily="18" charset="0"/>
                </a:rPr>
                <a:t> ý </a:t>
              </a:r>
              <a:r>
                <a:rPr lang="en-US" sz="2000" dirty="0" err="1" smtClean="0">
                  <a:latin typeface="Times New Roman" panose="02020603050405020304" pitchFamily="18" charset="0"/>
                  <a:cs typeface="Times New Roman" panose="02020603050405020304" pitchFamily="18" charset="0"/>
                </a:rPr>
                <a:t>của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phụ</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huynh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chỉ</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máy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tính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một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khoảng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gian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hợp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lý</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41892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58119" y="901700"/>
            <a:ext cx="9474200" cy="525463"/>
          </a:xfrm>
        </p:spPr>
        <p:txBody>
          <a:bodyPr vert="horz" lIns="91440" tIns="45720" rIns="91440" bIns="45720" rtlCol="0" anchor="ctr">
            <a:normAutofit fontScale="90000"/>
          </a:bodyPr>
          <a:lstStyle/>
          <a:p>
            <a:r>
              <a:rPr lang="en-US" cap="none" dirty="0" err="1" smtClean="0">
                <a:ln w="0"/>
                <a:solidFill>
                  <a:schemeClr val="bg1"/>
                </a:solidFill>
                <a:latin typeface="Times New Roman" panose="02020603050405020304" pitchFamily="18" charset="0"/>
                <a:cs typeface="Times New Roman" panose="02020603050405020304" pitchFamily="18" charset="0"/>
              </a:rPr>
              <a:t>Câu</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hỏi</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ôn</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tập</a:t>
            </a:r>
            <a:endParaRPr lang="en-US" cap="none" dirty="0">
              <a:ln w="0"/>
              <a:solidFill>
                <a:schemeClr val="bg1"/>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4294967295"/>
          </p:nvPr>
        </p:nvSpPr>
        <p:spPr>
          <a:xfrm>
            <a:off x="198438" y="1519238"/>
            <a:ext cx="11993562" cy="3987800"/>
          </a:xfrm>
        </p:spPr>
        <p:txBody>
          <a:bodyPr>
            <a:normAutofit/>
          </a:bodyPr>
          <a:lstStyle/>
          <a:p>
            <a:pPr marL="514350" lvl="0" indent="-514350">
              <a:buClrTx/>
              <a:buFont typeface="+mj-lt"/>
              <a:buAutoNum type="arabicPeriod"/>
            </a:pPr>
            <a:r>
              <a:rPr lang="vi-VN" b="1" dirty="0">
                <a:solidFill>
                  <a:schemeClr val="bg1"/>
                </a:solidFill>
              </a:rPr>
              <a:t>Loại phần mềm ứng dụng nào </a:t>
            </a:r>
            <a:r>
              <a:rPr lang="en-US" b="1" dirty="0" err="1" smtClean="0">
                <a:solidFill>
                  <a:schemeClr val="bg1"/>
                </a:solidFill>
              </a:rPr>
              <a:t>dưới</a:t>
            </a:r>
            <a:r>
              <a:rPr lang="en-US" b="1" dirty="0" smtClean="0">
                <a:solidFill>
                  <a:schemeClr val="bg1"/>
                </a:solidFill>
              </a:rPr>
              <a:t> </a:t>
            </a:r>
            <a:r>
              <a:rPr lang="en-US" b="1" dirty="0" err="1" smtClean="0">
                <a:solidFill>
                  <a:schemeClr val="bg1"/>
                </a:solidFill>
              </a:rPr>
              <a:t>đây</a:t>
            </a:r>
            <a:r>
              <a:rPr lang="en-US" b="1" dirty="0" smtClean="0">
                <a:solidFill>
                  <a:schemeClr val="bg1"/>
                </a:solidFill>
              </a:rPr>
              <a:t> </a:t>
            </a:r>
            <a:r>
              <a:rPr lang="en-US" b="1" dirty="0" err="1" smtClean="0">
                <a:solidFill>
                  <a:schemeClr val="bg1"/>
                </a:solidFill>
              </a:rPr>
              <a:t>là</a:t>
            </a:r>
            <a:r>
              <a:rPr lang="en-US" b="1" dirty="0" smtClean="0">
                <a:solidFill>
                  <a:schemeClr val="bg1"/>
                </a:solidFill>
              </a:rPr>
              <a:t> </a:t>
            </a:r>
            <a:r>
              <a:rPr lang="vi-VN" b="1" dirty="0" smtClean="0">
                <a:solidFill>
                  <a:schemeClr val="bg1"/>
                </a:solidFill>
              </a:rPr>
              <a:t>phù </a:t>
            </a:r>
            <a:r>
              <a:rPr lang="vi-VN" b="1" dirty="0">
                <a:solidFill>
                  <a:schemeClr val="bg1"/>
                </a:solidFill>
              </a:rPr>
              <a:t>hợp nhất để xem </a:t>
            </a:r>
            <a:r>
              <a:rPr lang="en-US" b="1" dirty="0" err="1" smtClean="0">
                <a:solidFill>
                  <a:schemeClr val="bg1"/>
                </a:solidFill>
              </a:rPr>
              <a:t>phim</a:t>
            </a:r>
            <a:r>
              <a:rPr lang="en-US" b="1" dirty="0" smtClean="0">
                <a:solidFill>
                  <a:schemeClr val="bg1"/>
                </a:solidFill>
              </a:rPr>
              <a:t> </a:t>
            </a:r>
            <a:r>
              <a:rPr lang="vi-VN" b="1" dirty="0" smtClean="0">
                <a:solidFill>
                  <a:schemeClr val="bg1"/>
                </a:solidFill>
              </a:rPr>
              <a:t>độ </a:t>
            </a:r>
            <a:r>
              <a:rPr lang="vi-VN" b="1" dirty="0">
                <a:solidFill>
                  <a:schemeClr val="bg1"/>
                </a:solidFill>
              </a:rPr>
              <a:t>nét </a:t>
            </a:r>
            <a:r>
              <a:rPr lang="vi-VN" b="1" dirty="0" smtClean="0">
                <a:solidFill>
                  <a:schemeClr val="bg1"/>
                </a:solidFill>
              </a:rPr>
              <a:t>cao</a:t>
            </a:r>
            <a:r>
              <a:rPr lang="en-US" b="1" dirty="0" smtClean="0">
                <a:solidFill>
                  <a:schemeClr val="bg1"/>
                </a:solidFill>
              </a:rPr>
              <a:t>?</a:t>
            </a:r>
            <a:endParaRPr lang="vi-VN" b="1" dirty="0">
              <a:solidFill>
                <a:schemeClr val="bg1"/>
              </a:solidFill>
            </a:endParaRPr>
          </a:p>
          <a:p>
            <a:pPr marL="1028700" lvl="1" indent="-508000">
              <a:lnSpc>
                <a:spcPct val="150000"/>
              </a:lnSpc>
              <a:buClrTx/>
              <a:buFont typeface="+mj-lt"/>
              <a:buAutoNum type="alphaLcPeriod"/>
            </a:pPr>
            <a:r>
              <a:rPr lang="vi-VN" dirty="0" smtClean="0">
                <a:solidFill>
                  <a:schemeClr val="bg1"/>
                </a:solidFill>
              </a:rPr>
              <a:t>Một </a:t>
            </a:r>
            <a:r>
              <a:rPr lang="vi-VN" dirty="0">
                <a:solidFill>
                  <a:schemeClr val="bg1"/>
                </a:solidFill>
              </a:rPr>
              <a:t>chương trình xử lý văn bản.</a:t>
            </a:r>
          </a:p>
          <a:p>
            <a:pPr marL="1028700" lvl="1" indent="-508000">
              <a:lnSpc>
                <a:spcPct val="150000"/>
              </a:lnSpc>
              <a:buClrTx/>
              <a:buFont typeface="+mj-lt"/>
              <a:buAutoNum type="alphaLcPeriod"/>
            </a:pPr>
            <a:r>
              <a:rPr lang="vi-VN" dirty="0">
                <a:solidFill>
                  <a:schemeClr val="bg1"/>
                </a:solidFill>
              </a:rPr>
              <a:t>Một chương trình thuyết trình.</a:t>
            </a:r>
          </a:p>
          <a:p>
            <a:pPr marL="1028700" lvl="1" indent="-508000">
              <a:lnSpc>
                <a:spcPct val="150000"/>
              </a:lnSpc>
              <a:buClrTx/>
              <a:buFont typeface="+mj-lt"/>
              <a:buAutoNum type="alphaLcPeriod"/>
            </a:pPr>
            <a:r>
              <a:rPr lang="vi-VN" dirty="0">
                <a:solidFill>
                  <a:schemeClr val="bg1"/>
                </a:solidFill>
              </a:rPr>
              <a:t>Một chương trình giải trí.</a:t>
            </a:r>
          </a:p>
          <a:p>
            <a:pPr marL="1028700" lvl="1" indent="-508000">
              <a:lnSpc>
                <a:spcPct val="150000"/>
              </a:lnSpc>
              <a:buClrTx/>
              <a:buFont typeface="+mj-lt"/>
              <a:buAutoNum type="alphaLcPeriod"/>
            </a:pPr>
            <a:r>
              <a:rPr lang="vi-VN" dirty="0">
                <a:solidFill>
                  <a:schemeClr val="bg1"/>
                </a:solidFill>
              </a:rPr>
              <a:t>Một chương trình bảng tính.</a:t>
            </a:r>
            <a:endParaRPr lang="en-US" dirty="0">
              <a:solidFill>
                <a:schemeClr val="bg1"/>
              </a:solidFill>
            </a:endParaRPr>
          </a:p>
        </p:txBody>
      </p:sp>
      <p:sp>
        <p:nvSpPr>
          <p:cNvPr id="6" name="TextBox 5"/>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197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nodeType="clickEffect">
                                  <p:stCondLst>
                                    <p:cond delay="0"/>
                                  </p:stCondLst>
                                  <p:childTnLst>
                                    <p:anim calcmode="lin" valueType="num">
                                      <p:cBhvr>
                                        <p:cTn id="6" dur="500"/>
                                        <p:tgtEl>
                                          <p:spTgt spid="4">
                                            <p:txEl>
                                              <p:pRg st="1" end="1"/>
                                            </p:txEl>
                                          </p:spTgt>
                                        </p:tgtEl>
                                        <p:attrNameLst>
                                          <p:attrName>ppt_w</p:attrName>
                                        </p:attrNameLst>
                                      </p:cBhvr>
                                      <p:tavLst>
                                        <p:tav tm="0">
                                          <p:val>
                                            <p:strVal val="ppt_w"/>
                                          </p:val>
                                        </p:tav>
                                        <p:tav tm="100000">
                                          <p:val>
                                            <p:fltVal val="0"/>
                                          </p:val>
                                        </p:tav>
                                      </p:tavLst>
                                    </p:anim>
                                    <p:anim calcmode="lin" valueType="num">
                                      <p:cBhvr>
                                        <p:cTn id="7" dur="500"/>
                                        <p:tgtEl>
                                          <p:spTgt spid="4">
                                            <p:txEl>
                                              <p:pRg st="1" end="1"/>
                                            </p:txEl>
                                          </p:spTgt>
                                        </p:tgtEl>
                                        <p:attrNameLst>
                                          <p:attrName>ppt_h</p:attrName>
                                        </p:attrNameLst>
                                      </p:cBhvr>
                                      <p:tavLst>
                                        <p:tav tm="0">
                                          <p:val>
                                            <p:strVal val="ppt_h"/>
                                          </p:val>
                                        </p:tav>
                                        <p:tav tm="100000">
                                          <p:val>
                                            <p:fltVal val="0"/>
                                          </p:val>
                                        </p:tav>
                                      </p:tavLst>
                                    </p:anim>
                                    <p:animEffect transition="out" filter="fade">
                                      <p:cBhvr>
                                        <p:cTn id="8" dur="500"/>
                                        <p:tgtEl>
                                          <p:spTgt spid="4">
                                            <p:txEl>
                                              <p:pRg st="1" end="1"/>
                                            </p:txEl>
                                          </p:spTgt>
                                        </p:tgtEl>
                                      </p:cBhvr>
                                    </p:animEffect>
                                    <p:set>
                                      <p:cBhvr>
                                        <p:cTn id="9" dur="1" fill="hold">
                                          <p:stCondLst>
                                            <p:cond delay="499"/>
                                          </p:stCondLst>
                                        </p:cTn>
                                        <p:tgtEl>
                                          <p:spTgt spid="4">
                                            <p:txEl>
                                              <p:pRg st="1" end="1"/>
                                            </p:txEl>
                                          </p:spTgt>
                                        </p:tgtEl>
                                        <p:attrNameLst>
                                          <p:attrName>style.visibility</p:attrName>
                                        </p:attrNameLst>
                                      </p:cBhvr>
                                      <p:to>
                                        <p:strVal val="hidden"/>
                                      </p:to>
                                    </p:set>
                                  </p:childTnLst>
                                </p:cTn>
                              </p:par>
                              <p:par>
                                <p:cTn id="10" presetID="53" presetClass="exit" presetSubtype="32" fill="hold" nodeType="withEffect">
                                  <p:stCondLst>
                                    <p:cond delay="0"/>
                                  </p:stCondLst>
                                  <p:childTnLst>
                                    <p:anim calcmode="lin" valueType="num">
                                      <p:cBhvr>
                                        <p:cTn id="11" dur="500"/>
                                        <p:tgtEl>
                                          <p:spTgt spid="4">
                                            <p:txEl>
                                              <p:pRg st="2" end="2"/>
                                            </p:txEl>
                                          </p:spTgt>
                                        </p:tgtEl>
                                        <p:attrNameLst>
                                          <p:attrName>ppt_w</p:attrName>
                                        </p:attrNameLst>
                                      </p:cBhvr>
                                      <p:tavLst>
                                        <p:tav tm="0">
                                          <p:val>
                                            <p:strVal val="ppt_w"/>
                                          </p:val>
                                        </p:tav>
                                        <p:tav tm="100000">
                                          <p:val>
                                            <p:fltVal val="0"/>
                                          </p:val>
                                        </p:tav>
                                      </p:tavLst>
                                    </p:anim>
                                    <p:anim calcmode="lin" valueType="num">
                                      <p:cBhvr>
                                        <p:cTn id="12" dur="500"/>
                                        <p:tgtEl>
                                          <p:spTgt spid="4">
                                            <p:txEl>
                                              <p:pRg st="2" end="2"/>
                                            </p:txEl>
                                          </p:spTgt>
                                        </p:tgtEl>
                                        <p:attrNameLst>
                                          <p:attrName>ppt_h</p:attrName>
                                        </p:attrNameLst>
                                      </p:cBhvr>
                                      <p:tavLst>
                                        <p:tav tm="0">
                                          <p:val>
                                            <p:strVal val="ppt_h"/>
                                          </p:val>
                                        </p:tav>
                                        <p:tav tm="100000">
                                          <p:val>
                                            <p:fltVal val="0"/>
                                          </p:val>
                                        </p:tav>
                                      </p:tavLst>
                                    </p:anim>
                                    <p:animEffect transition="out" filter="fade">
                                      <p:cBhvr>
                                        <p:cTn id="13" dur="500"/>
                                        <p:tgtEl>
                                          <p:spTgt spid="4">
                                            <p:txEl>
                                              <p:pRg st="2" end="2"/>
                                            </p:txEl>
                                          </p:spTgt>
                                        </p:tgtEl>
                                      </p:cBhvr>
                                    </p:animEffect>
                                    <p:set>
                                      <p:cBhvr>
                                        <p:cTn id="14" dur="1" fill="hold">
                                          <p:stCondLst>
                                            <p:cond delay="499"/>
                                          </p:stCondLst>
                                        </p:cTn>
                                        <p:tgtEl>
                                          <p:spTgt spid="4">
                                            <p:txEl>
                                              <p:pRg st="2" end="2"/>
                                            </p:txEl>
                                          </p:spTgt>
                                        </p:tgtEl>
                                        <p:attrNameLst>
                                          <p:attrName>style.visibility</p:attrName>
                                        </p:attrNameLst>
                                      </p:cBhvr>
                                      <p:to>
                                        <p:strVal val="hidden"/>
                                      </p:to>
                                    </p:set>
                                  </p:childTnLst>
                                </p:cTn>
                              </p:par>
                              <p:par>
                                <p:cTn id="15" presetID="53" presetClass="exit" presetSubtype="32" fill="hold" nodeType="withEffect">
                                  <p:stCondLst>
                                    <p:cond delay="0"/>
                                  </p:stCondLst>
                                  <p:childTnLst>
                                    <p:anim calcmode="lin" valueType="num">
                                      <p:cBhvr>
                                        <p:cTn id="16" dur="500"/>
                                        <p:tgtEl>
                                          <p:spTgt spid="4">
                                            <p:txEl>
                                              <p:pRg st="4" end="4"/>
                                            </p:txEl>
                                          </p:spTgt>
                                        </p:tgtEl>
                                        <p:attrNameLst>
                                          <p:attrName>ppt_w</p:attrName>
                                        </p:attrNameLst>
                                      </p:cBhvr>
                                      <p:tavLst>
                                        <p:tav tm="0">
                                          <p:val>
                                            <p:strVal val="ppt_w"/>
                                          </p:val>
                                        </p:tav>
                                        <p:tav tm="100000">
                                          <p:val>
                                            <p:fltVal val="0"/>
                                          </p:val>
                                        </p:tav>
                                      </p:tavLst>
                                    </p:anim>
                                    <p:anim calcmode="lin" valueType="num">
                                      <p:cBhvr>
                                        <p:cTn id="17" dur="500"/>
                                        <p:tgtEl>
                                          <p:spTgt spid="4">
                                            <p:txEl>
                                              <p:pRg st="4" end="4"/>
                                            </p:txEl>
                                          </p:spTgt>
                                        </p:tgtEl>
                                        <p:attrNameLst>
                                          <p:attrName>ppt_h</p:attrName>
                                        </p:attrNameLst>
                                      </p:cBhvr>
                                      <p:tavLst>
                                        <p:tav tm="0">
                                          <p:val>
                                            <p:strVal val="ppt_h"/>
                                          </p:val>
                                        </p:tav>
                                        <p:tav tm="100000">
                                          <p:val>
                                            <p:fltVal val="0"/>
                                          </p:val>
                                        </p:tav>
                                      </p:tavLst>
                                    </p:anim>
                                    <p:animEffect transition="out" filter="fade">
                                      <p:cBhvr>
                                        <p:cTn id="18" dur="500"/>
                                        <p:tgtEl>
                                          <p:spTgt spid="4">
                                            <p:txEl>
                                              <p:pRg st="4" end="4"/>
                                            </p:txEl>
                                          </p:spTgt>
                                        </p:tgtEl>
                                      </p:cBhvr>
                                    </p:animEffect>
                                    <p:set>
                                      <p:cBhvr>
                                        <p:cTn id="19" dur="1" fill="hold">
                                          <p:stCondLst>
                                            <p:cond delay="499"/>
                                          </p:stCondLst>
                                        </p:cTn>
                                        <p:tgtEl>
                                          <p:spTgt spid="4">
                                            <p:txEl>
                                              <p:pRg st="4" end="4"/>
                                            </p:txEl>
                                          </p:spTgt>
                                        </p:tgtEl>
                                        <p:attrNameLst>
                                          <p:attrName>style.visibility</p:attrName>
                                        </p:attrNameLst>
                                      </p:cBhvr>
                                      <p:to>
                                        <p:strVal val="hidden"/>
                                      </p:to>
                                    </p:set>
                                  </p:childTnLst>
                                </p:cTn>
                              </p:par>
                            </p:childTnLst>
                          </p:cTn>
                        </p:par>
                        <p:par>
                          <p:cTn id="20" fill="hold">
                            <p:stCondLst>
                              <p:cond delay="500"/>
                            </p:stCondLst>
                            <p:childTnLst>
                              <p:par>
                                <p:cTn id="21" presetID="6" presetClass="emph" presetSubtype="0" repeatCount="indefinite" autoRev="1" fill="hold" nodeType="afterEffect">
                                  <p:stCondLst>
                                    <p:cond delay="0"/>
                                  </p:stCondLst>
                                  <p:childTnLst>
                                    <p:animScale>
                                      <p:cBhvr>
                                        <p:cTn id="22" dur="2000" fill="hold"/>
                                        <p:tgtEl>
                                          <p:spTgt spid="4">
                                            <p:txEl>
                                              <p:pRg st="3" end="3"/>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58119" y="901700"/>
            <a:ext cx="9474200" cy="525463"/>
          </a:xfrm>
        </p:spPr>
        <p:txBody>
          <a:bodyPr vert="horz" lIns="91440" tIns="45720" rIns="91440" bIns="45720" rtlCol="0" anchor="ctr">
            <a:normAutofit fontScale="90000"/>
          </a:bodyPr>
          <a:lstStyle/>
          <a:p>
            <a:r>
              <a:rPr lang="en-US" cap="none" dirty="0" err="1" smtClean="0">
                <a:ln w="0"/>
                <a:solidFill>
                  <a:schemeClr val="bg1"/>
                </a:solidFill>
                <a:latin typeface="Times New Roman" panose="02020603050405020304" pitchFamily="18" charset="0"/>
                <a:cs typeface="Times New Roman" panose="02020603050405020304" pitchFamily="18" charset="0"/>
              </a:rPr>
              <a:t>Câu</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hỏi</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ôn</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tập</a:t>
            </a:r>
            <a:endParaRPr lang="en-US" cap="none" dirty="0">
              <a:ln w="0"/>
              <a:solidFill>
                <a:schemeClr val="bg1"/>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4294967295"/>
          </p:nvPr>
        </p:nvSpPr>
        <p:spPr>
          <a:xfrm>
            <a:off x="198438" y="1519238"/>
            <a:ext cx="11993562" cy="3987800"/>
          </a:xfrm>
        </p:spPr>
        <p:txBody>
          <a:bodyPr>
            <a:normAutofit/>
          </a:bodyPr>
          <a:lstStyle/>
          <a:p>
            <a:pPr marL="514350" lvl="0" indent="-514350" algn="just">
              <a:buClrTx/>
              <a:buFont typeface="+mj-lt"/>
              <a:buAutoNum type="arabicPeriod" startAt="2"/>
            </a:pPr>
            <a:r>
              <a:rPr lang="en-US" b="1" dirty="0" err="1" smtClean="0">
                <a:solidFill>
                  <a:schemeClr val="bg1"/>
                </a:solidFill>
              </a:rPr>
              <a:t>Bạn</a:t>
            </a:r>
            <a:r>
              <a:rPr lang="vi-VN" b="1" dirty="0" smtClean="0">
                <a:solidFill>
                  <a:schemeClr val="bg1"/>
                </a:solidFill>
              </a:rPr>
              <a:t> </a:t>
            </a:r>
            <a:r>
              <a:rPr lang="vi-VN" b="1" dirty="0">
                <a:solidFill>
                  <a:schemeClr val="bg1"/>
                </a:solidFill>
              </a:rPr>
              <a:t>đang có kế hoạch </a:t>
            </a:r>
            <a:r>
              <a:rPr lang="en-US" b="1" dirty="0" err="1" smtClean="0">
                <a:solidFill>
                  <a:schemeClr val="bg1"/>
                </a:solidFill>
              </a:rPr>
              <a:t>tạo</a:t>
            </a:r>
            <a:r>
              <a:rPr lang="en-US" b="1" dirty="0" smtClean="0">
                <a:solidFill>
                  <a:schemeClr val="bg1"/>
                </a:solidFill>
              </a:rPr>
              <a:t> </a:t>
            </a:r>
            <a:r>
              <a:rPr lang="en-US" b="1" dirty="0" err="1" smtClean="0">
                <a:solidFill>
                  <a:schemeClr val="bg1"/>
                </a:solidFill>
              </a:rPr>
              <a:t>một</a:t>
            </a:r>
            <a:r>
              <a:rPr lang="en-US" b="1" dirty="0" smtClean="0">
                <a:solidFill>
                  <a:schemeClr val="bg1"/>
                </a:solidFill>
              </a:rPr>
              <a:t> </a:t>
            </a:r>
            <a:r>
              <a:rPr lang="en-US" b="1" dirty="0" err="1" smtClean="0">
                <a:solidFill>
                  <a:schemeClr val="bg1"/>
                </a:solidFill>
              </a:rPr>
              <a:t>tập</a:t>
            </a:r>
            <a:r>
              <a:rPr lang="en-US" b="1" dirty="0" smtClean="0">
                <a:solidFill>
                  <a:schemeClr val="bg1"/>
                </a:solidFill>
              </a:rPr>
              <a:t> tin </a:t>
            </a:r>
            <a:r>
              <a:rPr lang="en-US" b="1" dirty="0" err="1" smtClean="0">
                <a:solidFill>
                  <a:schemeClr val="bg1"/>
                </a:solidFill>
              </a:rPr>
              <a:t>để</a:t>
            </a:r>
            <a:r>
              <a:rPr lang="vi-VN" b="1" dirty="0" smtClean="0">
                <a:solidFill>
                  <a:schemeClr val="bg1"/>
                </a:solidFill>
              </a:rPr>
              <a:t> </a:t>
            </a:r>
            <a:r>
              <a:rPr lang="vi-VN" b="1" dirty="0">
                <a:solidFill>
                  <a:schemeClr val="bg1"/>
                </a:solidFill>
              </a:rPr>
              <a:t>theo dõi số tiền kiếm được để </a:t>
            </a:r>
            <a:r>
              <a:rPr lang="en-US" b="1" dirty="0" err="1" smtClean="0">
                <a:solidFill>
                  <a:schemeClr val="bg1"/>
                </a:solidFill>
              </a:rPr>
              <a:t>bạn</a:t>
            </a:r>
            <a:r>
              <a:rPr lang="vi-VN" b="1" dirty="0" smtClean="0">
                <a:solidFill>
                  <a:schemeClr val="bg1"/>
                </a:solidFill>
              </a:rPr>
              <a:t> </a:t>
            </a:r>
            <a:r>
              <a:rPr lang="en-US" b="1" dirty="0" err="1" smtClean="0">
                <a:solidFill>
                  <a:schemeClr val="bg1"/>
                </a:solidFill>
              </a:rPr>
              <a:t>có</a:t>
            </a:r>
            <a:r>
              <a:rPr lang="en-US" b="1" dirty="0" smtClean="0">
                <a:solidFill>
                  <a:schemeClr val="bg1"/>
                </a:solidFill>
              </a:rPr>
              <a:t> </a:t>
            </a:r>
            <a:r>
              <a:rPr lang="vi-VN" b="1" dirty="0" smtClean="0">
                <a:solidFill>
                  <a:schemeClr val="bg1"/>
                </a:solidFill>
              </a:rPr>
              <a:t>thể</a:t>
            </a:r>
            <a:r>
              <a:rPr lang="en-US" b="1" dirty="0" smtClean="0">
                <a:solidFill>
                  <a:schemeClr val="bg1"/>
                </a:solidFill>
              </a:rPr>
              <a:t> </a:t>
            </a:r>
            <a:r>
              <a:rPr lang="en-US" b="1" dirty="0" err="1" smtClean="0">
                <a:solidFill>
                  <a:schemeClr val="bg1"/>
                </a:solidFill>
              </a:rPr>
              <a:t>mua</a:t>
            </a:r>
            <a:r>
              <a:rPr lang="en-US" b="1" dirty="0" smtClean="0">
                <a:solidFill>
                  <a:schemeClr val="bg1"/>
                </a:solidFill>
              </a:rPr>
              <a:t> </a:t>
            </a:r>
            <a:r>
              <a:rPr lang="en-US" b="1" dirty="0" err="1" smtClean="0">
                <a:solidFill>
                  <a:schemeClr val="bg1"/>
                </a:solidFill>
              </a:rPr>
              <a:t>quà</a:t>
            </a:r>
            <a:r>
              <a:rPr lang="en-US" b="1" dirty="0" smtClean="0">
                <a:solidFill>
                  <a:schemeClr val="bg1"/>
                </a:solidFill>
              </a:rPr>
              <a:t> </a:t>
            </a:r>
            <a:r>
              <a:rPr lang="en-US" b="1" dirty="0" err="1" smtClean="0">
                <a:solidFill>
                  <a:schemeClr val="bg1"/>
                </a:solidFill>
              </a:rPr>
              <a:t>sinh</a:t>
            </a:r>
            <a:r>
              <a:rPr lang="en-US" b="1" dirty="0" smtClean="0">
                <a:solidFill>
                  <a:schemeClr val="bg1"/>
                </a:solidFill>
              </a:rPr>
              <a:t> </a:t>
            </a:r>
            <a:r>
              <a:rPr lang="en-US" b="1" dirty="0" err="1" smtClean="0">
                <a:solidFill>
                  <a:schemeClr val="bg1"/>
                </a:solidFill>
              </a:rPr>
              <a:t>nhật</a:t>
            </a:r>
            <a:r>
              <a:rPr lang="en-US" b="1" dirty="0" smtClean="0">
                <a:solidFill>
                  <a:schemeClr val="bg1"/>
                </a:solidFill>
              </a:rPr>
              <a:t> </a:t>
            </a:r>
            <a:r>
              <a:rPr lang="en-US" b="1" dirty="0" err="1" smtClean="0">
                <a:solidFill>
                  <a:schemeClr val="bg1"/>
                </a:solidFill>
              </a:rPr>
              <a:t>tặng</a:t>
            </a:r>
            <a:r>
              <a:rPr lang="en-US" b="1" dirty="0" smtClean="0">
                <a:solidFill>
                  <a:schemeClr val="bg1"/>
                </a:solidFill>
              </a:rPr>
              <a:t> </a:t>
            </a:r>
            <a:r>
              <a:rPr lang="en-US" b="1" dirty="0" err="1" smtClean="0">
                <a:solidFill>
                  <a:schemeClr val="bg1"/>
                </a:solidFill>
              </a:rPr>
              <a:t>mẹ</a:t>
            </a:r>
            <a:r>
              <a:rPr lang="en-US" b="1" dirty="0" smtClean="0">
                <a:solidFill>
                  <a:schemeClr val="bg1"/>
                </a:solidFill>
              </a:rPr>
              <a:t>, </a:t>
            </a:r>
            <a:r>
              <a:rPr lang="en-US" b="1" dirty="0" err="1" smtClean="0">
                <a:solidFill>
                  <a:schemeClr val="bg1"/>
                </a:solidFill>
              </a:rPr>
              <a:t>bạn</a:t>
            </a:r>
            <a:r>
              <a:rPr lang="en-US" b="1" dirty="0" smtClean="0">
                <a:solidFill>
                  <a:schemeClr val="bg1"/>
                </a:solidFill>
              </a:rPr>
              <a:t> </a:t>
            </a:r>
            <a:r>
              <a:rPr lang="en-US" b="1" dirty="0" err="1" smtClean="0">
                <a:solidFill>
                  <a:schemeClr val="bg1"/>
                </a:solidFill>
              </a:rPr>
              <a:t>nên</a:t>
            </a:r>
            <a:r>
              <a:rPr lang="en-US" b="1" dirty="0" smtClean="0">
                <a:solidFill>
                  <a:schemeClr val="bg1"/>
                </a:solidFill>
              </a:rPr>
              <a:t> </a:t>
            </a:r>
            <a:r>
              <a:rPr lang="en-US" b="1" dirty="0" err="1" smtClean="0">
                <a:solidFill>
                  <a:schemeClr val="bg1"/>
                </a:solidFill>
              </a:rPr>
              <a:t>sử</a:t>
            </a:r>
            <a:r>
              <a:rPr lang="en-US" b="1" dirty="0" smtClean="0">
                <a:solidFill>
                  <a:schemeClr val="bg1"/>
                </a:solidFill>
              </a:rPr>
              <a:t> </a:t>
            </a:r>
            <a:r>
              <a:rPr lang="en-US" b="1" dirty="0" err="1" smtClean="0">
                <a:solidFill>
                  <a:schemeClr val="bg1"/>
                </a:solidFill>
              </a:rPr>
              <a:t>dụng</a:t>
            </a:r>
            <a:r>
              <a:rPr lang="en-US" b="1" dirty="0" smtClean="0">
                <a:solidFill>
                  <a:schemeClr val="bg1"/>
                </a:solidFill>
              </a:rPr>
              <a:t> </a:t>
            </a:r>
            <a:r>
              <a:rPr lang="en-US" b="1" dirty="0" err="1" smtClean="0">
                <a:solidFill>
                  <a:schemeClr val="bg1"/>
                </a:solidFill>
              </a:rPr>
              <a:t>phần</a:t>
            </a:r>
            <a:r>
              <a:rPr lang="en-US" b="1" dirty="0" smtClean="0">
                <a:solidFill>
                  <a:schemeClr val="bg1"/>
                </a:solidFill>
              </a:rPr>
              <a:t> </a:t>
            </a:r>
            <a:r>
              <a:rPr lang="en-US" b="1" dirty="0" err="1" smtClean="0">
                <a:solidFill>
                  <a:schemeClr val="bg1"/>
                </a:solidFill>
              </a:rPr>
              <a:t>mềm</a:t>
            </a:r>
            <a:r>
              <a:rPr lang="en-US" b="1" dirty="0" smtClean="0">
                <a:solidFill>
                  <a:schemeClr val="bg1"/>
                </a:solidFill>
              </a:rPr>
              <a:t> </a:t>
            </a:r>
            <a:r>
              <a:rPr lang="en-US" b="1" dirty="0" err="1" smtClean="0">
                <a:solidFill>
                  <a:schemeClr val="bg1"/>
                </a:solidFill>
              </a:rPr>
              <a:t>ứng</a:t>
            </a:r>
            <a:r>
              <a:rPr lang="en-US" b="1" dirty="0" smtClean="0">
                <a:solidFill>
                  <a:schemeClr val="bg1"/>
                </a:solidFill>
              </a:rPr>
              <a:t> </a:t>
            </a:r>
            <a:r>
              <a:rPr lang="en-US" b="1" dirty="0" err="1" smtClean="0">
                <a:solidFill>
                  <a:schemeClr val="bg1"/>
                </a:solidFill>
              </a:rPr>
              <a:t>dụng</a:t>
            </a:r>
            <a:r>
              <a:rPr lang="en-US" b="1" dirty="0" smtClean="0">
                <a:solidFill>
                  <a:schemeClr val="bg1"/>
                </a:solidFill>
              </a:rPr>
              <a:t> </a:t>
            </a:r>
            <a:r>
              <a:rPr lang="en-US" b="1" dirty="0" err="1" smtClean="0">
                <a:solidFill>
                  <a:schemeClr val="bg1"/>
                </a:solidFill>
              </a:rPr>
              <a:t>nào</a:t>
            </a:r>
            <a:r>
              <a:rPr lang="en-US" b="1" dirty="0" smtClean="0">
                <a:solidFill>
                  <a:schemeClr val="bg1"/>
                </a:solidFill>
              </a:rPr>
              <a:t> </a:t>
            </a:r>
            <a:r>
              <a:rPr lang="en-US" b="1" dirty="0" err="1" smtClean="0">
                <a:solidFill>
                  <a:schemeClr val="bg1"/>
                </a:solidFill>
              </a:rPr>
              <a:t>dưới</a:t>
            </a:r>
            <a:r>
              <a:rPr lang="en-US" b="1" dirty="0" smtClean="0">
                <a:solidFill>
                  <a:schemeClr val="bg1"/>
                </a:solidFill>
              </a:rPr>
              <a:t> </a:t>
            </a:r>
            <a:r>
              <a:rPr lang="en-US" b="1" dirty="0" err="1" smtClean="0">
                <a:solidFill>
                  <a:schemeClr val="bg1"/>
                </a:solidFill>
              </a:rPr>
              <a:t>đây</a:t>
            </a:r>
            <a:r>
              <a:rPr lang="en-US" b="1" dirty="0" smtClean="0">
                <a:solidFill>
                  <a:schemeClr val="bg1"/>
                </a:solidFill>
              </a:rPr>
              <a:t>?</a:t>
            </a:r>
            <a:endParaRPr lang="vi-VN" b="1" dirty="0">
              <a:solidFill>
                <a:schemeClr val="bg1"/>
              </a:solidFill>
            </a:endParaRPr>
          </a:p>
          <a:p>
            <a:pPr marL="977900" lvl="1" indent="-457200">
              <a:lnSpc>
                <a:spcPct val="150000"/>
              </a:lnSpc>
              <a:buClrTx/>
              <a:buFont typeface="+mj-lt"/>
              <a:buAutoNum type="alphaLcPeriod"/>
            </a:pPr>
            <a:r>
              <a:rPr lang="en-US" dirty="0" smtClean="0">
                <a:solidFill>
                  <a:schemeClr val="bg1"/>
                </a:solidFill>
              </a:rPr>
              <a:t>Microsoft Word</a:t>
            </a:r>
            <a:endParaRPr lang="vi-VN" dirty="0">
              <a:solidFill>
                <a:schemeClr val="bg1"/>
              </a:solidFill>
            </a:endParaRPr>
          </a:p>
          <a:p>
            <a:pPr marL="977900" lvl="1" indent="-457200">
              <a:lnSpc>
                <a:spcPct val="150000"/>
              </a:lnSpc>
              <a:buClrTx/>
              <a:buFont typeface="+mj-lt"/>
              <a:buAutoNum type="alphaLcPeriod"/>
            </a:pPr>
            <a:r>
              <a:rPr lang="vi-VN" dirty="0">
                <a:solidFill>
                  <a:schemeClr val="bg1"/>
                </a:solidFill>
              </a:rPr>
              <a:t>Microsoft Excel</a:t>
            </a:r>
          </a:p>
          <a:p>
            <a:pPr marL="977900" lvl="1" indent="-457200">
              <a:lnSpc>
                <a:spcPct val="150000"/>
              </a:lnSpc>
              <a:buClrTx/>
              <a:buFont typeface="+mj-lt"/>
              <a:buAutoNum type="alphaLcPeriod"/>
            </a:pPr>
            <a:r>
              <a:rPr lang="vi-VN" dirty="0">
                <a:solidFill>
                  <a:schemeClr val="bg1"/>
                </a:solidFill>
              </a:rPr>
              <a:t>Microsoft Powerpoint</a:t>
            </a:r>
          </a:p>
          <a:p>
            <a:pPr marL="977900" lvl="1" indent="-457200">
              <a:lnSpc>
                <a:spcPct val="150000"/>
              </a:lnSpc>
              <a:buClrTx/>
              <a:buFont typeface="+mj-lt"/>
              <a:buAutoNum type="alphaLcPeriod"/>
            </a:pPr>
            <a:r>
              <a:rPr lang="vi-VN" dirty="0">
                <a:solidFill>
                  <a:schemeClr val="bg1"/>
                </a:solidFill>
              </a:rPr>
              <a:t>Microsoft Paint</a:t>
            </a:r>
            <a:r>
              <a:rPr lang="vi-VN" dirty="0" smtClean="0">
                <a:solidFill>
                  <a:schemeClr val="bg1"/>
                </a:solidFill>
              </a:rPr>
              <a:t>.</a:t>
            </a:r>
            <a:endParaRPr lang="en-US" dirty="0">
              <a:solidFill>
                <a:schemeClr val="bg1"/>
              </a:solidFill>
            </a:endParaRPr>
          </a:p>
        </p:txBody>
      </p:sp>
      <p:sp>
        <p:nvSpPr>
          <p:cNvPr id="6" name="TextBox 5"/>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553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4">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4">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1" dur="500"/>
                                        <p:tgtEl>
                                          <p:spTgt spid="4">
                                            <p:txEl>
                                              <p:pRg st="3" end="3"/>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4">
                                            <p:txEl>
                                              <p:pRg st="3" end="3"/>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4">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4">
                                            <p:txEl>
                                              <p:pRg st="4" end="4"/>
                                            </p:txEl>
                                          </p:spTgt>
                                        </p:tgtEl>
                                        <p:attrNameLst>
                                          <p:attrName>style.visibility</p:attrName>
                                        </p:attrNameLst>
                                      </p:cBhvr>
                                      <p:to>
                                        <p:strVal val="hidden"/>
                                      </p:to>
                                    </p:set>
                                  </p:childTnLst>
                                </p:cTn>
                              </p:par>
                            </p:childTnLst>
                          </p:cTn>
                        </p:par>
                        <p:par>
                          <p:cTn id="17" fill="hold">
                            <p:stCondLst>
                              <p:cond delay="500"/>
                            </p:stCondLst>
                            <p:childTnLst>
                              <p:par>
                                <p:cTn id="18" presetID="6" presetClass="emph" presetSubtype="0" repeatCount="indefinite" autoRev="1" fill="hold" nodeType="afterEffect">
                                  <p:stCondLst>
                                    <p:cond delay="0"/>
                                  </p:stCondLst>
                                  <p:childTnLst>
                                    <p:animScale>
                                      <p:cBhvr>
                                        <p:cTn id="19" dur="2000" fill="hold"/>
                                        <p:tgtEl>
                                          <p:spTgt spid="4">
                                            <p:txEl>
                                              <p:pRg st="2" end="2"/>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58119" y="901700"/>
            <a:ext cx="9474200" cy="525463"/>
          </a:xfrm>
        </p:spPr>
        <p:txBody>
          <a:bodyPr vert="horz" lIns="91440" tIns="45720" rIns="91440" bIns="45720" rtlCol="0" anchor="ctr">
            <a:normAutofit fontScale="90000"/>
          </a:bodyPr>
          <a:lstStyle/>
          <a:p>
            <a:r>
              <a:rPr lang="en-US" cap="none" dirty="0" err="1" smtClean="0">
                <a:ln w="0"/>
                <a:solidFill>
                  <a:schemeClr val="bg1"/>
                </a:solidFill>
                <a:latin typeface="Times New Roman" panose="02020603050405020304" pitchFamily="18" charset="0"/>
                <a:cs typeface="Times New Roman" panose="02020603050405020304" pitchFamily="18" charset="0"/>
              </a:rPr>
              <a:t>Câu</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hỏi</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ôn</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tập</a:t>
            </a:r>
            <a:endParaRPr lang="en-US" cap="none" dirty="0">
              <a:ln w="0"/>
              <a:solidFill>
                <a:schemeClr val="bg1"/>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4294967295"/>
          </p:nvPr>
        </p:nvSpPr>
        <p:spPr>
          <a:xfrm>
            <a:off x="198438" y="1519238"/>
            <a:ext cx="11714162" cy="3987800"/>
          </a:xfrm>
        </p:spPr>
        <p:txBody>
          <a:bodyPr>
            <a:normAutofit lnSpcReduction="10000"/>
          </a:bodyPr>
          <a:lstStyle/>
          <a:p>
            <a:pPr marL="514350" lvl="0" indent="-514350" algn="just">
              <a:buClrTx/>
              <a:buFont typeface="+mj-lt"/>
              <a:buAutoNum type="arabicPeriod" startAt="3"/>
            </a:pPr>
            <a:r>
              <a:rPr lang="en-US" b="1" dirty="0" err="1" smtClean="0">
                <a:solidFill>
                  <a:schemeClr val="bg1"/>
                </a:solidFill>
              </a:rPr>
              <a:t>Bạn</a:t>
            </a:r>
            <a:r>
              <a:rPr lang="vi-VN" b="1" dirty="0" smtClean="0">
                <a:solidFill>
                  <a:schemeClr val="bg1"/>
                </a:solidFill>
              </a:rPr>
              <a:t> </a:t>
            </a:r>
            <a:r>
              <a:rPr lang="vi-VN" b="1" dirty="0">
                <a:solidFill>
                  <a:schemeClr val="bg1"/>
                </a:solidFill>
              </a:rPr>
              <a:t>vừa trở về từ một chuyến </a:t>
            </a:r>
            <a:r>
              <a:rPr lang="en-US" b="1" dirty="0" smtClean="0">
                <a:solidFill>
                  <a:schemeClr val="bg1"/>
                </a:solidFill>
              </a:rPr>
              <a:t>du </a:t>
            </a:r>
            <a:r>
              <a:rPr lang="en-US" b="1" dirty="0" err="1" smtClean="0">
                <a:solidFill>
                  <a:schemeClr val="bg1"/>
                </a:solidFill>
              </a:rPr>
              <a:t>lịch</a:t>
            </a:r>
            <a:r>
              <a:rPr lang="en-US" b="1" dirty="0" smtClean="0">
                <a:solidFill>
                  <a:schemeClr val="bg1"/>
                </a:solidFill>
              </a:rPr>
              <a:t> </a:t>
            </a:r>
            <a:r>
              <a:rPr lang="en-US" b="1" dirty="0" err="1" smtClean="0">
                <a:solidFill>
                  <a:schemeClr val="bg1"/>
                </a:solidFill>
              </a:rPr>
              <a:t>với</a:t>
            </a:r>
            <a:r>
              <a:rPr lang="en-US" b="1" dirty="0" smtClean="0">
                <a:solidFill>
                  <a:schemeClr val="bg1"/>
                </a:solidFill>
              </a:rPr>
              <a:t> </a:t>
            </a:r>
            <a:r>
              <a:rPr lang="en-US" b="1" dirty="0" err="1" smtClean="0">
                <a:solidFill>
                  <a:schemeClr val="bg1"/>
                </a:solidFill>
              </a:rPr>
              <a:t>gia</a:t>
            </a:r>
            <a:r>
              <a:rPr lang="en-US" b="1" dirty="0" smtClean="0">
                <a:solidFill>
                  <a:schemeClr val="bg1"/>
                </a:solidFill>
              </a:rPr>
              <a:t> </a:t>
            </a:r>
            <a:r>
              <a:rPr lang="en-US" b="1" dirty="0" err="1" smtClean="0">
                <a:solidFill>
                  <a:schemeClr val="bg1"/>
                </a:solidFill>
              </a:rPr>
              <a:t>đình</a:t>
            </a:r>
            <a:r>
              <a:rPr lang="vi-VN" b="1" dirty="0" smtClean="0">
                <a:solidFill>
                  <a:schemeClr val="bg1"/>
                </a:solidFill>
              </a:rPr>
              <a:t> </a:t>
            </a:r>
            <a:r>
              <a:rPr lang="vi-VN" b="1" dirty="0">
                <a:solidFill>
                  <a:schemeClr val="bg1"/>
                </a:solidFill>
              </a:rPr>
              <a:t>và muốn chia sẻ kinh nghiệm của mình với các bạn cùng </a:t>
            </a:r>
            <a:r>
              <a:rPr lang="vi-VN" b="1" dirty="0" smtClean="0">
                <a:solidFill>
                  <a:schemeClr val="bg1"/>
                </a:solidFill>
              </a:rPr>
              <a:t>lớp</a:t>
            </a:r>
            <a:r>
              <a:rPr lang="en-US" b="1" dirty="0" smtClean="0">
                <a:solidFill>
                  <a:schemeClr val="bg1"/>
                </a:solidFill>
              </a:rPr>
              <a:t> </a:t>
            </a:r>
            <a:r>
              <a:rPr lang="vi-VN" b="1" dirty="0" smtClean="0">
                <a:solidFill>
                  <a:schemeClr val="bg1"/>
                </a:solidFill>
              </a:rPr>
              <a:t>thông </a:t>
            </a:r>
            <a:r>
              <a:rPr lang="vi-VN" b="1" dirty="0">
                <a:solidFill>
                  <a:schemeClr val="bg1"/>
                </a:solidFill>
              </a:rPr>
              <a:t>qua hình ảnh, bản đồ, âm thanh và sự kiện lịch sử. Chương trình nào có thể tốt nhất cho mục đích </a:t>
            </a:r>
            <a:r>
              <a:rPr lang="en-US" b="1" dirty="0" err="1" smtClean="0">
                <a:solidFill>
                  <a:schemeClr val="bg1"/>
                </a:solidFill>
              </a:rPr>
              <a:t>này</a:t>
            </a:r>
            <a:r>
              <a:rPr lang="en-US" b="1" dirty="0" smtClean="0">
                <a:solidFill>
                  <a:schemeClr val="bg1"/>
                </a:solidFill>
              </a:rPr>
              <a:t> </a:t>
            </a:r>
            <a:r>
              <a:rPr lang="en-US" b="1" dirty="0" err="1" smtClean="0">
                <a:solidFill>
                  <a:schemeClr val="bg1"/>
                </a:solidFill>
              </a:rPr>
              <a:t>của</a:t>
            </a:r>
            <a:r>
              <a:rPr lang="en-US" b="1" dirty="0" smtClean="0">
                <a:solidFill>
                  <a:schemeClr val="bg1"/>
                </a:solidFill>
              </a:rPr>
              <a:t> </a:t>
            </a:r>
            <a:r>
              <a:rPr lang="en-US" b="1" dirty="0" err="1" smtClean="0">
                <a:solidFill>
                  <a:schemeClr val="bg1"/>
                </a:solidFill>
              </a:rPr>
              <a:t>bạn</a:t>
            </a:r>
            <a:r>
              <a:rPr lang="vi-VN" b="1" dirty="0" smtClean="0">
                <a:solidFill>
                  <a:schemeClr val="bg1"/>
                </a:solidFill>
              </a:rPr>
              <a:t>?</a:t>
            </a:r>
            <a:endParaRPr lang="vi-VN" b="1" dirty="0">
              <a:solidFill>
                <a:schemeClr val="bg1"/>
              </a:solidFill>
            </a:endParaRPr>
          </a:p>
          <a:p>
            <a:pPr marL="1028700" lvl="1" indent="-508000" algn="just">
              <a:lnSpc>
                <a:spcPct val="150000"/>
              </a:lnSpc>
              <a:buClrTx/>
              <a:buFont typeface="+mj-lt"/>
              <a:buAutoNum type="alphaLcPeriod"/>
            </a:pPr>
            <a:r>
              <a:rPr lang="en-US" dirty="0" smtClean="0">
                <a:solidFill>
                  <a:schemeClr val="bg1"/>
                </a:solidFill>
              </a:rPr>
              <a:t>Microsoft Word</a:t>
            </a:r>
            <a:endParaRPr lang="vi-VN" dirty="0">
              <a:solidFill>
                <a:schemeClr val="bg1"/>
              </a:solidFill>
            </a:endParaRPr>
          </a:p>
          <a:p>
            <a:pPr marL="1028700" lvl="1" indent="-508000" algn="just">
              <a:lnSpc>
                <a:spcPct val="150000"/>
              </a:lnSpc>
              <a:buClrTx/>
              <a:buFont typeface="+mj-lt"/>
              <a:buAutoNum type="alphaLcPeriod"/>
            </a:pPr>
            <a:r>
              <a:rPr lang="vi-VN" dirty="0">
                <a:solidFill>
                  <a:schemeClr val="bg1"/>
                </a:solidFill>
              </a:rPr>
              <a:t>Microsoft Excel</a:t>
            </a:r>
          </a:p>
          <a:p>
            <a:pPr marL="1028700" lvl="1" indent="-508000" algn="just">
              <a:lnSpc>
                <a:spcPct val="150000"/>
              </a:lnSpc>
              <a:buClrTx/>
              <a:buFont typeface="+mj-lt"/>
              <a:buAutoNum type="alphaLcPeriod"/>
            </a:pPr>
            <a:r>
              <a:rPr lang="vi-VN" dirty="0">
                <a:solidFill>
                  <a:schemeClr val="bg1"/>
                </a:solidFill>
              </a:rPr>
              <a:t>Microsoft Powerpoint</a:t>
            </a:r>
          </a:p>
          <a:p>
            <a:pPr marL="1028700" lvl="1" indent="-508000" algn="just">
              <a:lnSpc>
                <a:spcPct val="150000"/>
              </a:lnSpc>
              <a:buClrTx/>
              <a:buFont typeface="+mj-lt"/>
              <a:buAutoNum type="alphaLcPeriod"/>
            </a:pPr>
            <a:r>
              <a:rPr lang="vi-VN" dirty="0">
                <a:solidFill>
                  <a:schemeClr val="bg1"/>
                </a:solidFill>
              </a:rPr>
              <a:t>Microsoft Paint</a:t>
            </a:r>
            <a:r>
              <a:rPr lang="vi-VN" dirty="0" smtClean="0">
                <a:solidFill>
                  <a:schemeClr val="bg1"/>
                </a:solidFill>
              </a:rPr>
              <a:t>.</a:t>
            </a:r>
            <a:endParaRPr lang="en-US" dirty="0">
              <a:solidFill>
                <a:schemeClr val="bg1"/>
              </a:solidFill>
            </a:endParaRPr>
          </a:p>
        </p:txBody>
      </p:sp>
      <p:sp>
        <p:nvSpPr>
          <p:cNvPr id="6" name="TextBox 5"/>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656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4">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4">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1" dur="500"/>
                                        <p:tgtEl>
                                          <p:spTgt spid="4">
                                            <p:txEl>
                                              <p:pRg st="2" end="2"/>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4">
                                            <p:txEl>
                                              <p:pRg st="2" end="2"/>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4">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4">
                                            <p:txEl>
                                              <p:pRg st="4" end="4"/>
                                            </p:txEl>
                                          </p:spTgt>
                                        </p:tgtEl>
                                        <p:attrNameLst>
                                          <p:attrName>style.visibility</p:attrName>
                                        </p:attrNameLst>
                                      </p:cBhvr>
                                      <p:to>
                                        <p:strVal val="hidden"/>
                                      </p:to>
                                    </p:set>
                                  </p:childTnLst>
                                </p:cTn>
                              </p:par>
                            </p:childTnLst>
                          </p:cTn>
                        </p:par>
                        <p:par>
                          <p:cTn id="17" fill="hold">
                            <p:stCondLst>
                              <p:cond delay="500"/>
                            </p:stCondLst>
                            <p:childTnLst>
                              <p:par>
                                <p:cTn id="18" presetID="6" presetClass="emph" presetSubtype="0" repeatCount="indefinite" autoRev="1" fill="hold" nodeType="afterEffect">
                                  <p:stCondLst>
                                    <p:cond delay="0"/>
                                  </p:stCondLst>
                                  <p:childTnLst>
                                    <p:animScale>
                                      <p:cBhvr>
                                        <p:cTn id="19" dur="2000" fill="hold"/>
                                        <p:tgtEl>
                                          <p:spTgt spid="4">
                                            <p:txEl>
                                              <p:pRg st="3" end="3"/>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58119" y="901700"/>
            <a:ext cx="9474200" cy="525463"/>
          </a:xfrm>
        </p:spPr>
        <p:txBody>
          <a:bodyPr vert="horz" lIns="91440" tIns="45720" rIns="91440" bIns="45720" rtlCol="0" anchor="ctr">
            <a:normAutofit fontScale="90000"/>
          </a:bodyPr>
          <a:lstStyle/>
          <a:p>
            <a:r>
              <a:rPr lang="en-US" cap="none" dirty="0" err="1" smtClean="0">
                <a:ln w="0"/>
                <a:solidFill>
                  <a:schemeClr val="bg1"/>
                </a:solidFill>
                <a:latin typeface="Times New Roman" panose="02020603050405020304" pitchFamily="18" charset="0"/>
                <a:cs typeface="Times New Roman" panose="02020603050405020304" pitchFamily="18" charset="0"/>
              </a:rPr>
              <a:t>Câu</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hỏi</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ôn</a:t>
            </a:r>
            <a:r>
              <a:rPr lang="en-US" cap="none" dirty="0" smtClean="0">
                <a:ln w="0"/>
                <a:solidFill>
                  <a:schemeClr val="bg1"/>
                </a:solidFill>
                <a:latin typeface="Times New Roman" panose="02020603050405020304" pitchFamily="18" charset="0"/>
                <a:cs typeface="Times New Roman" panose="02020603050405020304" pitchFamily="18" charset="0"/>
              </a:rPr>
              <a:t> </a:t>
            </a:r>
            <a:r>
              <a:rPr lang="en-US" cap="none" dirty="0" err="1" smtClean="0">
                <a:ln w="0"/>
                <a:solidFill>
                  <a:schemeClr val="bg1"/>
                </a:solidFill>
                <a:latin typeface="Times New Roman" panose="02020603050405020304" pitchFamily="18" charset="0"/>
                <a:cs typeface="Times New Roman" panose="02020603050405020304" pitchFamily="18" charset="0"/>
              </a:rPr>
              <a:t>tập</a:t>
            </a:r>
            <a:endParaRPr lang="en-US" cap="none" dirty="0">
              <a:ln w="0"/>
              <a:solidFill>
                <a:schemeClr val="bg1"/>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4294967295"/>
          </p:nvPr>
        </p:nvSpPr>
        <p:spPr>
          <a:xfrm>
            <a:off x="198438" y="1519238"/>
            <a:ext cx="11714162" cy="3987800"/>
          </a:xfrm>
        </p:spPr>
        <p:txBody>
          <a:bodyPr>
            <a:normAutofit/>
          </a:bodyPr>
          <a:lstStyle/>
          <a:p>
            <a:pPr marL="514350" lvl="0" indent="-514350" algn="just">
              <a:buClrTx/>
              <a:buFont typeface="+mj-lt"/>
              <a:buAutoNum type="arabicPeriod" startAt="3"/>
            </a:pPr>
            <a:r>
              <a:rPr lang="en-US" b="1" dirty="0" err="1" smtClean="0">
                <a:solidFill>
                  <a:schemeClr val="bg1"/>
                </a:solidFill>
              </a:rPr>
              <a:t>Bạn</a:t>
            </a:r>
            <a:r>
              <a:rPr lang="vi-VN" b="1" dirty="0" smtClean="0">
                <a:solidFill>
                  <a:schemeClr val="bg1"/>
                </a:solidFill>
              </a:rPr>
              <a:t> </a:t>
            </a:r>
            <a:r>
              <a:rPr lang="vi-VN" b="1" dirty="0">
                <a:solidFill>
                  <a:schemeClr val="bg1"/>
                </a:solidFill>
              </a:rPr>
              <a:t>cần thiết kế </a:t>
            </a:r>
            <a:r>
              <a:rPr lang="en-US" b="1" dirty="0" err="1" smtClean="0">
                <a:solidFill>
                  <a:schemeClr val="bg1"/>
                </a:solidFill>
              </a:rPr>
              <a:t>một</a:t>
            </a:r>
            <a:r>
              <a:rPr lang="en-US" b="1" dirty="0" smtClean="0">
                <a:solidFill>
                  <a:schemeClr val="bg1"/>
                </a:solidFill>
              </a:rPr>
              <a:t> </a:t>
            </a:r>
            <a:r>
              <a:rPr lang="en-US" b="1" dirty="0" err="1" smtClean="0">
                <a:solidFill>
                  <a:schemeClr val="bg1"/>
                </a:solidFill>
              </a:rPr>
              <a:t>biểu</a:t>
            </a:r>
            <a:r>
              <a:rPr lang="en-US" b="1" dirty="0" smtClean="0">
                <a:solidFill>
                  <a:schemeClr val="bg1"/>
                </a:solidFill>
              </a:rPr>
              <a:t> </a:t>
            </a:r>
            <a:r>
              <a:rPr lang="en-US" b="1" dirty="0" err="1" smtClean="0">
                <a:solidFill>
                  <a:schemeClr val="bg1"/>
                </a:solidFill>
              </a:rPr>
              <a:t>tượng</a:t>
            </a:r>
            <a:r>
              <a:rPr lang="en-US" b="1" dirty="0" smtClean="0">
                <a:solidFill>
                  <a:schemeClr val="bg1"/>
                </a:solidFill>
              </a:rPr>
              <a:t> (logo)</a:t>
            </a:r>
            <a:r>
              <a:rPr lang="vi-VN" b="1" dirty="0" smtClean="0">
                <a:solidFill>
                  <a:schemeClr val="bg1"/>
                </a:solidFill>
              </a:rPr>
              <a:t> </a:t>
            </a:r>
            <a:r>
              <a:rPr lang="vi-VN" b="1" dirty="0">
                <a:solidFill>
                  <a:schemeClr val="bg1"/>
                </a:solidFill>
              </a:rPr>
              <a:t>riêng </a:t>
            </a:r>
            <a:r>
              <a:rPr lang="vi-VN" b="1" dirty="0" smtClean="0">
                <a:solidFill>
                  <a:schemeClr val="bg1"/>
                </a:solidFill>
              </a:rPr>
              <a:t>cho </a:t>
            </a:r>
            <a:r>
              <a:rPr lang="vi-VN" b="1" dirty="0">
                <a:solidFill>
                  <a:schemeClr val="bg1"/>
                </a:solidFill>
              </a:rPr>
              <a:t>lớp </a:t>
            </a:r>
            <a:r>
              <a:rPr lang="vi-VN" b="1" dirty="0" smtClean="0">
                <a:solidFill>
                  <a:schemeClr val="bg1"/>
                </a:solidFill>
              </a:rPr>
              <a:t>của </a:t>
            </a:r>
            <a:r>
              <a:rPr lang="vi-VN" b="1" dirty="0">
                <a:solidFill>
                  <a:schemeClr val="bg1"/>
                </a:solidFill>
              </a:rPr>
              <a:t>mình. Bạn có thể chọn chương trình nào sau </a:t>
            </a:r>
            <a:r>
              <a:rPr lang="vi-VN" b="1" dirty="0" smtClean="0">
                <a:solidFill>
                  <a:schemeClr val="bg1"/>
                </a:solidFill>
              </a:rPr>
              <a:t>đây</a:t>
            </a:r>
            <a:r>
              <a:rPr lang="en-US" b="1" dirty="0" smtClean="0">
                <a:solidFill>
                  <a:schemeClr val="bg1"/>
                </a:solidFill>
              </a:rPr>
              <a:t>?</a:t>
            </a:r>
            <a:endParaRPr lang="vi-VN" b="1" dirty="0">
              <a:solidFill>
                <a:schemeClr val="bg1"/>
              </a:solidFill>
            </a:endParaRPr>
          </a:p>
          <a:p>
            <a:pPr marL="1028700" lvl="1" indent="-508000" algn="just">
              <a:buClrTx/>
              <a:buFont typeface="+mj-lt"/>
              <a:buAutoNum type="alphaLcPeriod"/>
            </a:pPr>
            <a:r>
              <a:rPr lang="en-US" dirty="0" smtClean="0">
                <a:solidFill>
                  <a:schemeClr val="bg1"/>
                </a:solidFill>
              </a:rPr>
              <a:t>Microsoft Word</a:t>
            </a:r>
            <a:endParaRPr lang="vi-VN" dirty="0">
              <a:solidFill>
                <a:schemeClr val="bg1"/>
              </a:solidFill>
            </a:endParaRPr>
          </a:p>
          <a:p>
            <a:pPr marL="1028700" lvl="1" indent="-508000" algn="just">
              <a:lnSpc>
                <a:spcPct val="150000"/>
              </a:lnSpc>
              <a:buClrTx/>
              <a:buFont typeface="+mj-lt"/>
              <a:buAutoNum type="alphaLcPeriod"/>
            </a:pPr>
            <a:r>
              <a:rPr lang="vi-VN" dirty="0">
                <a:solidFill>
                  <a:schemeClr val="bg1"/>
                </a:solidFill>
              </a:rPr>
              <a:t>Microsoft Excel</a:t>
            </a:r>
          </a:p>
          <a:p>
            <a:pPr marL="1028700" lvl="1" indent="-508000" algn="just">
              <a:lnSpc>
                <a:spcPct val="150000"/>
              </a:lnSpc>
              <a:buClrTx/>
              <a:buFont typeface="+mj-lt"/>
              <a:buAutoNum type="alphaLcPeriod"/>
            </a:pPr>
            <a:r>
              <a:rPr lang="vi-VN" dirty="0">
                <a:solidFill>
                  <a:schemeClr val="bg1"/>
                </a:solidFill>
              </a:rPr>
              <a:t>Microsoft Powerpoint</a:t>
            </a:r>
          </a:p>
          <a:p>
            <a:pPr marL="1028700" lvl="1" indent="-508000" algn="just">
              <a:lnSpc>
                <a:spcPct val="150000"/>
              </a:lnSpc>
              <a:buClrTx/>
              <a:buFont typeface="+mj-lt"/>
              <a:buAutoNum type="alphaLcPeriod"/>
            </a:pPr>
            <a:r>
              <a:rPr lang="vi-VN" dirty="0">
                <a:solidFill>
                  <a:schemeClr val="bg1"/>
                </a:solidFill>
              </a:rPr>
              <a:t>Microsoft Paint</a:t>
            </a:r>
            <a:r>
              <a:rPr lang="vi-VN" dirty="0" smtClean="0">
                <a:solidFill>
                  <a:schemeClr val="bg1"/>
                </a:solidFill>
              </a:rPr>
              <a:t>.</a:t>
            </a:r>
            <a:endParaRPr lang="en-US" dirty="0">
              <a:solidFill>
                <a:schemeClr val="bg1"/>
              </a:solidFill>
            </a:endParaRPr>
          </a:p>
        </p:txBody>
      </p:sp>
      <p:sp>
        <p:nvSpPr>
          <p:cNvPr id="6" name="TextBox 5"/>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854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4">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4">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1" dur="500"/>
                                        <p:tgtEl>
                                          <p:spTgt spid="4">
                                            <p:txEl>
                                              <p:pRg st="2" end="2"/>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4">
                                            <p:txEl>
                                              <p:pRg st="2" end="2"/>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5" dur="500"/>
                                        <p:tgtEl>
                                          <p:spTgt spid="4">
                                            <p:txEl>
                                              <p:pRg st="3" end="3"/>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4">
                                            <p:txEl>
                                              <p:pRg st="3" end="3"/>
                                            </p:txEl>
                                          </p:spTgt>
                                        </p:tgtEl>
                                        <p:attrNameLst>
                                          <p:attrName>style.visibility</p:attrName>
                                        </p:attrNameLst>
                                      </p:cBhvr>
                                      <p:to>
                                        <p:strVal val="hidden"/>
                                      </p:to>
                                    </p:set>
                                  </p:childTnLst>
                                </p:cTn>
                              </p:par>
                            </p:childTnLst>
                          </p:cTn>
                        </p:par>
                        <p:par>
                          <p:cTn id="17" fill="hold">
                            <p:stCondLst>
                              <p:cond delay="500"/>
                            </p:stCondLst>
                            <p:childTnLst>
                              <p:par>
                                <p:cTn id="18" presetID="6" presetClass="emph" presetSubtype="0" repeatCount="indefinite" autoRev="1" fill="hold" nodeType="afterEffect">
                                  <p:stCondLst>
                                    <p:cond delay="0"/>
                                  </p:stCondLst>
                                  <p:childTnLst>
                                    <p:animScale>
                                      <p:cBhvr>
                                        <p:cTn id="19" dur="2000" fill="hold"/>
                                        <p:tgtEl>
                                          <p:spTgt spid="4">
                                            <p:txEl>
                                              <p:pRg st="4" end="4"/>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58119" y="901700"/>
            <a:ext cx="9474200" cy="525463"/>
          </a:xfrm>
        </p:spPr>
        <p:txBody>
          <a:bodyPr vert="horz" lIns="91440" tIns="45720" rIns="91440" bIns="45720" rtlCol="0" anchor="ctr">
            <a:normAutofit fontScale="90000"/>
          </a:bodyPr>
          <a:lstStyle/>
          <a:p>
            <a:r>
              <a:rPr lang="en-US" cap="none" dirty="0" err="1" smtClean="0">
                <a:ln w="0"/>
                <a:latin typeface="Times New Roman" panose="02020603050405020304" pitchFamily="18" charset="0"/>
                <a:cs typeface="Times New Roman" panose="02020603050405020304" pitchFamily="18" charset="0"/>
              </a:rPr>
              <a:t>Câu</a:t>
            </a:r>
            <a:r>
              <a:rPr lang="en-US" cap="none" dirty="0" smtClean="0">
                <a:ln w="0"/>
                <a:latin typeface="Times New Roman" panose="02020603050405020304" pitchFamily="18" charset="0"/>
                <a:cs typeface="Times New Roman" panose="02020603050405020304" pitchFamily="18" charset="0"/>
              </a:rPr>
              <a:t> </a:t>
            </a:r>
            <a:r>
              <a:rPr lang="en-US" cap="none" dirty="0" err="1" smtClean="0">
                <a:ln w="0"/>
                <a:latin typeface="Times New Roman" panose="02020603050405020304" pitchFamily="18" charset="0"/>
                <a:cs typeface="Times New Roman" panose="02020603050405020304" pitchFamily="18" charset="0"/>
              </a:rPr>
              <a:t>hỏi</a:t>
            </a:r>
            <a:r>
              <a:rPr lang="en-US" cap="none" dirty="0" smtClean="0">
                <a:ln w="0"/>
                <a:latin typeface="Times New Roman" panose="02020603050405020304" pitchFamily="18" charset="0"/>
                <a:cs typeface="Times New Roman" panose="02020603050405020304" pitchFamily="18" charset="0"/>
              </a:rPr>
              <a:t> </a:t>
            </a:r>
            <a:r>
              <a:rPr lang="en-US" cap="none" dirty="0" err="1" smtClean="0">
                <a:ln w="0"/>
                <a:latin typeface="Times New Roman" panose="02020603050405020304" pitchFamily="18" charset="0"/>
                <a:cs typeface="Times New Roman" panose="02020603050405020304" pitchFamily="18" charset="0"/>
              </a:rPr>
              <a:t>ôn</a:t>
            </a:r>
            <a:r>
              <a:rPr lang="en-US" cap="none" dirty="0" smtClean="0">
                <a:ln w="0"/>
                <a:latin typeface="Times New Roman" panose="02020603050405020304" pitchFamily="18" charset="0"/>
                <a:cs typeface="Times New Roman" panose="02020603050405020304" pitchFamily="18" charset="0"/>
              </a:rPr>
              <a:t> </a:t>
            </a:r>
            <a:r>
              <a:rPr lang="en-US" cap="none" dirty="0" err="1" smtClean="0">
                <a:ln w="0"/>
                <a:latin typeface="Times New Roman" panose="02020603050405020304" pitchFamily="18" charset="0"/>
                <a:cs typeface="Times New Roman" panose="02020603050405020304" pitchFamily="18" charset="0"/>
              </a:rPr>
              <a:t>luyện</a:t>
            </a:r>
            <a:endParaRPr lang="en-US" cap="none" dirty="0">
              <a:ln w="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4294967295"/>
          </p:nvPr>
        </p:nvSpPr>
        <p:spPr>
          <a:xfrm>
            <a:off x="198438" y="1697038"/>
            <a:ext cx="11993562" cy="3987800"/>
          </a:xfrm>
        </p:spPr>
        <p:txBody>
          <a:bodyPr>
            <a:normAutofit/>
          </a:bodyPr>
          <a:lstStyle/>
          <a:p>
            <a:pPr marL="514350" lvl="0" indent="-514350">
              <a:buClr>
                <a:schemeClr val="bg2"/>
              </a:buClr>
              <a:buFont typeface="+mj-lt"/>
              <a:buAutoNum type="arabicPeriod"/>
            </a:pPr>
            <a:r>
              <a:rPr lang="en-US" b="1" dirty="0" err="1">
                <a:solidFill>
                  <a:schemeClr val="bg2"/>
                </a:solidFill>
                <a:latin typeface="Times New Roman" panose="02020603050405020304" pitchFamily="18" charset="0"/>
                <a:cs typeface="Times New Roman" panose="02020603050405020304" pitchFamily="18" charset="0"/>
              </a:rPr>
              <a:t>Em</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hãy</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cho</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biết</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đâu</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là</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phần</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mềm</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ứng</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dụng</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máy</a:t>
            </a:r>
            <a:r>
              <a:rPr lang="en-US" b="1" dirty="0">
                <a:solidFill>
                  <a:schemeClr val="bg2"/>
                </a:solidFill>
                <a:latin typeface="Times New Roman" panose="02020603050405020304" pitchFamily="18" charset="0"/>
                <a:cs typeface="Times New Roman" panose="02020603050405020304" pitchFamily="18" charset="0"/>
              </a:rPr>
              <a:t> </a:t>
            </a:r>
            <a:r>
              <a:rPr lang="en-US" b="1" dirty="0" err="1" smtClean="0">
                <a:solidFill>
                  <a:schemeClr val="bg2"/>
                </a:solidFill>
                <a:latin typeface="Times New Roman" panose="02020603050405020304" pitchFamily="18" charset="0"/>
                <a:cs typeface="Times New Roman" panose="02020603050405020304" pitchFamily="18" charset="0"/>
              </a:rPr>
              <a:t>tính</a:t>
            </a:r>
            <a:r>
              <a:rPr lang="en-US" b="1" dirty="0" smtClean="0">
                <a:solidFill>
                  <a:schemeClr val="bg2"/>
                </a:solidFill>
                <a:latin typeface="Times New Roman" panose="02020603050405020304" pitchFamily="18" charset="0"/>
                <a:cs typeface="Times New Roman" panose="02020603050405020304" pitchFamily="18" charset="0"/>
              </a:rPr>
              <a:t>? (</a:t>
            </a:r>
            <a:r>
              <a:rPr lang="en-US" b="1" dirty="0" err="1" smtClean="0">
                <a:solidFill>
                  <a:schemeClr val="bg2"/>
                </a:solidFill>
                <a:latin typeface="Times New Roman" panose="02020603050405020304" pitchFamily="18" charset="0"/>
                <a:cs typeface="Times New Roman" panose="02020603050405020304" pitchFamily="18" charset="0"/>
              </a:rPr>
              <a:t>Chọn</a:t>
            </a:r>
            <a:r>
              <a:rPr lang="en-US" b="1" dirty="0" smtClean="0">
                <a:solidFill>
                  <a:schemeClr val="bg2"/>
                </a:solidFill>
                <a:latin typeface="Times New Roman" panose="02020603050405020304" pitchFamily="18" charset="0"/>
                <a:cs typeface="Times New Roman" panose="02020603050405020304" pitchFamily="18" charset="0"/>
              </a:rPr>
              <a:t> 1).</a:t>
            </a:r>
            <a:endParaRPr lang="en-US" b="1" dirty="0">
              <a:solidFill>
                <a:schemeClr val="bg2"/>
              </a:solidFill>
              <a:latin typeface="Times New Roman" panose="02020603050405020304" pitchFamily="18" charset="0"/>
              <a:cs typeface="Times New Roman" panose="02020603050405020304" pitchFamily="18" charset="0"/>
            </a:endParaRPr>
          </a:p>
          <a:p>
            <a:pPr marL="971550" lvl="1" indent="-514350">
              <a:lnSpc>
                <a:spcPct val="150000"/>
              </a:lnSpc>
              <a:buClr>
                <a:schemeClr val="bg2"/>
              </a:buClr>
              <a:buFont typeface="+mj-lt"/>
              <a:buAutoNum type="alphaLcPeriod"/>
            </a:pPr>
            <a:r>
              <a:rPr lang="en-US" dirty="0">
                <a:solidFill>
                  <a:schemeClr val="bg2"/>
                </a:solidFill>
                <a:latin typeface="Times New Roman" panose="02020603050405020304" pitchFamily="18" charset="0"/>
                <a:cs typeface="Times New Roman" panose="02020603050405020304" pitchFamily="18" charset="0"/>
              </a:rPr>
              <a:t>Microsoft Windows</a:t>
            </a:r>
          </a:p>
          <a:p>
            <a:pPr marL="971550" lvl="1" indent="-514350">
              <a:lnSpc>
                <a:spcPct val="150000"/>
              </a:lnSpc>
              <a:buClr>
                <a:schemeClr val="bg2"/>
              </a:buClr>
              <a:buFont typeface="+mj-lt"/>
              <a:buAutoNum type="alphaLcPeriod"/>
            </a:pPr>
            <a:r>
              <a:rPr lang="en-US" dirty="0" err="1">
                <a:solidFill>
                  <a:schemeClr val="bg2"/>
                </a:solidFill>
                <a:latin typeface="Times New Roman" panose="02020603050405020304" pitchFamily="18" charset="0"/>
                <a:cs typeface="Times New Roman" panose="02020603050405020304" pitchFamily="18" charset="0"/>
              </a:rPr>
              <a:t>Máy</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tính</a:t>
            </a:r>
            <a:r>
              <a:rPr lang="en-US" dirty="0">
                <a:solidFill>
                  <a:schemeClr val="bg2"/>
                </a:solidFill>
                <a:latin typeface="Times New Roman" panose="02020603050405020304" pitchFamily="18" charset="0"/>
                <a:cs typeface="Times New Roman" panose="02020603050405020304" pitchFamily="18" charset="0"/>
              </a:rPr>
              <a:t> Mac</a:t>
            </a:r>
          </a:p>
          <a:p>
            <a:pPr marL="971550" lvl="1" indent="-514350">
              <a:lnSpc>
                <a:spcPct val="150000"/>
              </a:lnSpc>
              <a:buClr>
                <a:schemeClr val="bg2"/>
              </a:buClr>
              <a:buFont typeface="+mj-lt"/>
              <a:buAutoNum type="alphaLcPeriod"/>
            </a:pPr>
            <a:r>
              <a:rPr lang="en-US" dirty="0">
                <a:solidFill>
                  <a:schemeClr val="bg2"/>
                </a:solidFill>
                <a:latin typeface="Times New Roman" panose="02020603050405020304" pitchFamily="18" charset="0"/>
                <a:cs typeface="Times New Roman" panose="02020603050405020304" pitchFamily="18" charset="0"/>
              </a:rPr>
              <a:t>Android</a:t>
            </a:r>
          </a:p>
          <a:p>
            <a:pPr marL="971550" lvl="1" indent="-514350">
              <a:lnSpc>
                <a:spcPct val="150000"/>
              </a:lnSpc>
              <a:buClr>
                <a:schemeClr val="bg2"/>
              </a:buClr>
              <a:buFont typeface="+mj-lt"/>
              <a:buAutoNum type="alphaLcPeriod"/>
            </a:pPr>
            <a:r>
              <a:rPr lang="en-US" dirty="0">
                <a:solidFill>
                  <a:schemeClr val="bg2"/>
                </a:solidFill>
                <a:latin typeface="Times New Roman" panose="02020603050405020304" pitchFamily="18" charset="0"/>
                <a:cs typeface="Times New Roman" panose="02020603050405020304" pitchFamily="18" charset="0"/>
              </a:rPr>
              <a:t>Microsoft Excel</a:t>
            </a:r>
          </a:p>
        </p:txBody>
      </p:sp>
      <p:sp>
        <p:nvSpPr>
          <p:cNvPr id="6" name="TextBox 5"/>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44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xEl>
                                              <p:pRg st="1" end="1"/>
                                            </p:txEl>
                                          </p:spTgt>
                                        </p:tgtEl>
                                        <p:attrNameLst>
                                          <p:attrName>ppt_w</p:attrName>
                                        </p:attrNameLst>
                                      </p:cBhvr>
                                      <p:tavLst>
                                        <p:tav tm="0">
                                          <p:val>
                                            <p:strVal val="ppt_w"/>
                                          </p:val>
                                        </p:tav>
                                        <p:tav tm="100000">
                                          <p:val>
                                            <p:fltVal val="0"/>
                                          </p:val>
                                        </p:tav>
                                      </p:tavLst>
                                    </p:anim>
                                    <p:anim calcmode="lin" valueType="num">
                                      <p:cBhvr>
                                        <p:cTn id="7" dur="1000"/>
                                        <p:tgtEl>
                                          <p:spTgt spid="4">
                                            <p:txEl>
                                              <p:pRg st="1" end="1"/>
                                            </p:txEl>
                                          </p:spTgt>
                                        </p:tgtEl>
                                        <p:attrNameLst>
                                          <p:attrName>ppt_h</p:attrName>
                                        </p:attrNameLst>
                                      </p:cBhvr>
                                      <p:tavLst>
                                        <p:tav tm="0">
                                          <p:val>
                                            <p:strVal val="ppt_h"/>
                                          </p:val>
                                        </p:tav>
                                        <p:tav tm="100000">
                                          <p:val>
                                            <p:fltVal val="0"/>
                                          </p:val>
                                        </p:tav>
                                      </p:tavLst>
                                    </p:anim>
                                    <p:anim calcmode="lin" valueType="num">
                                      <p:cBhvr>
                                        <p:cTn id="8" dur="1000"/>
                                        <p:tgtEl>
                                          <p:spTgt spid="4">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4">
                                            <p:txEl>
                                              <p:pRg st="1" end="1"/>
                                            </p:txEl>
                                          </p:spTgt>
                                        </p:tgtEl>
                                      </p:cBhvr>
                                    </p:animEffect>
                                    <p:set>
                                      <p:cBhvr>
                                        <p:cTn id="10" dur="1" fill="hold">
                                          <p:stCondLst>
                                            <p:cond delay="999"/>
                                          </p:stCondLst>
                                        </p:cTn>
                                        <p:tgtEl>
                                          <p:spTgt spid="4">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4">
                                            <p:txEl>
                                              <p:pRg st="2" end="2"/>
                                            </p:txEl>
                                          </p:spTgt>
                                        </p:tgtEl>
                                        <p:attrNameLst>
                                          <p:attrName>ppt_w</p:attrName>
                                        </p:attrNameLst>
                                      </p:cBhvr>
                                      <p:tavLst>
                                        <p:tav tm="0">
                                          <p:val>
                                            <p:strVal val="ppt_w"/>
                                          </p:val>
                                        </p:tav>
                                        <p:tav tm="100000">
                                          <p:val>
                                            <p:fltVal val="0"/>
                                          </p:val>
                                        </p:tav>
                                      </p:tavLst>
                                    </p:anim>
                                    <p:anim calcmode="lin" valueType="num">
                                      <p:cBhvr>
                                        <p:cTn id="13" dur="1000"/>
                                        <p:tgtEl>
                                          <p:spTgt spid="4">
                                            <p:txEl>
                                              <p:pRg st="2" end="2"/>
                                            </p:txEl>
                                          </p:spTgt>
                                        </p:tgtEl>
                                        <p:attrNameLst>
                                          <p:attrName>ppt_h</p:attrName>
                                        </p:attrNameLst>
                                      </p:cBhvr>
                                      <p:tavLst>
                                        <p:tav tm="0">
                                          <p:val>
                                            <p:strVal val="ppt_h"/>
                                          </p:val>
                                        </p:tav>
                                        <p:tav tm="100000">
                                          <p:val>
                                            <p:fltVal val="0"/>
                                          </p:val>
                                        </p:tav>
                                      </p:tavLst>
                                    </p:anim>
                                    <p:anim calcmode="lin" valueType="num">
                                      <p:cBhvr>
                                        <p:cTn id="14" dur="1000"/>
                                        <p:tgtEl>
                                          <p:spTgt spid="4">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4">
                                            <p:txEl>
                                              <p:pRg st="2" end="2"/>
                                            </p:txEl>
                                          </p:spTgt>
                                        </p:tgtEl>
                                      </p:cBhvr>
                                    </p:animEffect>
                                    <p:set>
                                      <p:cBhvr>
                                        <p:cTn id="16" dur="1" fill="hold">
                                          <p:stCondLst>
                                            <p:cond delay="999"/>
                                          </p:stCondLst>
                                        </p:cTn>
                                        <p:tgtEl>
                                          <p:spTgt spid="4">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4">
                                            <p:txEl>
                                              <p:pRg st="3" end="3"/>
                                            </p:txEl>
                                          </p:spTgt>
                                        </p:tgtEl>
                                        <p:attrNameLst>
                                          <p:attrName>ppt_w</p:attrName>
                                        </p:attrNameLst>
                                      </p:cBhvr>
                                      <p:tavLst>
                                        <p:tav tm="0">
                                          <p:val>
                                            <p:strVal val="ppt_w"/>
                                          </p:val>
                                        </p:tav>
                                        <p:tav tm="100000">
                                          <p:val>
                                            <p:fltVal val="0"/>
                                          </p:val>
                                        </p:tav>
                                      </p:tavLst>
                                    </p:anim>
                                    <p:anim calcmode="lin" valueType="num">
                                      <p:cBhvr>
                                        <p:cTn id="19" dur="1000"/>
                                        <p:tgtEl>
                                          <p:spTgt spid="4">
                                            <p:txEl>
                                              <p:pRg st="3" end="3"/>
                                            </p:txEl>
                                          </p:spTgt>
                                        </p:tgtEl>
                                        <p:attrNameLst>
                                          <p:attrName>ppt_h</p:attrName>
                                        </p:attrNameLst>
                                      </p:cBhvr>
                                      <p:tavLst>
                                        <p:tav tm="0">
                                          <p:val>
                                            <p:strVal val="ppt_h"/>
                                          </p:val>
                                        </p:tav>
                                        <p:tav tm="100000">
                                          <p:val>
                                            <p:fltVal val="0"/>
                                          </p:val>
                                        </p:tav>
                                      </p:tavLst>
                                    </p:anim>
                                    <p:anim calcmode="lin" valueType="num">
                                      <p:cBhvr>
                                        <p:cTn id="20" dur="1000"/>
                                        <p:tgtEl>
                                          <p:spTgt spid="4">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4">
                                            <p:txEl>
                                              <p:pRg st="3" end="3"/>
                                            </p:txEl>
                                          </p:spTgt>
                                        </p:tgtEl>
                                      </p:cBhvr>
                                    </p:animEffect>
                                    <p:set>
                                      <p:cBhvr>
                                        <p:cTn id="22" dur="1" fill="hold">
                                          <p:stCondLst>
                                            <p:cond delay="999"/>
                                          </p:stCondLst>
                                        </p:cTn>
                                        <p:tgtEl>
                                          <p:spTgt spid="4">
                                            <p:txEl>
                                              <p:pRg st="3" end="3"/>
                                            </p:txEl>
                                          </p:spTgt>
                                        </p:tgtEl>
                                        <p:attrNameLst>
                                          <p:attrName>style.visibility</p:attrName>
                                        </p:attrNameLst>
                                      </p:cBhvr>
                                      <p:to>
                                        <p:strVal val="hidden"/>
                                      </p:to>
                                    </p:set>
                                  </p:childTnLst>
                                </p:cTn>
                              </p:par>
                            </p:childTnLst>
                          </p:cTn>
                        </p:par>
                        <p:par>
                          <p:cTn id="23" fill="hold">
                            <p:stCondLst>
                              <p:cond delay="1000"/>
                            </p:stCondLst>
                            <p:childTnLst>
                              <p:par>
                                <p:cTn id="24" presetID="6" presetClass="emph" presetSubtype="0" repeatCount="indefinite" autoRev="1" fill="hold" nodeType="afterEffect">
                                  <p:stCondLst>
                                    <p:cond delay="0"/>
                                  </p:stCondLst>
                                  <p:childTnLst>
                                    <p:animScale>
                                      <p:cBhvr>
                                        <p:cTn id="25" dur="2000" fill="hold"/>
                                        <p:tgtEl>
                                          <p:spTgt spid="4">
                                            <p:txEl>
                                              <p:pRg st="4" end="4"/>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198438" y="1600200"/>
            <a:ext cx="11739562" cy="3784600"/>
          </a:xfrm>
        </p:spPr>
        <p:txBody>
          <a:bodyPr>
            <a:normAutofit/>
          </a:bodyPr>
          <a:lstStyle/>
          <a:p>
            <a:pPr marL="514350" lvl="0" indent="-514350">
              <a:buClr>
                <a:schemeClr val="bg2"/>
              </a:buClr>
              <a:buFont typeface="+mj-lt"/>
              <a:buAutoNum type="arabicPeriod" startAt="2"/>
            </a:pPr>
            <a:r>
              <a:rPr lang="en-US" b="1" dirty="0">
                <a:solidFill>
                  <a:schemeClr val="bg2"/>
                </a:solidFill>
                <a:latin typeface="Times New Roman" panose="02020603050405020304" pitchFamily="18" charset="0"/>
                <a:cs typeface="Times New Roman" panose="02020603050405020304" pitchFamily="18" charset="0"/>
              </a:rPr>
              <a:t>Theo </a:t>
            </a:r>
            <a:r>
              <a:rPr lang="en-US" b="1" dirty="0" err="1">
                <a:solidFill>
                  <a:schemeClr val="bg2"/>
                </a:solidFill>
                <a:latin typeface="Times New Roman" panose="02020603050405020304" pitchFamily="18" charset="0"/>
                <a:cs typeface="Times New Roman" panose="02020603050405020304" pitchFamily="18" charset="0"/>
              </a:rPr>
              <a:t>em</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hai</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lựa</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chọn</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nào</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chỉ</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ra</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tiện</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ích</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của</a:t>
            </a:r>
            <a:r>
              <a:rPr lang="en-US" b="1" dirty="0">
                <a:solidFill>
                  <a:schemeClr val="bg2"/>
                </a:solidFill>
                <a:latin typeface="Times New Roman" panose="02020603050405020304" pitchFamily="18" charset="0"/>
                <a:cs typeface="Times New Roman" panose="02020603050405020304" pitchFamily="18" charset="0"/>
              </a:rPr>
              <a:t> </a:t>
            </a:r>
            <a:r>
              <a:rPr lang="en-US" b="1" dirty="0" err="1">
                <a:solidFill>
                  <a:schemeClr val="bg2"/>
                </a:solidFill>
                <a:latin typeface="Times New Roman" panose="02020603050405020304" pitchFamily="18" charset="0"/>
                <a:cs typeface="Times New Roman" panose="02020603050405020304" pitchFamily="18" charset="0"/>
              </a:rPr>
              <a:t>tập</a:t>
            </a:r>
            <a:r>
              <a:rPr lang="en-US" b="1" dirty="0">
                <a:solidFill>
                  <a:schemeClr val="bg2"/>
                </a:solidFill>
                <a:latin typeface="Times New Roman" panose="02020603050405020304" pitchFamily="18" charset="0"/>
                <a:cs typeface="Times New Roman" panose="02020603050405020304" pitchFamily="18" charset="0"/>
              </a:rPr>
              <a:t> tin </a:t>
            </a:r>
            <a:r>
              <a:rPr lang="en-US" b="1" dirty="0" err="1">
                <a:solidFill>
                  <a:schemeClr val="bg2"/>
                </a:solidFill>
                <a:latin typeface="Times New Roman" panose="02020603050405020304" pitchFamily="18" charset="0"/>
                <a:cs typeface="Times New Roman" panose="02020603050405020304" pitchFamily="18" charset="0"/>
              </a:rPr>
              <a:t>nén</a:t>
            </a:r>
            <a:r>
              <a:rPr lang="en-US" b="1" dirty="0" smtClean="0">
                <a:solidFill>
                  <a:schemeClr val="bg2"/>
                </a:solidFill>
                <a:latin typeface="Times New Roman" panose="02020603050405020304" pitchFamily="18" charset="0"/>
                <a:cs typeface="Times New Roman" panose="02020603050405020304" pitchFamily="18" charset="0"/>
              </a:rPr>
              <a:t>?</a:t>
            </a:r>
          </a:p>
          <a:p>
            <a:pPr marL="971550" lvl="1" indent="-514350">
              <a:lnSpc>
                <a:spcPct val="150000"/>
              </a:lnSpc>
              <a:buClr>
                <a:schemeClr val="bg2"/>
              </a:buClr>
              <a:buFont typeface="+mj-lt"/>
              <a:buAutoNum type="alphaLcPeriod"/>
            </a:pPr>
            <a:r>
              <a:rPr lang="en-US" dirty="0" err="1" smtClean="0">
                <a:solidFill>
                  <a:schemeClr val="bg2"/>
                </a:solidFill>
                <a:latin typeface="Times New Roman" panose="02020603050405020304" pitchFamily="18" charset="0"/>
                <a:cs typeface="Times New Roman" panose="02020603050405020304" pitchFamily="18" charset="0"/>
              </a:rPr>
              <a:t>Tập</a:t>
            </a:r>
            <a:r>
              <a:rPr lang="en-US" dirty="0" smtClean="0">
                <a:solidFill>
                  <a:schemeClr val="bg2"/>
                </a:solidFill>
                <a:latin typeface="Times New Roman" panose="02020603050405020304" pitchFamily="18" charset="0"/>
                <a:cs typeface="Times New Roman" panose="02020603050405020304" pitchFamily="18" charset="0"/>
              </a:rPr>
              <a:t> tin ban </a:t>
            </a:r>
            <a:r>
              <a:rPr lang="en-US" dirty="0" err="1" smtClean="0">
                <a:solidFill>
                  <a:schemeClr val="bg2"/>
                </a:solidFill>
                <a:latin typeface="Times New Roman" panose="02020603050405020304" pitchFamily="18" charset="0"/>
                <a:cs typeface="Times New Roman" panose="02020603050405020304" pitchFamily="18" charset="0"/>
              </a:rPr>
              <a:t>đầu</a:t>
            </a:r>
            <a:r>
              <a:rPr lang="en-US" dirty="0" smtClean="0">
                <a:solidFill>
                  <a:schemeClr val="bg2"/>
                </a:solidFill>
                <a:latin typeface="Times New Roman" panose="02020603050405020304" pitchFamily="18" charset="0"/>
                <a:cs typeface="Times New Roman" panose="02020603050405020304" pitchFamily="18" charset="0"/>
              </a:rPr>
              <a:t> </a:t>
            </a:r>
            <a:r>
              <a:rPr lang="en-US" dirty="0" err="1" smtClean="0">
                <a:solidFill>
                  <a:schemeClr val="bg2"/>
                </a:solidFill>
                <a:latin typeface="Times New Roman" panose="02020603050405020304" pitchFamily="18" charset="0"/>
                <a:cs typeface="Times New Roman" panose="02020603050405020304" pitchFamily="18" charset="0"/>
              </a:rPr>
              <a:t>có</a:t>
            </a:r>
            <a:r>
              <a:rPr lang="en-US" dirty="0" smtClean="0">
                <a:solidFill>
                  <a:schemeClr val="bg2"/>
                </a:solidFill>
                <a:latin typeface="Times New Roman" panose="02020603050405020304" pitchFamily="18" charset="0"/>
                <a:cs typeface="Times New Roman" panose="02020603050405020304" pitchFamily="18" charset="0"/>
              </a:rPr>
              <a:t> dung </a:t>
            </a:r>
            <a:r>
              <a:rPr lang="en-US" dirty="0" err="1" smtClean="0">
                <a:solidFill>
                  <a:schemeClr val="bg2"/>
                </a:solidFill>
                <a:latin typeface="Times New Roman" panose="02020603050405020304" pitchFamily="18" charset="0"/>
                <a:cs typeface="Times New Roman" panose="02020603050405020304" pitchFamily="18" charset="0"/>
              </a:rPr>
              <a:t>lượng</a:t>
            </a:r>
            <a:r>
              <a:rPr lang="en-US" dirty="0" smtClean="0">
                <a:solidFill>
                  <a:schemeClr val="bg2"/>
                </a:solidFill>
                <a:latin typeface="Times New Roman" panose="02020603050405020304" pitchFamily="18" charset="0"/>
                <a:cs typeface="Times New Roman" panose="02020603050405020304" pitchFamily="18" charset="0"/>
              </a:rPr>
              <a:t> </a:t>
            </a:r>
            <a:r>
              <a:rPr lang="en-US" dirty="0" err="1" smtClean="0">
                <a:solidFill>
                  <a:schemeClr val="bg2"/>
                </a:solidFill>
                <a:latin typeface="Times New Roman" panose="02020603050405020304" pitchFamily="18" charset="0"/>
                <a:cs typeface="Times New Roman" panose="02020603050405020304" pitchFamily="18" charset="0"/>
              </a:rPr>
              <a:t>nhỏ</a:t>
            </a:r>
            <a:r>
              <a:rPr lang="en-US" dirty="0" smtClean="0">
                <a:solidFill>
                  <a:schemeClr val="bg2"/>
                </a:solidFill>
                <a:latin typeface="Times New Roman" panose="02020603050405020304" pitchFamily="18" charset="0"/>
                <a:cs typeface="Times New Roman" panose="02020603050405020304" pitchFamily="18" charset="0"/>
              </a:rPr>
              <a:t> </a:t>
            </a:r>
            <a:r>
              <a:rPr lang="en-US" dirty="0" err="1" smtClean="0">
                <a:solidFill>
                  <a:schemeClr val="bg2"/>
                </a:solidFill>
                <a:latin typeface="Times New Roman" panose="02020603050405020304" pitchFamily="18" charset="0"/>
                <a:cs typeface="Times New Roman" panose="02020603050405020304" pitchFamily="18" charset="0"/>
              </a:rPr>
              <a:t>hơn</a:t>
            </a:r>
            <a:r>
              <a:rPr lang="en-US" dirty="0" smtClean="0">
                <a:solidFill>
                  <a:schemeClr val="bg2"/>
                </a:solidFill>
                <a:latin typeface="Times New Roman" panose="02020603050405020304" pitchFamily="18" charset="0"/>
                <a:cs typeface="Times New Roman" panose="02020603050405020304" pitchFamily="18" charset="0"/>
              </a:rPr>
              <a:t> dung </a:t>
            </a:r>
            <a:r>
              <a:rPr lang="en-US" dirty="0" err="1" smtClean="0">
                <a:solidFill>
                  <a:schemeClr val="bg2"/>
                </a:solidFill>
                <a:latin typeface="Times New Roman" panose="02020603050405020304" pitchFamily="18" charset="0"/>
                <a:cs typeface="Times New Roman" panose="02020603050405020304" pitchFamily="18" charset="0"/>
              </a:rPr>
              <a:t>lượng</a:t>
            </a:r>
            <a:r>
              <a:rPr lang="en-US" dirty="0" smtClean="0">
                <a:solidFill>
                  <a:schemeClr val="bg2"/>
                </a:solidFill>
                <a:latin typeface="Times New Roman" panose="02020603050405020304" pitchFamily="18" charset="0"/>
                <a:cs typeface="Times New Roman" panose="02020603050405020304" pitchFamily="18" charset="0"/>
              </a:rPr>
              <a:t> </a:t>
            </a:r>
            <a:r>
              <a:rPr lang="en-US" dirty="0" err="1" smtClean="0">
                <a:solidFill>
                  <a:schemeClr val="bg2"/>
                </a:solidFill>
                <a:latin typeface="Times New Roman" panose="02020603050405020304" pitchFamily="18" charset="0"/>
                <a:cs typeface="Times New Roman" panose="02020603050405020304" pitchFamily="18" charset="0"/>
              </a:rPr>
              <a:t>của</a:t>
            </a:r>
            <a:r>
              <a:rPr lang="en-US" dirty="0" smtClean="0">
                <a:solidFill>
                  <a:schemeClr val="bg2"/>
                </a:solidFill>
                <a:latin typeface="Times New Roman" panose="02020603050405020304" pitchFamily="18" charset="0"/>
                <a:cs typeface="Times New Roman" panose="02020603050405020304" pitchFamily="18" charset="0"/>
              </a:rPr>
              <a:t> </a:t>
            </a:r>
            <a:r>
              <a:rPr lang="en-US" dirty="0" err="1" smtClean="0">
                <a:solidFill>
                  <a:schemeClr val="bg2"/>
                </a:solidFill>
                <a:latin typeface="Times New Roman" panose="02020603050405020304" pitchFamily="18" charset="0"/>
                <a:cs typeface="Times New Roman" panose="02020603050405020304" pitchFamily="18" charset="0"/>
              </a:rPr>
              <a:t>tập</a:t>
            </a:r>
            <a:r>
              <a:rPr lang="en-US" dirty="0" smtClean="0">
                <a:solidFill>
                  <a:schemeClr val="bg2"/>
                </a:solidFill>
                <a:latin typeface="Times New Roman" panose="02020603050405020304" pitchFamily="18" charset="0"/>
                <a:cs typeface="Times New Roman" panose="02020603050405020304" pitchFamily="18" charset="0"/>
              </a:rPr>
              <a:t> tin </a:t>
            </a:r>
            <a:r>
              <a:rPr lang="en-US" dirty="0" err="1" smtClean="0">
                <a:solidFill>
                  <a:schemeClr val="bg2"/>
                </a:solidFill>
                <a:latin typeface="Times New Roman" panose="02020603050405020304" pitchFamily="18" charset="0"/>
                <a:cs typeface="Times New Roman" panose="02020603050405020304" pitchFamily="18" charset="0"/>
              </a:rPr>
              <a:t>nén</a:t>
            </a:r>
            <a:r>
              <a:rPr lang="en-US" dirty="0" smtClean="0">
                <a:solidFill>
                  <a:schemeClr val="bg2"/>
                </a:solidFill>
                <a:latin typeface="Times New Roman" panose="02020603050405020304" pitchFamily="18" charset="0"/>
                <a:cs typeface="Times New Roman" panose="02020603050405020304" pitchFamily="18" charset="0"/>
              </a:rPr>
              <a:t>.</a:t>
            </a:r>
          </a:p>
          <a:p>
            <a:pPr marL="971550" lvl="1" indent="-514350">
              <a:lnSpc>
                <a:spcPct val="150000"/>
              </a:lnSpc>
              <a:buClr>
                <a:schemeClr val="bg2"/>
              </a:buClr>
              <a:buFont typeface="+mj-lt"/>
              <a:buAutoNum type="alphaLcPeriod"/>
            </a:pPr>
            <a:r>
              <a:rPr lang="en-US" dirty="0" err="1" smtClean="0">
                <a:solidFill>
                  <a:schemeClr val="bg2"/>
                </a:solidFill>
                <a:latin typeface="Times New Roman" panose="02020603050405020304" pitchFamily="18" charset="0"/>
                <a:cs typeface="Times New Roman" panose="02020603050405020304" pitchFamily="18" charset="0"/>
              </a:rPr>
              <a:t>Thông</a:t>
            </a:r>
            <a:r>
              <a:rPr lang="en-US" dirty="0" smtClean="0">
                <a:solidFill>
                  <a:schemeClr val="bg2"/>
                </a:solidFill>
                <a:latin typeface="Times New Roman" panose="02020603050405020304" pitchFamily="18" charset="0"/>
                <a:cs typeface="Times New Roman" panose="02020603050405020304" pitchFamily="18" charset="0"/>
              </a:rPr>
              <a:t> </a:t>
            </a:r>
            <a:r>
              <a:rPr lang="en-US" dirty="0">
                <a:solidFill>
                  <a:schemeClr val="bg2"/>
                </a:solidFill>
                <a:latin typeface="Times New Roman" panose="02020603050405020304" pitchFamily="18" charset="0"/>
                <a:cs typeface="Times New Roman" panose="02020603050405020304" pitchFamily="18" charset="0"/>
              </a:rPr>
              <a:t>tin ban </a:t>
            </a:r>
            <a:r>
              <a:rPr lang="en-US" dirty="0" err="1">
                <a:solidFill>
                  <a:schemeClr val="bg2"/>
                </a:solidFill>
                <a:latin typeface="Times New Roman" panose="02020603050405020304" pitchFamily="18" charset="0"/>
                <a:cs typeface="Times New Roman" panose="02020603050405020304" pitchFamily="18" charset="0"/>
              </a:rPr>
              <a:t>đầu</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không</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bị</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mất</a:t>
            </a:r>
            <a:r>
              <a:rPr lang="en-US" dirty="0">
                <a:solidFill>
                  <a:schemeClr val="bg2"/>
                </a:solidFill>
                <a:latin typeface="Times New Roman" panose="02020603050405020304" pitchFamily="18" charset="0"/>
                <a:cs typeface="Times New Roman" panose="02020603050405020304" pitchFamily="18" charset="0"/>
              </a:rPr>
              <a:t>.</a:t>
            </a:r>
          </a:p>
          <a:p>
            <a:pPr marL="971550" lvl="1" indent="-514350">
              <a:lnSpc>
                <a:spcPct val="150000"/>
              </a:lnSpc>
              <a:buClr>
                <a:schemeClr val="bg2"/>
              </a:buClr>
              <a:buFont typeface="+mj-lt"/>
              <a:buAutoNum type="alphaLcPeriod"/>
            </a:pPr>
            <a:r>
              <a:rPr lang="en-US" dirty="0" err="1">
                <a:solidFill>
                  <a:schemeClr val="bg2"/>
                </a:solidFill>
                <a:latin typeface="Times New Roman" panose="02020603050405020304" pitchFamily="18" charset="0"/>
                <a:cs typeface="Times New Roman" panose="02020603050405020304" pitchFamily="18" charset="0"/>
              </a:rPr>
              <a:t>Tập</a:t>
            </a:r>
            <a:r>
              <a:rPr lang="en-US" dirty="0">
                <a:solidFill>
                  <a:schemeClr val="bg2"/>
                </a:solidFill>
                <a:latin typeface="Times New Roman" panose="02020603050405020304" pitchFamily="18" charset="0"/>
                <a:cs typeface="Times New Roman" panose="02020603050405020304" pitchFamily="18" charset="0"/>
              </a:rPr>
              <a:t> tin </a:t>
            </a:r>
            <a:r>
              <a:rPr lang="en-US" dirty="0" err="1">
                <a:solidFill>
                  <a:schemeClr val="bg2"/>
                </a:solidFill>
                <a:latin typeface="Times New Roman" panose="02020603050405020304" pitchFamily="18" charset="0"/>
                <a:cs typeface="Times New Roman" panose="02020603050405020304" pitchFamily="18" charset="0"/>
              </a:rPr>
              <a:t>nén</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có</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kích</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thước</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nhỏ</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hơn</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kích</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thước</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của</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tập</a:t>
            </a:r>
            <a:r>
              <a:rPr lang="en-US" dirty="0">
                <a:solidFill>
                  <a:schemeClr val="bg2"/>
                </a:solidFill>
                <a:latin typeface="Times New Roman" panose="02020603050405020304" pitchFamily="18" charset="0"/>
                <a:cs typeface="Times New Roman" panose="02020603050405020304" pitchFamily="18" charset="0"/>
              </a:rPr>
              <a:t> tin ban </a:t>
            </a:r>
            <a:r>
              <a:rPr lang="en-US" dirty="0" err="1">
                <a:solidFill>
                  <a:schemeClr val="bg2"/>
                </a:solidFill>
                <a:latin typeface="Times New Roman" panose="02020603050405020304" pitchFamily="18" charset="0"/>
                <a:cs typeface="Times New Roman" panose="02020603050405020304" pitchFamily="18" charset="0"/>
              </a:rPr>
              <a:t>đầu</a:t>
            </a:r>
            <a:r>
              <a:rPr lang="en-US" dirty="0">
                <a:solidFill>
                  <a:schemeClr val="bg2"/>
                </a:solidFill>
                <a:latin typeface="Times New Roman" panose="02020603050405020304" pitchFamily="18" charset="0"/>
                <a:cs typeface="Times New Roman" panose="02020603050405020304" pitchFamily="18" charset="0"/>
              </a:rPr>
              <a:t>.</a:t>
            </a:r>
          </a:p>
          <a:p>
            <a:pPr marL="971550" lvl="1" indent="-514350">
              <a:lnSpc>
                <a:spcPct val="150000"/>
              </a:lnSpc>
              <a:buClr>
                <a:schemeClr val="bg2"/>
              </a:buClr>
              <a:buFont typeface="+mj-lt"/>
              <a:buAutoNum type="alphaLcPeriod"/>
            </a:pPr>
            <a:r>
              <a:rPr lang="en-US" dirty="0" err="1">
                <a:solidFill>
                  <a:schemeClr val="bg2"/>
                </a:solidFill>
                <a:latin typeface="Times New Roman" panose="02020603050405020304" pitchFamily="18" charset="0"/>
                <a:cs typeface="Times New Roman" panose="02020603050405020304" pitchFamily="18" charset="0"/>
              </a:rPr>
              <a:t>Nội</a:t>
            </a:r>
            <a:r>
              <a:rPr lang="en-US" dirty="0">
                <a:solidFill>
                  <a:schemeClr val="bg2"/>
                </a:solidFill>
                <a:latin typeface="Times New Roman" panose="02020603050405020304" pitchFamily="18" charset="0"/>
                <a:cs typeface="Times New Roman" panose="02020603050405020304" pitchFamily="18" charset="0"/>
              </a:rPr>
              <a:t> dung </a:t>
            </a:r>
            <a:r>
              <a:rPr lang="en-US" dirty="0" err="1">
                <a:solidFill>
                  <a:schemeClr val="bg2"/>
                </a:solidFill>
                <a:latin typeface="Times New Roman" panose="02020603050405020304" pitchFamily="18" charset="0"/>
                <a:cs typeface="Times New Roman" panose="02020603050405020304" pitchFamily="18" charset="0"/>
              </a:rPr>
              <a:t>của</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tập</a:t>
            </a:r>
            <a:r>
              <a:rPr lang="en-US" dirty="0">
                <a:solidFill>
                  <a:schemeClr val="bg2"/>
                </a:solidFill>
                <a:latin typeface="Times New Roman" panose="02020603050405020304" pitchFamily="18" charset="0"/>
                <a:cs typeface="Times New Roman" panose="02020603050405020304" pitchFamily="18" charset="0"/>
              </a:rPr>
              <a:t> tin RAR </a:t>
            </a:r>
            <a:r>
              <a:rPr lang="en-US" dirty="0" err="1">
                <a:solidFill>
                  <a:schemeClr val="bg2"/>
                </a:solidFill>
                <a:latin typeface="Times New Roman" panose="02020603050405020304" pitchFamily="18" charset="0"/>
                <a:cs typeface="Times New Roman" panose="02020603050405020304" pitchFamily="18" charset="0"/>
              </a:rPr>
              <a:t>xem</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được</a:t>
            </a:r>
            <a:r>
              <a:rPr lang="en-US" dirty="0">
                <a:solidFill>
                  <a:schemeClr val="bg2"/>
                </a:solidFill>
                <a:latin typeface="Times New Roman" panose="02020603050405020304" pitchFamily="18" charset="0"/>
                <a:cs typeface="Times New Roman" panose="02020603050405020304" pitchFamily="18" charset="0"/>
              </a:rPr>
              <a:t> ở </a:t>
            </a:r>
            <a:r>
              <a:rPr lang="en-US" dirty="0" err="1">
                <a:solidFill>
                  <a:schemeClr val="bg2"/>
                </a:solidFill>
                <a:latin typeface="Times New Roman" panose="02020603050405020304" pitchFamily="18" charset="0"/>
                <a:cs typeface="Times New Roman" panose="02020603050405020304" pitchFamily="18" charset="0"/>
              </a:rPr>
              <a:t>bất</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kỳ</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máy</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tính</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nào</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mà</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không</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cần</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bất</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kỳ</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phần</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mềm</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cụ</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thể</a:t>
            </a:r>
            <a:r>
              <a:rPr lang="en-US" dirty="0">
                <a:solidFill>
                  <a:schemeClr val="bg2"/>
                </a:solidFill>
                <a:latin typeface="Times New Roman" panose="02020603050405020304" pitchFamily="18" charset="0"/>
                <a:cs typeface="Times New Roman" panose="02020603050405020304" pitchFamily="18" charset="0"/>
              </a:rPr>
              <a:t> </a:t>
            </a:r>
            <a:r>
              <a:rPr lang="en-US" dirty="0" err="1">
                <a:solidFill>
                  <a:schemeClr val="bg2"/>
                </a:solidFill>
                <a:latin typeface="Times New Roman" panose="02020603050405020304" pitchFamily="18" charset="0"/>
                <a:cs typeface="Times New Roman" panose="02020603050405020304" pitchFamily="18" charset="0"/>
              </a:rPr>
              <a:t>nào</a:t>
            </a:r>
            <a:r>
              <a:rPr lang="en-US" dirty="0">
                <a:solidFill>
                  <a:schemeClr val="bg2"/>
                </a:solidFill>
                <a:latin typeface="Times New Roman" panose="02020603050405020304" pitchFamily="18" charset="0"/>
                <a:cs typeface="Times New Roman" panose="02020603050405020304" pitchFamily="18" charset="0"/>
              </a:rPr>
              <a:t>.</a:t>
            </a:r>
          </a:p>
        </p:txBody>
      </p:sp>
      <p:sp>
        <p:nvSpPr>
          <p:cNvPr id="6" name="Title 1"/>
          <p:cNvSpPr txBox="1">
            <a:spLocks/>
          </p:cNvSpPr>
          <p:nvPr/>
        </p:nvSpPr>
        <p:spPr>
          <a:xfrm>
            <a:off x="1458119" y="901700"/>
            <a:ext cx="9474200" cy="525463"/>
          </a:xfrm>
          <a:prstGeom prst="rect">
            <a:avLst/>
          </a:prstGeom>
        </p:spPr>
        <p:txBody>
          <a:bodyPr vert="horz" lIns="91440" tIns="45720" rIns="91440" bIns="45720" rtlCol="0" anchor="ctr">
            <a:normAutofit fontScale="90000" lnSpcReduction="10000"/>
          </a:bodyPr>
          <a:lstStyle>
            <a:lvl1pPr algn="ctr" defTabSz="914400" rtl="0" eaLnBrk="1" latinLnBrk="0" hangingPunct="1">
              <a:lnSpc>
                <a:spcPct val="85000"/>
              </a:lnSpc>
              <a:spcBef>
                <a:spcPct val="0"/>
              </a:spcBef>
              <a:buNone/>
              <a:defRPr sz="4000" kern="1200" cap="all" baseline="0">
                <a:solidFill>
                  <a:schemeClr val="bg2"/>
                </a:solidFill>
                <a:latin typeface="Times New Roman" panose="02020603050405020304" pitchFamily="18" charset="0"/>
                <a:ea typeface="+mj-ea"/>
                <a:cs typeface="Times New Roman" panose="02020603050405020304" pitchFamily="18" charset="0"/>
              </a:defRPr>
            </a:lvl1pPr>
          </a:lstStyle>
          <a:p>
            <a:r>
              <a:rPr lang="en-US" cap="none" dirty="0" err="1" smtClean="0">
                <a:ln w="0"/>
              </a:rPr>
              <a:t>Câu</a:t>
            </a:r>
            <a:r>
              <a:rPr lang="en-US" cap="none" dirty="0" smtClean="0">
                <a:ln w="0"/>
              </a:rPr>
              <a:t> </a:t>
            </a:r>
            <a:r>
              <a:rPr lang="en-US" cap="none" dirty="0" err="1" smtClean="0">
                <a:ln w="0"/>
              </a:rPr>
              <a:t>hỏi</a:t>
            </a:r>
            <a:r>
              <a:rPr lang="en-US" cap="none" dirty="0" smtClean="0">
                <a:ln w="0"/>
              </a:rPr>
              <a:t> </a:t>
            </a:r>
            <a:r>
              <a:rPr lang="en-US" cap="none" dirty="0" err="1" smtClean="0">
                <a:ln w="0"/>
              </a:rPr>
              <a:t>ôn</a:t>
            </a:r>
            <a:r>
              <a:rPr lang="en-US" cap="none" dirty="0" smtClean="0">
                <a:ln w="0"/>
              </a:rPr>
              <a:t> </a:t>
            </a:r>
            <a:r>
              <a:rPr lang="en-US" cap="none" dirty="0" err="1" smtClean="0">
                <a:ln w="0"/>
              </a:rPr>
              <a:t>luyện</a:t>
            </a:r>
            <a:endParaRPr lang="en-US" cap="none" dirty="0">
              <a:ln w="0"/>
            </a:endParaRPr>
          </a:p>
        </p:txBody>
      </p:sp>
      <p:sp>
        <p:nvSpPr>
          <p:cNvPr id="7" name="TextBox 6"/>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967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xEl>
                                              <p:pRg st="1" end="1"/>
                                            </p:txEl>
                                          </p:spTgt>
                                        </p:tgtEl>
                                        <p:attrNameLst>
                                          <p:attrName>ppt_w</p:attrName>
                                        </p:attrNameLst>
                                      </p:cBhvr>
                                      <p:tavLst>
                                        <p:tav tm="0">
                                          <p:val>
                                            <p:strVal val="ppt_w"/>
                                          </p:val>
                                        </p:tav>
                                        <p:tav tm="100000">
                                          <p:val>
                                            <p:fltVal val="0"/>
                                          </p:val>
                                        </p:tav>
                                      </p:tavLst>
                                    </p:anim>
                                    <p:anim calcmode="lin" valueType="num">
                                      <p:cBhvr>
                                        <p:cTn id="7" dur="1000"/>
                                        <p:tgtEl>
                                          <p:spTgt spid="4">
                                            <p:txEl>
                                              <p:pRg st="1" end="1"/>
                                            </p:txEl>
                                          </p:spTgt>
                                        </p:tgtEl>
                                        <p:attrNameLst>
                                          <p:attrName>ppt_h</p:attrName>
                                        </p:attrNameLst>
                                      </p:cBhvr>
                                      <p:tavLst>
                                        <p:tav tm="0">
                                          <p:val>
                                            <p:strVal val="ppt_h"/>
                                          </p:val>
                                        </p:tav>
                                        <p:tav tm="100000">
                                          <p:val>
                                            <p:fltVal val="0"/>
                                          </p:val>
                                        </p:tav>
                                      </p:tavLst>
                                    </p:anim>
                                    <p:anim calcmode="lin" valueType="num">
                                      <p:cBhvr>
                                        <p:cTn id="8" dur="1000"/>
                                        <p:tgtEl>
                                          <p:spTgt spid="4">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4">
                                            <p:txEl>
                                              <p:pRg st="1" end="1"/>
                                            </p:txEl>
                                          </p:spTgt>
                                        </p:tgtEl>
                                      </p:cBhvr>
                                    </p:animEffect>
                                    <p:set>
                                      <p:cBhvr>
                                        <p:cTn id="10" dur="1" fill="hold">
                                          <p:stCondLst>
                                            <p:cond delay="999"/>
                                          </p:stCondLst>
                                        </p:cTn>
                                        <p:tgtEl>
                                          <p:spTgt spid="4">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4">
                                            <p:txEl>
                                              <p:pRg st="4" end="4"/>
                                            </p:txEl>
                                          </p:spTgt>
                                        </p:tgtEl>
                                        <p:attrNameLst>
                                          <p:attrName>ppt_w</p:attrName>
                                        </p:attrNameLst>
                                      </p:cBhvr>
                                      <p:tavLst>
                                        <p:tav tm="0">
                                          <p:val>
                                            <p:strVal val="ppt_w"/>
                                          </p:val>
                                        </p:tav>
                                        <p:tav tm="100000">
                                          <p:val>
                                            <p:fltVal val="0"/>
                                          </p:val>
                                        </p:tav>
                                      </p:tavLst>
                                    </p:anim>
                                    <p:anim calcmode="lin" valueType="num">
                                      <p:cBhvr>
                                        <p:cTn id="13" dur="1000"/>
                                        <p:tgtEl>
                                          <p:spTgt spid="4">
                                            <p:txEl>
                                              <p:pRg st="4" end="4"/>
                                            </p:txEl>
                                          </p:spTgt>
                                        </p:tgtEl>
                                        <p:attrNameLst>
                                          <p:attrName>ppt_h</p:attrName>
                                        </p:attrNameLst>
                                      </p:cBhvr>
                                      <p:tavLst>
                                        <p:tav tm="0">
                                          <p:val>
                                            <p:strVal val="ppt_h"/>
                                          </p:val>
                                        </p:tav>
                                        <p:tav tm="100000">
                                          <p:val>
                                            <p:fltVal val="0"/>
                                          </p:val>
                                        </p:tav>
                                      </p:tavLst>
                                    </p:anim>
                                    <p:anim calcmode="lin" valueType="num">
                                      <p:cBhvr>
                                        <p:cTn id="14" dur="1000"/>
                                        <p:tgtEl>
                                          <p:spTgt spid="4">
                                            <p:txEl>
                                              <p:pRg st="4" end="4"/>
                                            </p:txEl>
                                          </p:spTgt>
                                        </p:tgtEl>
                                        <p:attrNameLst>
                                          <p:attrName>style.rotation</p:attrName>
                                        </p:attrNameLst>
                                      </p:cBhvr>
                                      <p:tavLst>
                                        <p:tav tm="0">
                                          <p:val>
                                            <p:fltVal val="0"/>
                                          </p:val>
                                        </p:tav>
                                        <p:tav tm="100000">
                                          <p:val>
                                            <p:fltVal val="90"/>
                                          </p:val>
                                        </p:tav>
                                      </p:tavLst>
                                    </p:anim>
                                    <p:animEffect transition="out" filter="fade">
                                      <p:cBhvr>
                                        <p:cTn id="15" dur="1000"/>
                                        <p:tgtEl>
                                          <p:spTgt spid="4">
                                            <p:txEl>
                                              <p:pRg st="4" end="4"/>
                                            </p:txEl>
                                          </p:spTgt>
                                        </p:tgtEl>
                                      </p:cBhvr>
                                    </p:animEffect>
                                    <p:set>
                                      <p:cBhvr>
                                        <p:cTn id="16" dur="1" fill="hold">
                                          <p:stCondLst>
                                            <p:cond delay="999"/>
                                          </p:stCondLst>
                                        </p:cTn>
                                        <p:tgtEl>
                                          <p:spTgt spid="4">
                                            <p:txEl>
                                              <p:pRg st="4" end="4"/>
                                            </p:txEl>
                                          </p:spTgt>
                                        </p:tgtEl>
                                        <p:attrNameLst>
                                          <p:attrName>style.visibility</p:attrName>
                                        </p:attrNameLst>
                                      </p:cBhvr>
                                      <p:to>
                                        <p:strVal val="hidden"/>
                                      </p:to>
                                    </p:set>
                                  </p:childTnLst>
                                </p:cTn>
                              </p:par>
                            </p:childTnLst>
                          </p:cTn>
                        </p:par>
                        <p:par>
                          <p:cTn id="17" fill="hold">
                            <p:stCondLst>
                              <p:cond delay="1000"/>
                            </p:stCondLst>
                            <p:childTnLst>
                              <p:par>
                                <p:cTn id="18" presetID="6" presetClass="emph" presetSubtype="0" repeatCount="indefinite" autoRev="1" fill="hold" nodeType="afterEffect">
                                  <p:stCondLst>
                                    <p:cond delay="0"/>
                                  </p:stCondLst>
                                  <p:childTnLst>
                                    <p:animScale>
                                      <p:cBhvr>
                                        <p:cTn id="19" dur="2000" fill="hold"/>
                                        <p:tgtEl>
                                          <p:spTgt spid="4">
                                            <p:txEl>
                                              <p:pRg st="2" end="2"/>
                                            </p:txEl>
                                          </p:spTgt>
                                        </p:tgtEl>
                                      </p:cBhvr>
                                      <p:by x="130000" y="130000"/>
                                    </p:animScale>
                                  </p:childTnLst>
                                </p:cTn>
                              </p:par>
                              <p:par>
                                <p:cTn id="20" presetID="6" presetClass="emph" presetSubtype="0" repeatCount="indefinite" autoRev="1" fill="hold" nodeType="withEffect">
                                  <p:stCondLst>
                                    <p:cond delay="0"/>
                                  </p:stCondLst>
                                  <p:childTnLst>
                                    <p:animScale>
                                      <p:cBhvr>
                                        <p:cTn id="21" dur="2000" fill="hold"/>
                                        <p:tgtEl>
                                          <p:spTgt spid="4">
                                            <p:txEl>
                                              <p:pRg st="3" end="3"/>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4294967295"/>
          </p:nvPr>
        </p:nvSpPr>
        <p:spPr>
          <a:xfrm>
            <a:off x="423862" y="1444626"/>
            <a:ext cx="11542713" cy="4425950"/>
          </a:xfrm>
        </p:spPr>
        <p:txBody>
          <a:bodyPr>
            <a:normAutofit/>
          </a:bodyPr>
          <a:lstStyle/>
          <a:p>
            <a:pPr marL="514350" indent="-514350">
              <a:buClr>
                <a:schemeClr val="bg2"/>
              </a:buClr>
              <a:buFont typeface="+mj-lt"/>
              <a:buAutoNum type="arabicPeriod" startAt="3"/>
            </a:pPr>
            <a:r>
              <a:rPr lang="vi-VN" b="1" dirty="0" smtClean="0">
                <a:solidFill>
                  <a:schemeClr val="bg2"/>
                </a:solidFill>
                <a:latin typeface="Times New Roman" panose="02020603050405020304" pitchFamily="18" charset="0"/>
                <a:cs typeface="Times New Roman" panose="02020603050405020304" pitchFamily="18" charset="0"/>
              </a:rPr>
              <a:t>Em </a:t>
            </a:r>
            <a:r>
              <a:rPr lang="vi-VN" b="1" dirty="0">
                <a:solidFill>
                  <a:schemeClr val="bg2"/>
                </a:solidFill>
                <a:latin typeface="Times New Roman" panose="02020603050405020304" pitchFamily="18" charset="0"/>
                <a:cs typeface="Times New Roman" panose="02020603050405020304" pitchFamily="18" charset="0"/>
              </a:rPr>
              <a:t>hãy cho biết chương trình nào được thiết kế để phát hiện, ngăn chặn, loại bỏ và phòng chống vi rút máy tính?</a:t>
            </a:r>
          </a:p>
          <a:p>
            <a:pPr marL="971550" lvl="1" indent="-514350">
              <a:lnSpc>
                <a:spcPct val="150000"/>
              </a:lnSpc>
              <a:buClr>
                <a:schemeClr val="bg2"/>
              </a:buClr>
              <a:buFont typeface="+mj-lt"/>
              <a:buAutoNum type="alphaLcPeriod"/>
            </a:pPr>
            <a:r>
              <a:rPr lang="vi-VN" dirty="0" smtClean="0">
                <a:solidFill>
                  <a:schemeClr val="bg2"/>
                </a:solidFill>
                <a:latin typeface="Times New Roman" panose="02020603050405020304" pitchFamily="18" charset="0"/>
                <a:cs typeface="Times New Roman" panose="02020603050405020304" pitchFamily="18" charset="0"/>
              </a:rPr>
              <a:t>Malware</a:t>
            </a:r>
            <a:endParaRPr lang="vi-VN" dirty="0">
              <a:solidFill>
                <a:schemeClr val="bg2"/>
              </a:solidFill>
              <a:latin typeface="Times New Roman" panose="02020603050405020304" pitchFamily="18" charset="0"/>
              <a:cs typeface="Times New Roman" panose="02020603050405020304" pitchFamily="18" charset="0"/>
            </a:endParaRPr>
          </a:p>
          <a:p>
            <a:pPr marL="971550" lvl="1" indent="-514350">
              <a:lnSpc>
                <a:spcPct val="150000"/>
              </a:lnSpc>
              <a:buClr>
                <a:schemeClr val="bg2"/>
              </a:buClr>
              <a:buFont typeface="+mj-lt"/>
              <a:buAutoNum type="alphaLcPeriod"/>
            </a:pPr>
            <a:r>
              <a:rPr lang="vi-VN" dirty="0" smtClean="0">
                <a:solidFill>
                  <a:schemeClr val="bg2"/>
                </a:solidFill>
                <a:latin typeface="Times New Roman" panose="02020603050405020304" pitchFamily="18" charset="0"/>
                <a:cs typeface="Times New Roman" panose="02020603050405020304" pitchFamily="18" charset="0"/>
              </a:rPr>
              <a:t>Worm</a:t>
            </a:r>
            <a:endParaRPr lang="vi-VN" dirty="0">
              <a:solidFill>
                <a:schemeClr val="bg2"/>
              </a:solidFill>
              <a:latin typeface="Times New Roman" panose="02020603050405020304" pitchFamily="18" charset="0"/>
              <a:cs typeface="Times New Roman" panose="02020603050405020304" pitchFamily="18" charset="0"/>
            </a:endParaRPr>
          </a:p>
          <a:p>
            <a:pPr marL="971550" lvl="1" indent="-514350">
              <a:lnSpc>
                <a:spcPct val="150000"/>
              </a:lnSpc>
              <a:buClr>
                <a:schemeClr val="bg2"/>
              </a:buClr>
              <a:buFont typeface="+mj-lt"/>
              <a:buAutoNum type="alphaLcPeriod"/>
            </a:pPr>
            <a:r>
              <a:rPr lang="vi-VN" dirty="0" smtClean="0">
                <a:solidFill>
                  <a:schemeClr val="bg2"/>
                </a:solidFill>
                <a:latin typeface="Times New Roman" panose="02020603050405020304" pitchFamily="18" charset="0"/>
                <a:cs typeface="Times New Roman" panose="02020603050405020304" pitchFamily="18" charset="0"/>
              </a:rPr>
              <a:t>Antivirus</a:t>
            </a:r>
            <a:endParaRPr lang="vi-VN" dirty="0">
              <a:solidFill>
                <a:schemeClr val="bg2"/>
              </a:solidFill>
              <a:latin typeface="Times New Roman" panose="02020603050405020304" pitchFamily="18" charset="0"/>
              <a:cs typeface="Times New Roman" panose="02020603050405020304" pitchFamily="18" charset="0"/>
            </a:endParaRPr>
          </a:p>
          <a:p>
            <a:pPr marL="971550" lvl="1" indent="-514350">
              <a:lnSpc>
                <a:spcPct val="150000"/>
              </a:lnSpc>
              <a:buClr>
                <a:schemeClr val="bg2"/>
              </a:buClr>
              <a:buFont typeface="+mj-lt"/>
              <a:buAutoNum type="alphaLcPeriod"/>
            </a:pPr>
            <a:r>
              <a:rPr lang="vi-VN" dirty="0" smtClean="0">
                <a:solidFill>
                  <a:schemeClr val="bg2"/>
                </a:solidFill>
                <a:latin typeface="Times New Roman" panose="02020603050405020304" pitchFamily="18" charset="0"/>
                <a:cs typeface="Times New Roman" panose="02020603050405020304" pitchFamily="18" charset="0"/>
              </a:rPr>
              <a:t>Spyware</a:t>
            </a:r>
            <a:r>
              <a:rPr lang="vi-VN" dirty="0">
                <a:solidFill>
                  <a:schemeClr val="bg2"/>
                </a:solidFill>
                <a:latin typeface="Times New Roman" panose="02020603050405020304" pitchFamily="18" charset="0"/>
                <a:cs typeface="Times New Roman" panose="02020603050405020304" pitchFamily="18" charset="0"/>
              </a:rPr>
              <a:t> </a:t>
            </a:r>
          </a:p>
        </p:txBody>
      </p:sp>
      <p:sp>
        <p:nvSpPr>
          <p:cNvPr id="6" name="Title 1"/>
          <p:cNvSpPr txBox="1">
            <a:spLocks/>
          </p:cNvSpPr>
          <p:nvPr/>
        </p:nvSpPr>
        <p:spPr>
          <a:xfrm>
            <a:off x="1458119" y="901700"/>
            <a:ext cx="9474200" cy="525463"/>
          </a:xfrm>
          <a:prstGeom prst="rect">
            <a:avLst/>
          </a:prstGeom>
        </p:spPr>
        <p:txBody>
          <a:bodyPr vert="horz" lIns="91440" tIns="45720" rIns="91440" bIns="45720" rtlCol="0" anchor="ctr">
            <a:normAutofit fontScale="90000" lnSpcReduction="10000"/>
          </a:bodyPr>
          <a:lstStyle>
            <a:lvl1pPr algn="ctr" defTabSz="914400" rtl="0" eaLnBrk="1" latinLnBrk="0" hangingPunct="1">
              <a:lnSpc>
                <a:spcPct val="85000"/>
              </a:lnSpc>
              <a:spcBef>
                <a:spcPct val="0"/>
              </a:spcBef>
              <a:buNone/>
              <a:defRPr sz="4000" kern="1200" cap="all" baseline="0">
                <a:solidFill>
                  <a:schemeClr val="bg2"/>
                </a:solidFill>
                <a:latin typeface="Times New Roman" panose="02020603050405020304" pitchFamily="18" charset="0"/>
                <a:ea typeface="+mj-ea"/>
                <a:cs typeface="Times New Roman" panose="02020603050405020304" pitchFamily="18" charset="0"/>
              </a:defRPr>
            </a:lvl1pPr>
          </a:lstStyle>
          <a:p>
            <a:r>
              <a:rPr lang="en-US" cap="none" dirty="0" err="1" smtClean="0">
                <a:ln w="0"/>
              </a:rPr>
              <a:t>Câu</a:t>
            </a:r>
            <a:r>
              <a:rPr lang="en-US" cap="none" dirty="0" smtClean="0">
                <a:ln w="0"/>
              </a:rPr>
              <a:t> </a:t>
            </a:r>
            <a:r>
              <a:rPr lang="en-US" cap="none" dirty="0" err="1" smtClean="0">
                <a:ln w="0"/>
              </a:rPr>
              <a:t>hỏi</a:t>
            </a:r>
            <a:r>
              <a:rPr lang="en-US" cap="none" dirty="0" smtClean="0">
                <a:ln w="0"/>
              </a:rPr>
              <a:t> </a:t>
            </a:r>
            <a:r>
              <a:rPr lang="en-US" cap="none" dirty="0" err="1" smtClean="0">
                <a:ln w="0"/>
              </a:rPr>
              <a:t>ôn</a:t>
            </a:r>
            <a:r>
              <a:rPr lang="en-US" cap="none" dirty="0" smtClean="0">
                <a:ln w="0"/>
              </a:rPr>
              <a:t> </a:t>
            </a:r>
            <a:r>
              <a:rPr lang="en-US" cap="none" dirty="0" err="1" smtClean="0">
                <a:ln w="0"/>
              </a:rPr>
              <a:t>luyện</a:t>
            </a:r>
            <a:endParaRPr lang="en-US" cap="none" dirty="0">
              <a:ln w="0"/>
            </a:endParaRPr>
          </a:p>
        </p:txBody>
      </p:sp>
      <p:sp>
        <p:nvSpPr>
          <p:cNvPr id="7" name="TextBox 6"/>
          <p:cNvSpPr txBox="1"/>
          <p:nvPr/>
        </p:nvSpPr>
        <p:spPr>
          <a:xfrm>
            <a:off x="34918" y="116716"/>
            <a:ext cx="4314825" cy="461665"/>
          </a:xfrm>
          <a:prstGeom prst="rect">
            <a:avLst/>
          </a:prstGeom>
          <a:noFill/>
        </p:spPr>
        <p:txBody>
          <a:bodyPr wrap="square" rtlCol="0">
            <a:spAutoFit/>
          </a:bodyPr>
          <a:lstStyle/>
          <a:p>
            <a:r>
              <a:rPr lang="en-US" sz="2400" dirty="0" err="1" smtClean="0">
                <a:latin typeface="Times New Roman" panose="02020603050405020304" pitchFamily="18" charset="0"/>
                <a:cs typeface="Times New Roman" panose="02020603050405020304" pitchFamily="18" charset="0"/>
              </a:rPr>
              <a:t>Chủ</a:t>
            </a:r>
            <a:r>
              <a:rPr lang="en-US" sz="2400" baseline="0" dirty="0" smtClean="0">
                <a:latin typeface="Times New Roman" panose="02020603050405020304" pitchFamily="18" charset="0"/>
                <a:cs typeface="Times New Roman" panose="02020603050405020304" pitchFamily="18" charset="0"/>
              </a:rPr>
              <a:t> </a:t>
            </a:r>
            <a:r>
              <a:rPr lang="en-US" sz="2400" baseline="0" dirty="0" err="1" smtClean="0">
                <a:latin typeface="Times New Roman" panose="02020603050405020304" pitchFamily="18" charset="0"/>
                <a:cs typeface="Times New Roman" panose="02020603050405020304" pitchFamily="18" charset="0"/>
              </a:rPr>
              <a:t>đề</a:t>
            </a:r>
            <a:r>
              <a:rPr lang="en-US" sz="2400" baseline="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mềm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tính</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730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9">
                                            <p:txEl>
                                              <p:pRg st="1" end="1"/>
                                            </p:txEl>
                                          </p:spTgt>
                                        </p:tgtEl>
                                        <p:attrNameLst>
                                          <p:attrName>ppt_w</p:attrName>
                                        </p:attrNameLst>
                                      </p:cBhvr>
                                      <p:tavLst>
                                        <p:tav tm="0">
                                          <p:val>
                                            <p:strVal val="ppt_w"/>
                                          </p:val>
                                        </p:tav>
                                        <p:tav tm="100000">
                                          <p:val>
                                            <p:fltVal val="0"/>
                                          </p:val>
                                        </p:tav>
                                      </p:tavLst>
                                    </p:anim>
                                    <p:anim calcmode="lin" valueType="num">
                                      <p:cBhvr>
                                        <p:cTn id="7" dur="1000"/>
                                        <p:tgtEl>
                                          <p:spTgt spid="9">
                                            <p:txEl>
                                              <p:pRg st="1" end="1"/>
                                            </p:txEl>
                                          </p:spTgt>
                                        </p:tgtEl>
                                        <p:attrNameLst>
                                          <p:attrName>ppt_h</p:attrName>
                                        </p:attrNameLst>
                                      </p:cBhvr>
                                      <p:tavLst>
                                        <p:tav tm="0">
                                          <p:val>
                                            <p:strVal val="ppt_h"/>
                                          </p:val>
                                        </p:tav>
                                        <p:tav tm="100000">
                                          <p:val>
                                            <p:fltVal val="0"/>
                                          </p:val>
                                        </p:tav>
                                      </p:tavLst>
                                    </p:anim>
                                    <p:anim calcmode="lin" valueType="num">
                                      <p:cBhvr>
                                        <p:cTn id="8" dur="1000"/>
                                        <p:tgtEl>
                                          <p:spTgt spid="9">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9">
                                            <p:txEl>
                                              <p:pRg st="1" end="1"/>
                                            </p:txEl>
                                          </p:spTgt>
                                        </p:tgtEl>
                                      </p:cBhvr>
                                    </p:animEffect>
                                    <p:set>
                                      <p:cBhvr>
                                        <p:cTn id="10" dur="1" fill="hold">
                                          <p:stCondLst>
                                            <p:cond delay="999"/>
                                          </p:stCondLst>
                                        </p:cTn>
                                        <p:tgtEl>
                                          <p:spTgt spid="9">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9">
                                            <p:txEl>
                                              <p:pRg st="2" end="2"/>
                                            </p:txEl>
                                          </p:spTgt>
                                        </p:tgtEl>
                                        <p:attrNameLst>
                                          <p:attrName>ppt_w</p:attrName>
                                        </p:attrNameLst>
                                      </p:cBhvr>
                                      <p:tavLst>
                                        <p:tav tm="0">
                                          <p:val>
                                            <p:strVal val="ppt_w"/>
                                          </p:val>
                                        </p:tav>
                                        <p:tav tm="100000">
                                          <p:val>
                                            <p:fltVal val="0"/>
                                          </p:val>
                                        </p:tav>
                                      </p:tavLst>
                                    </p:anim>
                                    <p:anim calcmode="lin" valueType="num">
                                      <p:cBhvr>
                                        <p:cTn id="13" dur="1000"/>
                                        <p:tgtEl>
                                          <p:spTgt spid="9">
                                            <p:txEl>
                                              <p:pRg st="2" end="2"/>
                                            </p:txEl>
                                          </p:spTgt>
                                        </p:tgtEl>
                                        <p:attrNameLst>
                                          <p:attrName>ppt_h</p:attrName>
                                        </p:attrNameLst>
                                      </p:cBhvr>
                                      <p:tavLst>
                                        <p:tav tm="0">
                                          <p:val>
                                            <p:strVal val="ppt_h"/>
                                          </p:val>
                                        </p:tav>
                                        <p:tav tm="100000">
                                          <p:val>
                                            <p:fltVal val="0"/>
                                          </p:val>
                                        </p:tav>
                                      </p:tavLst>
                                    </p:anim>
                                    <p:anim calcmode="lin" valueType="num">
                                      <p:cBhvr>
                                        <p:cTn id="14" dur="1000"/>
                                        <p:tgtEl>
                                          <p:spTgt spid="9">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9">
                                            <p:txEl>
                                              <p:pRg st="2" end="2"/>
                                            </p:txEl>
                                          </p:spTgt>
                                        </p:tgtEl>
                                      </p:cBhvr>
                                    </p:animEffect>
                                    <p:set>
                                      <p:cBhvr>
                                        <p:cTn id="16" dur="1" fill="hold">
                                          <p:stCondLst>
                                            <p:cond delay="999"/>
                                          </p:stCondLst>
                                        </p:cTn>
                                        <p:tgtEl>
                                          <p:spTgt spid="9">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9">
                                            <p:txEl>
                                              <p:pRg st="4" end="4"/>
                                            </p:txEl>
                                          </p:spTgt>
                                        </p:tgtEl>
                                        <p:attrNameLst>
                                          <p:attrName>ppt_w</p:attrName>
                                        </p:attrNameLst>
                                      </p:cBhvr>
                                      <p:tavLst>
                                        <p:tav tm="0">
                                          <p:val>
                                            <p:strVal val="ppt_w"/>
                                          </p:val>
                                        </p:tav>
                                        <p:tav tm="100000">
                                          <p:val>
                                            <p:fltVal val="0"/>
                                          </p:val>
                                        </p:tav>
                                      </p:tavLst>
                                    </p:anim>
                                    <p:anim calcmode="lin" valueType="num">
                                      <p:cBhvr>
                                        <p:cTn id="19" dur="1000"/>
                                        <p:tgtEl>
                                          <p:spTgt spid="9">
                                            <p:txEl>
                                              <p:pRg st="4" end="4"/>
                                            </p:txEl>
                                          </p:spTgt>
                                        </p:tgtEl>
                                        <p:attrNameLst>
                                          <p:attrName>ppt_h</p:attrName>
                                        </p:attrNameLst>
                                      </p:cBhvr>
                                      <p:tavLst>
                                        <p:tav tm="0">
                                          <p:val>
                                            <p:strVal val="ppt_h"/>
                                          </p:val>
                                        </p:tav>
                                        <p:tav tm="100000">
                                          <p:val>
                                            <p:fltVal val="0"/>
                                          </p:val>
                                        </p:tav>
                                      </p:tavLst>
                                    </p:anim>
                                    <p:anim calcmode="lin" valueType="num">
                                      <p:cBhvr>
                                        <p:cTn id="20" dur="1000"/>
                                        <p:tgtEl>
                                          <p:spTgt spid="9">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9">
                                            <p:txEl>
                                              <p:pRg st="4" end="4"/>
                                            </p:txEl>
                                          </p:spTgt>
                                        </p:tgtEl>
                                      </p:cBhvr>
                                    </p:animEffect>
                                    <p:set>
                                      <p:cBhvr>
                                        <p:cTn id="22" dur="1" fill="hold">
                                          <p:stCondLst>
                                            <p:cond delay="999"/>
                                          </p:stCondLst>
                                        </p:cTn>
                                        <p:tgtEl>
                                          <p:spTgt spid="9">
                                            <p:txEl>
                                              <p:pRg st="4" end="4"/>
                                            </p:txEl>
                                          </p:spTgt>
                                        </p:tgtEl>
                                        <p:attrNameLst>
                                          <p:attrName>style.visibility</p:attrName>
                                        </p:attrNameLst>
                                      </p:cBhvr>
                                      <p:to>
                                        <p:strVal val="hidden"/>
                                      </p:to>
                                    </p:set>
                                  </p:childTnLst>
                                </p:cTn>
                              </p:par>
                            </p:childTnLst>
                          </p:cTn>
                        </p:par>
                        <p:par>
                          <p:cTn id="23" fill="hold">
                            <p:stCondLst>
                              <p:cond delay="1000"/>
                            </p:stCondLst>
                            <p:childTnLst>
                              <p:par>
                                <p:cTn id="24" presetID="6" presetClass="emph" presetSubtype="0" repeatCount="indefinite" autoRev="1" fill="hold" nodeType="afterEffect">
                                  <p:stCondLst>
                                    <p:cond delay="0"/>
                                  </p:stCondLst>
                                  <p:childTnLst>
                                    <p:animScale>
                                      <p:cBhvr>
                                        <p:cTn id="25" dur="2000" fill="hold"/>
                                        <p:tgtEl>
                                          <p:spTgt spid="9">
                                            <p:txEl>
                                              <p:pRg st="3" end="3"/>
                                            </p:txEl>
                                          </p:spTgt>
                                        </p:tgtEl>
                                      </p:cBhvr>
                                      <p:by x="130000" y="13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0"/>
  <p:tag name="MMPROD_UIDATA" val="&lt;database version=&quot;7.0&quot;&gt;&lt;object type=&quot;1&quot; unique_id=&quot;10001&quot;&gt;&lt;object type=&quot;2&quot; unique_id=&quot;11819&quot;&gt;&lt;object type=&quot;3&quot; unique_id=&quot;11820&quot;&gt;&lt;property id=&quot;20148&quot; value=&quot;5&quot;/&gt;&lt;property id=&quot;20300&quot; value=&quot;Slide 1&quot;/&gt;&lt;property id=&quot;20307&quot; value=&quot;279&quot;/&gt;&lt;/object&gt;&lt;object type=&quot;3&quot; unique_id=&quot;11821&quot;&gt;&lt;property id=&quot;20148&quot; value=&quot;5&quot;/&gt;&lt;property id=&quot;20300&quot; value=&quot;Slide 2&quot;/&gt;&lt;property id=&quot;20307&quot; value=&quot;277&quot;/&gt;&lt;/object&gt;&lt;object type=&quot;3&quot; unique_id=&quot;11822&quot;&gt;&lt;property id=&quot;20148&quot; value=&quot;5&quot;/&gt;&lt;property id=&quot;20300&quot; value=&quot;Slide 3 - &amp;quot;Câu hỏi ôn tập&amp;quot;&quot;/&gt;&lt;property id=&quot;20307&quot; value=&quot;295&quot;/&gt;&lt;/object&gt;&lt;object type=&quot;3&quot; unique_id=&quot;11823&quot;&gt;&lt;property id=&quot;20148&quot; value=&quot;5&quot;/&gt;&lt;property id=&quot;20300&quot; value=&quot;Slide 4 - &amp;quot;Câu hỏi ôn tập&amp;quot;&quot;/&gt;&lt;property id=&quot;20307&quot; value=&quot;296&quot;/&gt;&lt;/object&gt;&lt;object type=&quot;3&quot; unique_id=&quot;11824&quot;&gt;&lt;property id=&quot;20148&quot; value=&quot;5&quot;/&gt;&lt;property id=&quot;20300&quot; value=&quot;Slide 5 - &amp;quot;Câu hỏi ôn tập&amp;quot;&quot;/&gt;&lt;property id=&quot;20307&quot; value=&quot;297&quot;/&gt;&lt;/object&gt;&lt;object type=&quot;3&quot; unique_id=&quot;11825&quot;&gt;&lt;property id=&quot;20148&quot; value=&quot;5&quot;/&gt;&lt;property id=&quot;20300&quot; value=&quot;Slide 6 - &amp;quot;Câu hỏi ôn tập&amp;quot;&quot;/&gt;&lt;property id=&quot;20307&quot; value=&quot;298&quot;/&gt;&lt;/object&gt;&lt;object type=&quot;3&quot; unique_id=&quot;11826&quot;&gt;&lt;property id=&quot;20148&quot; value=&quot;5&quot;/&gt;&lt;property id=&quot;20300&quot; value=&quot;Slide 7 - &amp;quot;Câu hỏi ôn luyện&amp;quot;&quot;/&gt;&lt;property id=&quot;20307&quot; value=&quot;284&quot;/&gt;&lt;/object&gt;&lt;object type=&quot;3&quot; unique_id=&quot;11827&quot;&gt;&lt;property id=&quot;20148&quot; value=&quot;5&quot;/&gt;&lt;property id=&quot;20300&quot; value=&quot;Slide 8&quot;/&gt;&lt;property id=&quot;20307&quot; value=&quot;285&quot;/&gt;&lt;/object&gt;&lt;object type=&quot;3&quot; unique_id=&quot;11828&quot;&gt;&lt;property id=&quot;20148&quot; value=&quot;5&quot;/&gt;&lt;property id=&quot;20300&quot; value=&quot;Slide 9&quot;/&gt;&lt;property id=&quot;20307&quot; value=&quot;286&quot;/&gt;&lt;/object&gt;&lt;object type=&quot;3&quot; unique_id=&quot;11829&quot;&gt;&lt;property id=&quot;20148&quot; value=&quot;5&quot;/&gt;&lt;property id=&quot;20300&quot; value=&quot;Slide 10&quot;/&gt;&lt;property id=&quot;20307&quot; value=&quot;302&quot;/&gt;&lt;/object&gt;&lt;object type=&quot;3&quot; unique_id=&quot;11830&quot;&gt;&lt;property id=&quot;20148&quot; value=&quot;5&quot;/&gt;&lt;property id=&quot;20300&quot; value=&quot;Slide 11&quot;/&gt;&lt;property id=&quot;20307&quot; value=&quot;303&quot;/&gt;&lt;/object&gt;&lt;object type=&quot;3&quot; unique_id=&quot;11831&quot;&gt;&lt;property id=&quot;20148&quot; value=&quot;5&quot;/&gt;&lt;property id=&quot;20300&quot; value=&quot;Slide 12&quot;/&gt;&lt;property id=&quot;20307&quot; value=&quot;304&quot;/&gt;&lt;/object&gt;&lt;object type=&quot;3&quot; unique_id=&quot;11832&quot;&gt;&lt;property id=&quot;20148&quot; value=&quot;5&quot;/&gt;&lt;property id=&quot;20300&quot; value=&quot;Slide 13&quot;/&gt;&lt;property id=&quot;20307&quot; value=&quot;305&quot;/&gt;&lt;/object&gt;&lt;object type=&quot;3&quot; unique_id=&quot;11833&quot;&gt;&lt;property id=&quot;20148&quot; value=&quot;5&quot;/&gt;&lt;property id=&quot;20300&quot; value=&quot;Slide 14&quot;/&gt;&lt;property id=&quot;20307&quot; value=&quot;306&quot;/&gt;&lt;/object&gt;&lt;object type=&quot;3&quot; unique_id=&quot;11834&quot;&gt;&lt;property id=&quot;20148&quot; value=&quot;5&quot;/&gt;&lt;property id=&quot;20300&quot; value=&quot;Slide 15 - &amp;quot;Kết thúc&amp;quot;&quot;/&gt;&lt;property id=&quot;20307&quot; value=&quot;283&quot;/&gt;&lt;/object&gt;&lt;/object&gt;&lt;object type=&quot;8&quot; unique_id=&quot;11851&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Theme1" id="{49451150-7201-45EB-8937-87868B37A53D}" vid="{816D642D-115D-47A4-A607-8EC14A26A6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0</TotalTime>
  <Words>948</Words>
  <Application>Microsoft Office PowerPoint</Application>
  <PresentationFormat>Custom</PresentationFormat>
  <Paragraphs>95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Theme1</vt:lpstr>
      <vt:lpstr>PowerPoint Presentation</vt:lpstr>
      <vt:lpstr>PowerPoint Presentation</vt:lpstr>
      <vt:lpstr>Câu hỏi ôn tập</vt:lpstr>
      <vt:lpstr>Câu hỏi ôn tập</vt:lpstr>
      <vt:lpstr>Câu hỏi ôn tập</vt:lpstr>
      <vt:lpstr>Câu hỏi ôn tập</vt:lpstr>
      <vt:lpstr>Câu hỏi ôn luyện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Kết thúc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2022-05-13T04:30:18Z</dcterms:created>
  <dcterms:modified xsi:type="dcterms:W3CDTF">2022-05-13T04:35:58Z</dcterms:modified>
</cp:coreProperties>
</file>