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97" r:id="rId2"/>
    <p:sldId id="271" r:id="rId3"/>
    <p:sldId id="299" r:id="rId4"/>
    <p:sldId id="300" r:id="rId5"/>
    <p:sldId id="264" r:id="rId6"/>
    <p:sldId id="301" r:id="rId7"/>
    <p:sldId id="302" r:id="rId8"/>
    <p:sldId id="303" r:id="rId9"/>
    <p:sldId id="304" r:id="rId10"/>
    <p:sldId id="309" r:id="rId11"/>
    <p:sldId id="307" r:id="rId12"/>
    <p:sldId id="308" r:id="rId13"/>
    <p:sldId id="272" r:id="rId14"/>
    <p:sldId id="282" r:id="rId15"/>
  </p:sldIdLst>
  <p:sldSz cx="9144000" cy="6858000" type="screen4x3"/>
  <p:notesSz cx="9144000" cy="6858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0261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40522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6078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81044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013053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121566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141827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620885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660"/>
  </p:normalViewPr>
  <p:slideViewPr>
    <p:cSldViewPr>
      <p:cViewPr varScale="1">
        <p:scale>
          <a:sx n="69" d="100"/>
          <a:sy n="69" d="100"/>
        </p:scale>
        <p:origin x="-96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2B8B8-DB32-4E28-A0E0-E8A3380E3003}" type="datetimeFigureOut">
              <a:rPr lang="en-US"/>
              <a:pPr>
                <a:defRPr/>
              </a:pPr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A289D4-363B-4AF0-B8A2-766260A3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15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261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522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07832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10443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13053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1566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1827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20885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289D4-363B-4AF0-B8A2-766260A39F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8" y="434163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7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E6913D-17BA-49E6-BB39-34805F0A7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8D6476-3F90-420F-A798-6E1201F80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4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C364E0-7FD0-43B7-9AF3-BF3E1ADF0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C7828A-D6A9-4019-B85B-71EA6D46E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8" y="43416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639F19-AD41-4867-A9C1-959FC27EA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4605B7-7BB6-452C-B6BF-5D0E2E8C8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7"/>
            <a:ext cx="3931920" cy="792163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7"/>
            <a:ext cx="3931920" cy="792163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F3D283-9893-434C-88AA-855CA1718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A86A2B-E6AC-4E5D-A281-1BD4489DE2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E76DDA-5A57-4BBA-8EF8-02AC1536D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4" y="930144"/>
            <a:ext cx="4626159" cy="47244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8DBAD4-C42A-48A6-B3F0-420776F08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2" y="434163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7C829B-494A-4540-B6A5-A14EBAC66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8" y="434163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1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218CB97-F0DD-435F-BD38-4E3922C9C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25788865kk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9101"/>
            <a:ext cx="9220200" cy="94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2466960" y="1462063"/>
            <a:ext cx="4286280" cy="3571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6000" b="1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6000" b="1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5 – TUẦN 34</a:t>
            </a:r>
            <a:endParaRPr lang="en-US" sz="6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9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9" y="-285776"/>
            <a:ext cx="1662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14337"/>
            <a:ext cx="1662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5245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583382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Đây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là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một</a:t>
            </a:r>
            <a:r>
              <a:rPr lang="en-US" sz="2000" dirty="0" smtClean="0">
                <a:solidFill>
                  <a:srgbClr val="002060"/>
                </a:solidFill>
              </a:rPr>
              <a:t> ô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Sudoku, </a:t>
            </a:r>
            <a:r>
              <a:rPr lang="en-US" sz="2000" dirty="0" err="1" smtClean="0">
                <a:solidFill>
                  <a:srgbClr val="002060"/>
                </a:solidFill>
              </a:rPr>
              <a:t>em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thể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kẻ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giấy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chơi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nhé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583382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09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Đây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là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một</a:t>
            </a:r>
            <a:r>
              <a:rPr lang="en-US" sz="2000" dirty="0" smtClean="0">
                <a:solidFill>
                  <a:srgbClr val="002060"/>
                </a:solidFill>
              </a:rPr>
              <a:t> ô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Sudoku, </a:t>
            </a:r>
            <a:r>
              <a:rPr lang="en-US" sz="2000" dirty="0" err="1" smtClean="0">
                <a:solidFill>
                  <a:srgbClr val="002060"/>
                </a:solidFill>
              </a:rPr>
              <a:t>em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thể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kẻ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giấy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chơi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nhé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6437" y="399661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452255" y="1257300"/>
            <a:ext cx="554182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88728" y="2923309"/>
            <a:ext cx="554182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53000" y="3429000"/>
            <a:ext cx="554182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61855" y="3955473"/>
            <a:ext cx="554182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06091" y="232714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61509" y="2286000"/>
            <a:ext cx="554182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07182" y="17907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62600" y="1749559"/>
            <a:ext cx="554182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42655" y="56489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98073" y="5607839"/>
            <a:ext cx="554182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08764" y="451983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64182" y="4478693"/>
            <a:ext cx="554182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16782" y="508461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2200" y="5043478"/>
            <a:ext cx="554182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endCxn id="6" idx="2"/>
          </p:cNvCxnSpPr>
          <p:nvPr/>
        </p:nvCxnSpPr>
        <p:spPr>
          <a:xfrm>
            <a:off x="1898073" y="3190009"/>
            <a:ext cx="48906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" idx="4"/>
          </p:cNvCxnSpPr>
          <p:nvPr/>
        </p:nvCxnSpPr>
        <p:spPr>
          <a:xfrm>
            <a:off x="2729346" y="1790700"/>
            <a:ext cx="0" cy="438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30091" y="3996614"/>
            <a:ext cx="0" cy="214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230091" y="1219200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" idx="6"/>
          </p:cNvCxnSpPr>
          <p:nvPr/>
        </p:nvCxnSpPr>
        <p:spPr>
          <a:xfrm>
            <a:off x="3006437" y="1524000"/>
            <a:ext cx="4405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65819" y="1219200"/>
            <a:ext cx="0" cy="4922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" idx="1"/>
            <a:endCxn id="2" idx="3"/>
          </p:cNvCxnSpPr>
          <p:nvPr/>
        </p:nvCxnSpPr>
        <p:spPr>
          <a:xfrm>
            <a:off x="1828800" y="3695700"/>
            <a:ext cx="5583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3400" y="2552700"/>
            <a:ext cx="3068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311237" y="1257300"/>
            <a:ext cx="27710" cy="491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38600" y="2895600"/>
            <a:ext cx="1" cy="3217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616037" y="4258224"/>
            <a:ext cx="3449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877791" y="1219200"/>
            <a:ext cx="0" cy="495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16" idx="2"/>
          </p:cNvCxnSpPr>
          <p:nvPr/>
        </p:nvCxnSpPr>
        <p:spPr>
          <a:xfrm flipV="1">
            <a:off x="1759527" y="4745393"/>
            <a:ext cx="2604655" cy="36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911927" y="5280137"/>
            <a:ext cx="42048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67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583382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09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Đây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là</a:t>
            </a:r>
            <a:r>
              <a:rPr lang="en-US" sz="2000" dirty="0" smtClean="0">
                <a:solidFill>
                  <a:srgbClr val="002060"/>
                </a:solidFill>
              </a:rPr>
              <a:t> ô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giải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xong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2743200" y="2438404"/>
            <a:ext cx="3505200" cy="48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marL="202611" indent="-202611" algn="ctr">
              <a:spcBef>
                <a:spcPct val="50000"/>
              </a:spcBef>
            </a:pPr>
            <a:r>
              <a:rPr lang="en-US" sz="2900" b="1" dirty="0">
                <a:solidFill>
                  <a:srgbClr val="FF0000"/>
                </a:solidFill>
                <a:cs typeface="Arial" charset="0"/>
              </a:rPr>
              <a:t>THỰC HÀNH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WordArt 3"/>
          <p:cNvSpPr>
            <a:spLocks noChangeArrowheads="1" noChangeShapeType="1" noTextEdit="1"/>
          </p:cNvSpPr>
          <p:nvPr/>
        </p:nvSpPr>
        <p:spPr bwMode="auto">
          <a:xfrm>
            <a:off x="914400" y="1295400"/>
            <a:ext cx="7467600" cy="2145509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pt-BR" sz="1600" kern="10" spc="-159" dirty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CHÚC CÁC EM HỌC TỐT!</a:t>
            </a:r>
            <a:endParaRPr lang="en-US" sz="1600" kern="10" spc="-159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19050" y="0"/>
            <a:ext cx="2990852" cy="3048000"/>
            <a:chOff x="96" y="57"/>
            <a:chExt cx="1884" cy="1920"/>
          </a:xfrm>
        </p:grpSpPr>
        <p:pic>
          <p:nvPicPr>
            <p:cNvPr id="6159" name="Picture 3" descr="00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4" descr="00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6176969" y="-66672"/>
            <a:ext cx="2967037" cy="3038475"/>
            <a:chOff x="3825" y="93"/>
            <a:chExt cx="1869" cy="1914"/>
          </a:xfrm>
        </p:grpSpPr>
        <p:pic>
          <p:nvPicPr>
            <p:cNvPr id="6157" name="Picture 6" descr="00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7" descr="00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8" name="Group 8"/>
          <p:cNvGrpSpPr>
            <a:grpSpLocks/>
          </p:cNvGrpSpPr>
          <p:nvPr/>
        </p:nvGrpSpPr>
        <p:grpSpPr bwMode="auto">
          <a:xfrm rot="16200000">
            <a:off x="28577" y="3838575"/>
            <a:ext cx="2990851" cy="3048000"/>
            <a:chOff x="96" y="57"/>
            <a:chExt cx="1884" cy="1920"/>
          </a:xfrm>
        </p:grpSpPr>
        <p:pic>
          <p:nvPicPr>
            <p:cNvPr id="6155" name="Picture 9" descr="00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0" descr="00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9" name="Group 11"/>
          <p:cNvGrpSpPr>
            <a:grpSpLocks/>
          </p:cNvGrpSpPr>
          <p:nvPr/>
        </p:nvGrpSpPr>
        <p:grpSpPr bwMode="auto">
          <a:xfrm rot="5400000">
            <a:off x="6217450" y="3807623"/>
            <a:ext cx="2967037" cy="3038476"/>
            <a:chOff x="3825" y="93"/>
            <a:chExt cx="1869" cy="1914"/>
          </a:xfrm>
        </p:grpSpPr>
        <p:pic>
          <p:nvPicPr>
            <p:cNvPr id="6153" name="Picture 12" descr="00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3" descr="00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0" name="Picture 15" descr="ani-23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58674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WordArt 14"/>
          <p:cNvSpPr>
            <a:spLocks noChangeArrowheads="1" noChangeShapeType="1" noTextEdit="1"/>
          </p:cNvSpPr>
          <p:nvPr/>
        </p:nvSpPr>
        <p:spPr bwMode="auto">
          <a:xfrm>
            <a:off x="1371600" y="2667000"/>
            <a:ext cx="6781800" cy="18288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419103" y="745638"/>
            <a:ext cx="7924800" cy="201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SỐ VÀO ĐÚNG VỊ TRÍ (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SUDOKU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533400" y="457200"/>
            <a:ext cx="8153400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Mục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tiêu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Rèn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luyện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khả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nhớ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00800" cy="44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1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609600" y="619340"/>
            <a:ext cx="4038600" cy="197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27937" indent="-227937">
              <a:lnSpc>
                <a:spcPct val="150000"/>
              </a:lnSpc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563128"/>
            <a:ext cx="434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000" dirty="0">
                <a:solidFill>
                  <a:srgbClr val="002060"/>
                </a:solidFill>
              </a:rPr>
              <a:t>- Bàn </a:t>
            </a:r>
            <a:r>
              <a:rPr lang="nl-NL" sz="2000">
                <a:solidFill>
                  <a:srgbClr val="002060"/>
                </a:solidFill>
              </a:rPr>
              <a:t>cờ </a:t>
            </a:r>
            <a:r>
              <a:rPr lang="nl-NL" sz="2000" smtClean="0">
                <a:solidFill>
                  <a:srgbClr val="002060"/>
                </a:solidFill>
              </a:rPr>
              <a:t>Sudoku </a:t>
            </a:r>
            <a:r>
              <a:rPr lang="nl-NL" sz="2000" dirty="0">
                <a:solidFill>
                  <a:srgbClr val="002060"/>
                </a:solidFill>
              </a:rPr>
              <a:t>có dạng 9x9 với 9 hàng, 9 cột và 9 vùng, mỗi vùng có 3x3 ô vuông có 3 hàng và 3 cột. Có </a:t>
            </a:r>
            <a:r>
              <a:rPr lang="nl-NL" sz="2000" dirty="0" smtClean="0">
                <a:solidFill>
                  <a:srgbClr val="002060"/>
                </a:solidFill>
              </a:rPr>
              <a:t>một </a:t>
            </a:r>
            <a:r>
              <a:rPr lang="nl-NL" sz="2000" dirty="0">
                <a:solidFill>
                  <a:srgbClr val="002060"/>
                </a:solidFill>
              </a:rPr>
              <a:t>vài ô đã được đánh số chính là gợi ý.</a:t>
            </a:r>
            <a:endParaRPr lang="en-US" sz="2000" dirty="0">
              <a:solidFill>
                <a:srgbClr val="002060"/>
              </a:solidFill>
            </a:endParaRPr>
          </a:p>
          <a:p>
            <a:pPr algn="just"/>
            <a:r>
              <a:rPr lang="nl-NL" sz="2000" dirty="0">
                <a:solidFill>
                  <a:srgbClr val="002060"/>
                </a:solidFill>
              </a:rPr>
              <a:t>- Nhiệm vụ của em là điền kín những ô còn lại với điều kiện:</a:t>
            </a:r>
            <a:endParaRPr lang="en-US" sz="2000" dirty="0">
              <a:solidFill>
                <a:srgbClr val="002060"/>
              </a:solidFill>
            </a:endParaRPr>
          </a:p>
          <a:p>
            <a:pPr algn="just"/>
            <a:r>
              <a:rPr lang="nl-NL" sz="2000" dirty="0">
                <a:solidFill>
                  <a:srgbClr val="002060"/>
                </a:solidFill>
              </a:rPr>
              <a:t>+ Không trùng số nào ở hàng ngang.</a:t>
            </a:r>
            <a:endParaRPr lang="en-US" sz="2000" dirty="0">
              <a:solidFill>
                <a:srgbClr val="002060"/>
              </a:solidFill>
            </a:endParaRPr>
          </a:p>
          <a:p>
            <a:pPr algn="just"/>
            <a:r>
              <a:rPr lang="nl-NL" sz="2000" dirty="0">
                <a:solidFill>
                  <a:srgbClr val="002060"/>
                </a:solidFill>
              </a:rPr>
              <a:t>+ Không trùng số nào ở hàng dọc.</a:t>
            </a:r>
            <a:endParaRPr lang="en-US" sz="2000" dirty="0">
              <a:solidFill>
                <a:srgbClr val="002060"/>
              </a:solidFill>
            </a:endParaRPr>
          </a:p>
          <a:p>
            <a:pPr algn="just"/>
            <a:r>
              <a:rPr lang="nl-NL" sz="2000" dirty="0">
                <a:solidFill>
                  <a:srgbClr val="002060"/>
                </a:solidFill>
              </a:rPr>
              <a:t>+ Không trùng số nào trong vùng 3x3.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20181"/>
            <a:ext cx="3998573" cy="415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23810"/>
            <a:ext cx="4291012" cy="422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55" y="1563128"/>
            <a:ext cx="3925240" cy="42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491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392723" y="421858"/>
            <a:ext cx="4038600" cy="52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392723" y="1120094"/>
            <a:ext cx="4038600" cy="50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5" t="14629" r="16151" b="37476"/>
          <a:stretch>
            <a:fillRect/>
          </a:stretch>
        </p:blipFill>
        <p:spPr bwMode="auto">
          <a:xfrm>
            <a:off x="4038600" y="686134"/>
            <a:ext cx="5105400" cy="512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43000" y="2362200"/>
            <a:ext cx="2179638" cy="7096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Bắt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đầu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trò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chơi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14864" y="3252788"/>
            <a:ext cx="2362200" cy="7096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Tải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màn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chơi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đã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lưu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143000" y="4157188"/>
            <a:ext cx="2179638" cy="7096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Xem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điểm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trò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chơi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43000" y="5115881"/>
            <a:ext cx="2179638" cy="7096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Xem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hướng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dẫn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3322638" y="2717006"/>
            <a:ext cx="110868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322638" y="3295176"/>
            <a:ext cx="1249362" cy="210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64341" y="3810000"/>
            <a:ext cx="1307659" cy="6734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22638" y="4343400"/>
            <a:ext cx="1477962" cy="1110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5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609600" y="619340"/>
            <a:ext cx="4038600" cy="197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27937" indent="-227937">
              <a:lnSpc>
                <a:spcPct val="150000"/>
              </a:lnSpc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457200" y="2438400"/>
            <a:ext cx="3048000" cy="11430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Chọn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độ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một (luyện</a:t>
            </a:r>
            <a:r>
              <a:rPr kumimoji="0" lang="en-US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tập)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hoặc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hai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người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chơi (thi đấu)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68093" y="3737184"/>
            <a:ext cx="2473569" cy="6080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ts val="1000"/>
              </a:spcAft>
            </a:pPr>
            <a:r>
              <a:rPr lang="en-US" dirty="0" err="1">
                <a:latin typeface="+mj-lt"/>
                <a:cs typeface="Arial" pitchFamily="34" charset="0"/>
              </a:rPr>
              <a:t>Mức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>
                <a:latin typeface="+mj-lt"/>
                <a:cs typeface="Arial" pitchFamily="34" charset="0"/>
              </a:rPr>
              <a:t>chơi</a:t>
            </a:r>
            <a:r>
              <a:rPr lang="en-US" dirty="0">
                <a:latin typeface="+mj-lt"/>
                <a:cs typeface="Arial" pitchFamily="34" charset="0"/>
              </a:rPr>
              <a:t>: </a:t>
            </a:r>
            <a:r>
              <a:rPr lang="en-US" dirty="0" err="1">
                <a:latin typeface="+mj-lt"/>
                <a:cs typeface="Arial" pitchFamily="34" charset="0"/>
              </a:rPr>
              <a:t>Rất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>
                <a:latin typeface="+mj-lt"/>
                <a:cs typeface="Arial" pitchFamily="34" charset="0"/>
              </a:rPr>
              <a:t>dễ</a:t>
            </a:r>
            <a:r>
              <a:rPr lang="en-US" dirty="0">
                <a:latin typeface="+mj-lt"/>
                <a:cs typeface="Arial" pitchFamily="34" charset="0"/>
              </a:rPr>
              <a:t>, </a:t>
            </a:r>
            <a:r>
              <a:rPr lang="en-US" dirty="0" err="1">
                <a:latin typeface="+mj-lt"/>
                <a:cs typeface="Arial" pitchFamily="34" charset="0"/>
              </a:rPr>
              <a:t>dễ</a:t>
            </a:r>
            <a:r>
              <a:rPr lang="en-US" dirty="0">
                <a:latin typeface="+mj-lt"/>
                <a:cs typeface="Arial" pitchFamily="34" charset="0"/>
              </a:rPr>
              <a:t>, </a:t>
            </a:r>
            <a:r>
              <a:rPr lang="en-US" dirty="0" err="1">
                <a:latin typeface="+mj-lt"/>
                <a:cs typeface="Arial" pitchFamily="34" charset="0"/>
              </a:rPr>
              <a:t>khó</a:t>
            </a:r>
            <a:r>
              <a:rPr lang="en-US" dirty="0">
                <a:latin typeface="+mj-lt"/>
                <a:cs typeface="Arial" pitchFamily="34" charset="0"/>
              </a:rPr>
              <a:t>…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856957" y="4876800"/>
            <a:ext cx="2495843" cy="681037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+mj-lt"/>
                <a:cs typeface="Arial" pitchFamily="34" charset="0"/>
              </a:rPr>
              <a:t>Nhấn</a:t>
            </a:r>
            <a:r>
              <a:rPr lang="en-US" dirty="0">
                <a:latin typeface="+mj-lt"/>
                <a:cs typeface="Arial" pitchFamily="34" charset="0"/>
              </a:rPr>
              <a:t> Start Game </a:t>
            </a:r>
            <a:r>
              <a:rPr lang="en-US" dirty="0" err="1">
                <a:latin typeface="+mj-lt"/>
                <a:cs typeface="Arial" pitchFamily="34" charset="0"/>
              </a:rPr>
              <a:t>để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>
                <a:latin typeface="+mj-lt"/>
                <a:cs typeface="Arial" pitchFamily="34" charset="0"/>
              </a:rPr>
              <a:t>bắt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>
                <a:latin typeface="+mj-lt"/>
                <a:cs typeface="Arial" pitchFamily="34" charset="0"/>
              </a:rPr>
              <a:t>đầu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err="1">
                <a:latin typeface="+mj-lt"/>
                <a:cs typeface="Arial" pitchFamily="34" charset="0"/>
              </a:rPr>
              <a:t>trò</a:t>
            </a:r>
            <a:r>
              <a:rPr lang="en-US">
                <a:latin typeface="+mj-lt"/>
                <a:cs typeface="Arial" pitchFamily="34" charset="0"/>
              </a:rPr>
              <a:t> </a:t>
            </a:r>
            <a:r>
              <a:rPr lang="en-US" smtClean="0">
                <a:latin typeface="+mj-lt"/>
                <a:cs typeface="Arial" pitchFamily="34" charset="0"/>
              </a:rPr>
              <a:t>chơi</a:t>
            </a:r>
            <a:endParaRPr lang="en-US" dirty="0">
              <a:latin typeface="+mj-lt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t="14229" r="15787" b="38075"/>
          <a:stretch>
            <a:fillRect/>
          </a:stretch>
        </p:blipFill>
        <p:spPr bwMode="auto">
          <a:xfrm>
            <a:off x="3638010" y="184666"/>
            <a:ext cx="5353590" cy="613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315922" y="3028352"/>
            <a:ext cx="16370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15922" y="4041190"/>
            <a:ext cx="1484678" cy="1520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15922" y="5217318"/>
            <a:ext cx="1484678" cy="3405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447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493542" y="457200"/>
            <a:ext cx="7373229" cy="197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27937" indent="-227937">
              <a:lnSpc>
                <a:spcPct val="150000"/>
              </a:lnSpc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24200" y="260800"/>
            <a:ext cx="571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>
                <a:solidFill>
                  <a:prstClr val="black"/>
                </a:solidFill>
              </a:rPr>
              <a:t>- Di chuyển chuột vào vị trí ô trống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nl-NL" sz="2400" dirty="0">
                <a:solidFill>
                  <a:prstClr val="black"/>
                </a:solidFill>
              </a:rPr>
              <a:t>- Nháy chuột, lựa chọn </a:t>
            </a:r>
            <a:r>
              <a:rPr lang="nl-NL" sz="2400">
                <a:solidFill>
                  <a:prstClr val="black"/>
                </a:solidFill>
              </a:rPr>
              <a:t>số </a:t>
            </a:r>
            <a:r>
              <a:rPr lang="nl-NL" sz="2400" smtClean="0">
                <a:solidFill>
                  <a:prstClr val="black"/>
                </a:solidFill>
              </a:rPr>
              <a:t>(</a:t>
            </a:r>
            <a:r>
              <a:rPr lang="nl-NL" sz="2400" dirty="0">
                <a:solidFill>
                  <a:prstClr val="black"/>
                </a:solidFill>
              </a:rPr>
              <a:t>từ 1-9) để điền vào ô.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nl-NL" sz="2400" dirty="0">
                <a:solidFill>
                  <a:prstClr val="black"/>
                </a:solidFill>
              </a:rPr>
              <a:t>* Chú ý: </a:t>
            </a:r>
            <a:r>
              <a:rPr lang="nl-NL" sz="2400" dirty="0">
                <a:solidFill>
                  <a:srgbClr val="C00000"/>
                </a:solidFill>
              </a:rPr>
              <a:t>Time:</a:t>
            </a:r>
            <a:r>
              <a:rPr lang="nl-NL" sz="2400" dirty="0">
                <a:solidFill>
                  <a:prstClr val="black"/>
                </a:solidFill>
              </a:rPr>
              <a:t> thời gian của trò chơi.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nl-NL" sz="2400">
                <a:solidFill>
                  <a:prstClr val="black"/>
                </a:solidFill>
              </a:rPr>
              <a:t>               </a:t>
            </a:r>
            <a:r>
              <a:rPr lang="nl-NL" sz="2400" smtClean="0">
                <a:solidFill>
                  <a:srgbClr val="C00000"/>
                </a:solidFill>
              </a:rPr>
              <a:t>Hints left: </a:t>
            </a:r>
            <a:r>
              <a:rPr lang="nl-NL" sz="2400" dirty="0">
                <a:solidFill>
                  <a:prstClr val="black"/>
                </a:solidFill>
              </a:rPr>
              <a:t>số lần </a:t>
            </a:r>
            <a:r>
              <a:rPr lang="nl-NL" sz="2400">
                <a:solidFill>
                  <a:prstClr val="black"/>
                </a:solidFill>
              </a:rPr>
              <a:t>gợi </a:t>
            </a:r>
            <a:r>
              <a:rPr lang="nl-NL" sz="2400" smtClean="0">
                <a:solidFill>
                  <a:prstClr val="black"/>
                </a:solidFill>
              </a:rPr>
              <a:t>ý là 3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542" y="2199792"/>
            <a:ext cx="4800600" cy="42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9172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557432" y="386110"/>
            <a:ext cx="7678029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456" y="914400"/>
            <a:ext cx="628825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695157" y="5410200"/>
            <a:ext cx="2532184" cy="6080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nl-NL" dirty="0"/>
              <a:t>Lưu lại lượt chơi và trở </a:t>
            </a:r>
            <a:r>
              <a:rPr lang="nl-NL" dirty="0" smtClean="0"/>
              <a:t>về</a:t>
            </a:r>
            <a:endParaRPr lang="en-US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943600" y="5410200"/>
            <a:ext cx="1981200" cy="6080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nl-NL" dirty="0"/>
              <a:t>Trở về màn hình không cần lưu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934200" y="4114800"/>
            <a:ext cx="285189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27341" y="4114800"/>
            <a:ext cx="1259059" cy="15427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928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557432" y="386110"/>
            <a:ext cx="7678029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33" y="685800"/>
            <a:ext cx="4693594" cy="179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27327" y="18389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41946"/>
            <a:ext cx="1524000" cy="448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43545" y="4662055"/>
            <a:ext cx="519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84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31&quot;&gt;&lt;object type=&quot;3&quot; unique_id=&quot;10035&quot;&gt;&lt;property id=&quot;20148&quot; value=&quot;5&quot;/&gt;&lt;property id=&quot;20300&quot; value=&quot;Slide 2&quot;/&gt;&lt;property id=&quot;20307&quot; value=&quot;271&quot;/&gt;&lt;/object&gt;&lt;object type=&quot;3&quot; unique_id=&quot;10036&quot;&gt;&lt;property id=&quot;20148&quot; value=&quot;5&quot;/&gt;&lt;property id=&quot;20300&quot; value=&quot;Slide 5&quot;/&gt;&lt;property id=&quot;20307&quot; value=&quot;264&quot;/&gt;&lt;/object&gt;&lt;object type=&quot;3&quot; unique_id=&quot;10045&quot;&gt;&lt;property id=&quot;20148&quot; value=&quot;5&quot;/&gt;&lt;property id=&quot;20300&quot; value=&quot;Slide 13&quot;/&gt;&lt;property id=&quot;20307&quot; value=&quot;272&quot;/&gt;&lt;/object&gt;&lt;object type=&quot;3&quot; unique_id=&quot;10047&quot;&gt;&lt;property id=&quot;20148&quot; value=&quot;5&quot;/&gt;&lt;property id=&quot;20300&quot; value=&quot;Slide 14&quot;/&gt;&lt;property id=&quot;20307&quot; value=&quot;282&quot;/&gt;&lt;/object&gt;&lt;object type=&quot;3&quot; unique_id=&quot;11554&quot;&gt;&lt;property id=&quot;20148&quot; value=&quot;5&quot;/&gt;&lt;property id=&quot;20300&quot; value=&quot;Slide 1&quot;/&gt;&lt;property id=&quot;20307&quot; value=&quot;297&quot;/&gt;&lt;/object&gt;&lt;object type=&quot;3&quot; unique_id=&quot;11555&quot;&gt;&lt;property id=&quot;20148&quot; value=&quot;5&quot;/&gt;&lt;property id=&quot;20300&quot; value=&quot;Slide 3&quot;/&gt;&lt;property id=&quot;20307&quot; value=&quot;299&quot;/&gt;&lt;/object&gt;&lt;object type=&quot;3&quot; unique_id=&quot;11556&quot;&gt;&lt;property id=&quot;20148&quot; value=&quot;5&quot;/&gt;&lt;property id=&quot;20300&quot; value=&quot;Slide 4&quot;/&gt;&lt;property id=&quot;20307&quot; value=&quot;300&quot;/&gt;&lt;/object&gt;&lt;object type=&quot;3&quot; unique_id=&quot;11557&quot;&gt;&lt;property id=&quot;20148&quot; value=&quot;5&quot;/&gt;&lt;property id=&quot;20300&quot; value=&quot;Slide 6&quot;/&gt;&lt;property id=&quot;20307&quot; value=&quot;301&quot;/&gt;&lt;/object&gt;&lt;object type=&quot;3&quot; unique_id=&quot;11558&quot;&gt;&lt;property id=&quot;20148&quot; value=&quot;5&quot;/&gt;&lt;property id=&quot;20300&quot; value=&quot;Slide 7&quot;/&gt;&lt;property id=&quot;20307&quot; value=&quot;302&quot;/&gt;&lt;/object&gt;&lt;object type=&quot;3&quot; unique_id=&quot;11559&quot;&gt;&lt;property id=&quot;20148&quot; value=&quot;5&quot;/&gt;&lt;property id=&quot;20300&quot; value=&quot;Slide 8&quot;/&gt;&lt;property id=&quot;20307&quot; value=&quot;303&quot;/&gt;&lt;/object&gt;&lt;object type=&quot;3&quot; unique_id=&quot;11560&quot;&gt;&lt;property id=&quot;20148&quot; value=&quot;5&quot;/&gt;&lt;property id=&quot;20300&quot; value=&quot;Slide 9&quot;/&gt;&lt;property id=&quot;20307&quot; value=&quot;304&quot;/&gt;&lt;/object&gt;&lt;object type=&quot;3&quot; unique_id=&quot;11561&quot;&gt;&lt;property id=&quot;20148&quot; value=&quot;5&quot;/&gt;&lt;property id=&quot;20300&quot; value=&quot;Slide 11&quot;/&gt;&lt;property id=&quot;20307&quot; value=&quot;307&quot;/&gt;&lt;/object&gt;&lt;object type=&quot;3&quot; unique_id=&quot;11562&quot;&gt;&lt;property id=&quot;20148&quot; value=&quot;5&quot;/&gt;&lt;property id=&quot;20300&quot; value=&quot;Slide 12&quot;/&gt;&lt;property id=&quot;20307&quot; value=&quot;308&quot;/&gt;&lt;/object&gt;&lt;object type=&quot;3&quot; unique_id=&quot;11671&quot;&gt;&lt;property id=&quot;20148&quot; value=&quot;5&quot;/&gt;&lt;property id=&quot;20300&quot; value=&quot;Slide 10&quot;/&gt;&lt;property id=&quot;20307&quot; value=&quot;309&quot;/&gt;&lt;/object&gt;&lt;/object&gt;&lt;object type=&quot;8&quot; unique_id=&quot;10065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1832</TotalTime>
  <Words>328</Words>
  <Application>Microsoft Office PowerPoint</Application>
  <PresentationFormat>On-screen Show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167</cp:revision>
  <cp:lastPrinted>1601-01-01T00:00:00Z</cp:lastPrinted>
  <dcterms:created xsi:type="dcterms:W3CDTF">1601-01-01T00:00:00Z</dcterms:created>
  <dcterms:modified xsi:type="dcterms:W3CDTF">2022-05-13T02:33:22Z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