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2" r:id="rId3"/>
    <p:sldId id="291" r:id="rId4"/>
    <p:sldId id="292" r:id="rId5"/>
    <p:sldId id="294" r:id="rId6"/>
  </p:sldIdLst>
  <p:sldSz cx="12192000" cy="6858000"/>
  <p:notesSz cx="6858000" cy="9144000"/>
  <p:custDataLst>
    <p:tags r:id="rId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69"/>
    <a:srgbClr val="F9DAD8"/>
    <a:srgbClr val="6FCDE9"/>
    <a:srgbClr val="FA2C42"/>
    <a:srgbClr val="C4E8F5"/>
    <a:srgbClr val="F8A513"/>
    <a:srgbClr val="FDD7CF"/>
    <a:srgbClr val="ABE1FE"/>
    <a:srgbClr val="84A8AC"/>
    <a:srgbClr val="D4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2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4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TNXH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=""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tai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62463" y="1214848"/>
            <a:ext cx="11146517" cy="4663440"/>
          </a:xfrm>
          <a:prstGeom prst="roundRect">
            <a:avLst/>
          </a:prstGeom>
          <a:solidFill>
            <a:srgbClr val="C4E8F5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20210409092016_wm_shs-tu-nhien-va-xa-hoi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3" y="7688792"/>
            <a:ext cx="108585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56360" y="314063"/>
            <a:ext cx="7235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6200" y="1652082"/>
            <a:ext cx="10321925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20119 ở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lốc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xoáy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sạt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lở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41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2020)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65223" y="2599508"/>
            <a:ext cx="570498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75121" y="2599508"/>
            <a:ext cx="1280159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77350" y="2599508"/>
            <a:ext cx="10711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31384" y="2599508"/>
            <a:ext cx="1240970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768010" y="2599508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807199" y="2599508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67256" y="3108960"/>
            <a:ext cx="67505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12730" y="3108960"/>
            <a:ext cx="1406573" cy="0"/>
          </a:xfrm>
          <a:prstGeom prst="line">
            <a:avLst/>
          </a:prstGeom>
          <a:ln w="38100">
            <a:solidFill>
              <a:srgbClr val="FA2C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60" t="4348"/>
          <a:stretch/>
        </p:blipFill>
        <p:spPr>
          <a:xfrm>
            <a:off x="587828" y="1593668"/>
            <a:ext cx="9031112" cy="4284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3681" y="314063"/>
            <a:ext cx="6888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Nói với bạn về thiệt hại do những thien tai đó gây ra theo sơ đồ gợi ý sau: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86600" y="1898650"/>
            <a:ext cx="4184650" cy="630095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086600" y="2707098"/>
            <a:ext cx="4184650" cy="630095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86600" y="3637040"/>
            <a:ext cx="4184650" cy="958000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86600" y="4784920"/>
            <a:ext cx="4184650" cy="952282"/>
          </a:xfrm>
          <a:prstGeom prst="roundRect">
            <a:avLst>
              <a:gd name="adj" fmla="val 20146"/>
            </a:avLst>
          </a:prstGeom>
          <a:solidFill>
            <a:srgbClr val="FFC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1975551"/>
            <a:ext cx="6888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2761910"/>
            <a:ext cx="369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8200" y="3640933"/>
            <a:ext cx="42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8200" y="4784920"/>
            <a:ext cx="427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hủy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 animBg="1"/>
      <p:bldP spid="4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76" y="1509923"/>
            <a:ext cx="11591024" cy="4688125"/>
          </a:xfrm>
          <a:prstGeom prst="roundRect">
            <a:avLst>
              <a:gd name="adj" fmla="val 18149"/>
            </a:avLst>
          </a:prstGeom>
        </p:spPr>
      </p:pic>
      <p:sp>
        <p:nvSpPr>
          <p:cNvPr id="3" name="TextBox 2"/>
          <p:cNvSpPr txBox="1"/>
          <p:nvPr/>
        </p:nvSpPr>
        <p:spPr>
          <a:xfrm>
            <a:off x="4382681" y="157475"/>
            <a:ext cx="7428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7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543050"/>
            <a:ext cx="12195179" cy="5314952"/>
            <a:chOff x="0" y="1543050"/>
            <a:chExt cx="12195179" cy="5314952"/>
          </a:xfrm>
          <a:solidFill>
            <a:srgbClr val="6FCDE9"/>
          </a:solidFill>
        </p:grpSpPr>
        <p:pic>
          <p:nvPicPr>
            <p:cNvPr id="819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319" b="3629"/>
            <a:stretch/>
          </p:blipFill>
          <p:spPr bwMode="auto">
            <a:xfrm>
              <a:off x="0" y="1543050"/>
              <a:ext cx="12195179" cy="531495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  <a:extLst/>
          </p:spPr>
        </p:pic>
        <p:sp>
          <p:nvSpPr>
            <p:cNvPr id="4" name="Freeform 3"/>
            <p:cNvSpPr/>
            <p:nvPr/>
          </p:nvSpPr>
          <p:spPr>
            <a:xfrm>
              <a:off x="10691813" y="6019800"/>
              <a:ext cx="723900" cy="419100"/>
            </a:xfrm>
            <a:custGeom>
              <a:avLst/>
              <a:gdLst>
                <a:gd name="connsiteX0" fmla="*/ 47625 w 723900"/>
                <a:gd name="connsiteY0" fmla="*/ 419100 h 419100"/>
                <a:gd name="connsiteX1" fmla="*/ 47625 w 723900"/>
                <a:gd name="connsiteY1" fmla="*/ 419100 h 419100"/>
                <a:gd name="connsiteX2" fmla="*/ 142875 w 723900"/>
                <a:gd name="connsiteY2" fmla="*/ 400050 h 419100"/>
                <a:gd name="connsiteX3" fmla="*/ 195262 w 723900"/>
                <a:gd name="connsiteY3" fmla="*/ 385763 h 419100"/>
                <a:gd name="connsiteX4" fmla="*/ 214312 w 723900"/>
                <a:gd name="connsiteY4" fmla="*/ 381000 h 419100"/>
                <a:gd name="connsiteX5" fmla="*/ 228600 w 723900"/>
                <a:gd name="connsiteY5" fmla="*/ 371475 h 419100"/>
                <a:gd name="connsiteX6" fmla="*/ 242887 w 723900"/>
                <a:gd name="connsiteY6" fmla="*/ 366713 h 419100"/>
                <a:gd name="connsiteX7" fmla="*/ 271462 w 723900"/>
                <a:gd name="connsiteY7" fmla="*/ 347663 h 419100"/>
                <a:gd name="connsiteX8" fmla="*/ 285750 w 723900"/>
                <a:gd name="connsiteY8" fmla="*/ 342900 h 419100"/>
                <a:gd name="connsiteX9" fmla="*/ 333375 w 723900"/>
                <a:gd name="connsiteY9" fmla="*/ 319088 h 419100"/>
                <a:gd name="connsiteX10" fmla="*/ 361950 w 723900"/>
                <a:gd name="connsiteY10" fmla="*/ 314325 h 419100"/>
                <a:gd name="connsiteX11" fmla="*/ 390525 w 723900"/>
                <a:gd name="connsiteY11" fmla="*/ 304800 h 419100"/>
                <a:gd name="connsiteX12" fmla="*/ 423862 w 723900"/>
                <a:gd name="connsiteY12" fmla="*/ 280988 h 419100"/>
                <a:gd name="connsiteX13" fmla="*/ 452437 w 723900"/>
                <a:gd name="connsiteY13" fmla="*/ 261938 h 419100"/>
                <a:gd name="connsiteX14" fmla="*/ 485775 w 723900"/>
                <a:gd name="connsiteY14" fmla="*/ 252413 h 419100"/>
                <a:gd name="connsiteX15" fmla="*/ 533400 w 723900"/>
                <a:gd name="connsiteY15" fmla="*/ 238125 h 419100"/>
                <a:gd name="connsiteX16" fmla="*/ 557212 w 723900"/>
                <a:gd name="connsiteY16" fmla="*/ 233363 h 419100"/>
                <a:gd name="connsiteX17" fmla="*/ 576262 w 723900"/>
                <a:gd name="connsiteY17" fmla="*/ 228600 h 419100"/>
                <a:gd name="connsiteX18" fmla="*/ 600075 w 723900"/>
                <a:gd name="connsiteY18" fmla="*/ 223838 h 419100"/>
                <a:gd name="connsiteX19" fmla="*/ 628650 w 723900"/>
                <a:gd name="connsiteY19" fmla="*/ 214313 h 419100"/>
                <a:gd name="connsiteX20" fmla="*/ 647700 w 723900"/>
                <a:gd name="connsiteY20" fmla="*/ 209550 h 419100"/>
                <a:gd name="connsiteX21" fmla="*/ 676275 w 723900"/>
                <a:gd name="connsiteY21" fmla="*/ 200025 h 419100"/>
                <a:gd name="connsiteX22" fmla="*/ 709612 w 723900"/>
                <a:gd name="connsiteY22" fmla="*/ 190500 h 419100"/>
                <a:gd name="connsiteX23" fmla="*/ 723900 w 723900"/>
                <a:gd name="connsiteY23" fmla="*/ 166688 h 419100"/>
                <a:gd name="connsiteX24" fmla="*/ 576262 w 723900"/>
                <a:gd name="connsiteY24" fmla="*/ 19050 h 419100"/>
                <a:gd name="connsiteX25" fmla="*/ 342900 w 723900"/>
                <a:gd name="connsiteY25" fmla="*/ 0 h 419100"/>
                <a:gd name="connsiteX26" fmla="*/ 114300 w 723900"/>
                <a:gd name="connsiteY26" fmla="*/ 38100 h 419100"/>
                <a:gd name="connsiteX27" fmla="*/ 0 w 723900"/>
                <a:gd name="connsiteY27" fmla="*/ 190500 h 419100"/>
                <a:gd name="connsiteX28" fmla="*/ 47625 w 723900"/>
                <a:gd name="connsiteY28" fmla="*/ 419100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3900" h="419100">
                  <a:moveTo>
                    <a:pt x="47625" y="419100"/>
                  </a:moveTo>
                  <a:lnTo>
                    <a:pt x="47625" y="419100"/>
                  </a:lnTo>
                  <a:cubicBezTo>
                    <a:pt x="110308" y="395595"/>
                    <a:pt x="62788" y="409472"/>
                    <a:pt x="142875" y="400050"/>
                  </a:cubicBezTo>
                  <a:cubicBezTo>
                    <a:pt x="173992" y="396389"/>
                    <a:pt x="162159" y="394040"/>
                    <a:pt x="195262" y="385763"/>
                  </a:cubicBezTo>
                  <a:lnTo>
                    <a:pt x="214312" y="381000"/>
                  </a:lnTo>
                  <a:cubicBezTo>
                    <a:pt x="219075" y="377825"/>
                    <a:pt x="223480" y="374035"/>
                    <a:pt x="228600" y="371475"/>
                  </a:cubicBezTo>
                  <a:cubicBezTo>
                    <a:pt x="233090" y="369230"/>
                    <a:pt x="238499" y="369151"/>
                    <a:pt x="242887" y="366713"/>
                  </a:cubicBezTo>
                  <a:cubicBezTo>
                    <a:pt x="252894" y="361154"/>
                    <a:pt x="260602" y="351283"/>
                    <a:pt x="271462" y="347663"/>
                  </a:cubicBezTo>
                  <a:cubicBezTo>
                    <a:pt x="276225" y="346075"/>
                    <a:pt x="281361" y="345338"/>
                    <a:pt x="285750" y="342900"/>
                  </a:cubicBezTo>
                  <a:cubicBezTo>
                    <a:pt x="322989" y="322211"/>
                    <a:pt x="301379" y="325487"/>
                    <a:pt x="333375" y="319088"/>
                  </a:cubicBezTo>
                  <a:cubicBezTo>
                    <a:pt x="342844" y="317194"/>
                    <a:pt x="352582" y="316667"/>
                    <a:pt x="361950" y="314325"/>
                  </a:cubicBezTo>
                  <a:cubicBezTo>
                    <a:pt x="371690" y="311890"/>
                    <a:pt x="390525" y="304800"/>
                    <a:pt x="390525" y="304800"/>
                  </a:cubicBezTo>
                  <a:cubicBezTo>
                    <a:pt x="415779" y="279546"/>
                    <a:pt x="392520" y="299793"/>
                    <a:pt x="423862" y="280988"/>
                  </a:cubicBezTo>
                  <a:cubicBezTo>
                    <a:pt x="433678" y="275098"/>
                    <a:pt x="441577" y="265558"/>
                    <a:pt x="452437" y="261938"/>
                  </a:cubicBezTo>
                  <a:cubicBezTo>
                    <a:pt x="500436" y="245937"/>
                    <a:pt x="425999" y="270345"/>
                    <a:pt x="485775" y="252413"/>
                  </a:cubicBezTo>
                  <a:cubicBezTo>
                    <a:pt x="519686" y="242240"/>
                    <a:pt x="505179" y="244396"/>
                    <a:pt x="533400" y="238125"/>
                  </a:cubicBezTo>
                  <a:cubicBezTo>
                    <a:pt x="541302" y="236369"/>
                    <a:pt x="549310" y="235119"/>
                    <a:pt x="557212" y="233363"/>
                  </a:cubicBezTo>
                  <a:cubicBezTo>
                    <a:pt x="563602" y="231943"/>
                    <a:pt x="569872" y="230020"/>
                    <a:pt x="576262" y="228600"/>
                  </a:cubicBezTo>
                  <a:cubicBezTo>
                    <a:pt x="584164" y="226844"/>
                    <a:pt x="592265" y="225968"/>
                    <a:pt x="600075" y="223838"/>
                  </a:cubicBezTo>
                  <a:cubicBezTo>
                    <a:pt x="609761" y="221196"/>
                    <a:pt x="618910" y="216748"/>
                    <a:pt x="628650" y="214313"/>
                  </a:cubicBezTo>
                  <a:cubicBezTo>
                    <a:pt x="635000" y="212725"/>
                    <a:pt x="641431" y="211431"/>
                    <a:pt x="647700" y="209550"/>
                  </a:cubicBezTo>
                  <a:cubicBezTo>
                    <a:pt x="657317" y="206665"/>
                    <a:pt x="666534" y="202460"/>
                    <a:pt x="676275" y="200025"/>
                  </a:cubicBezTo>
                  <a:cubicBezTo>
                    <a:pt x="700195" y="194046"/>
                    <a:pt x="689116" y="197333"/>
                    <a:pt x="709612" y="190500"/>
                  </a:cubicBezTo>
                  <a:cubicBezTo>
                    <a:pt x="721106" y="173259"/>
                    <a:pt x="716577" y="181332"/>
                    <a:pt x="723900" y="166688"/>
                  </a:cubicBezTo>
                  <a:lnTo>
                    <a:pt x="576262" y="19050"/>
                  </a:lnTo>
                  <a:lnTo>
                    <a:pt x="342900" y="0"/>
                  </a:lnTo>
                  <a:lnTo>
                    <a:pt x="114300" y="38100"/>
                  </a:lnTo>
                  <a:lnTo>
                    <a:pt x="0" y="190500"/>
                  </a:lnTo>
                  <a:lnTo>
                    <a:pt x="47625" y="419100"/>
                  </a:lnTo>
                  <a:close/>
                </a:path>
              </a:pathLst>
            </a:custGeom>
            <a:solidFill>
              <a:srgbClr val="F9DAD8"/>
            </a:solidFill>
            <a:ln>
              <a:solidFill>
                <a:srgbClr val="F9D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10758488" y="6167438"/>
              <a:ext cx="700087" cy="595312"/>
            </a:xfrm>
            <a:custGeom>
              <a:avLst/>
              <a:gdLst>
                <a:gd name="connsiteX0" fmla="*/ 0 w 700087"/>
                <a:gd name="connsiteY0" fmla="*/ 266700 h 595312"/>
                <a:gd name="connsiteX1" fmla="*/ 0 w 700087"/>
                <a:gd name="connsiteY1" fmla="*/ 266700 h 595312"/>
                <a:gd name="connsiteX2" fmla="*/ 71437 w 700087"/>
                <a:gd name="connsiteY2" fmla="*/ 252412 h 595312"/>
                <a:gd name="connsiteX3" fmla="*/ 100012 w 700087"/>
                <a:gd name="connsiteY3" fmla="*/ 242887 h 595312"/>
                <a:gd name="connsiteX4" fmla="*/ 147637 w 700087"/>
                <a:gd name="connsiteY4" fmla="*/ 214312 h 595312"/>
                <a:gd name="connsiteX5" fmla="*/ 166687 w 700087"/>
                <a:gd name="connsiteY5" fmla="*/ 209550 h 595312"/>
                <a:gd name="connsiteX6" fmla="*/ 219075 w 700087"/>
                <a:gd name="connsiteY6" fmla="*/ 200025 h 595312"/>
                <a:gd name="connsiteX7" fmla="*/ 233362 w 700087"/>
                <a:gd name="connsiteY7" fmla="*/ 195262 h 595312"/>
                <a:gd name="connsiteX8" fmla="*/ 261937 w 700087"/>
                <a:gd name="connsiteY8" fmla="*/ 176212 h 595312"/>
                <a:gd name="connsiteX9" fmla="*/ 328612 w 700087"/>
                <a:gd name="connsiteY9" fmla="*/ 157162 h 595312"/>
                <a:gd name="connsiteX10" fmla="*/ 357187 w 700087"/>
                <a:gd name="connsiteY10" fmla="*/ 138112 h 595312"/>
                <a:gd name="connsiteX11" fmla="*/ 376237 w 700087"/>
                <a:gd name="connsiteY11" fmla="*/ 123825 h 595312"/>
                <a:gd name="connsiteX12" fmla="*/ 404812 w 700087"/>
                <a:gd name="connsiteY12" fmla="*/ 114300 h 595312"/>
                <a:gd name="connsiteX13" fmla="*/ 438150 w 700087"/>
                <a:gd name="connsiteY13" fmla="*/ 104775 h 595312"/>
                <a:gd name="connsiteX14" fmla="*/ 466725 w 700087"/>
                <a:gd name="connsiteY14" fmla="*/ 95250 h 595312"/>
                <a:gd name="connsiteX15" fmla="*/ 481012 w 700087"/>
                <a:gd name="connsiteY15" fmla="*/ 90487 h 595312"/>
                <a:gd name="connsiteX16" fmla="*/ 500062 w 700087"/>
                <a:gd name="connsiteY16" fmla="*/ 85725 h 595312"/>
                <a:gd name="connsiteX17" fmla="*/ 528637 w 700087"/>
                <a:gd name="connsiteY17" fmla="*/ 76200 h 595312"/>
                <a:gd name="connsiteX18" fmla="*/ 590550 w 700087"/>
                <a:gd name="connsiteY18" fmla="*/ 66675 h 595312"/>
                <a:gd name="connsiteX19" fmla="*/ 619125 w 700087"/>
                <a:gd name="connsiteY19" fmla="*/ 47625 h 595312"/>
                <a:gd name="connsiteX20" fmla="*/ 633412 w 700087"/>
                <a:gd name="connsiteY20" fmla="*/ 38100 h 595312"/>
                <a:gd name="connsiteX21" fmla="*/ 671512 w 700087"/>
                <a:gd name="connsiteY21" fmla="*/ 14287 h 595312"/>
                <a:gd name="connsiteX22" fmla="*/ 685800 w 700087"/>
                <a:gd name="connsiteY22" fmla="*/ 4762 h 595312"/>
                <a:gd name="connsiteX23" fmla="*/ 700087 w 700087"/>
                <a:gd name="connsiteY23" fmla="*/ 0 h 595312"/>
                <a:gd name="connsiteX24" fmla="*/ 690562 w 700087"/>
                <a:gd name="connsiteY24" fmla="*/ 271462 h 595312"/>
                <a:gd name="connsiteX25" fmla="*/ 666750 w 700087"/>
                <a:gd name="connsiteY25" fmla="*/ 504825 h 595312"/>
                <a:gd name="connsiteX26" fmla="*/ 504825 w 700087"/>
                <a:gd name="connsiteY26" fmla="*/ 557212 h 595312"/>
                <a:gd name="connsiteX27" fmla="*/ 314325 w 700087"/>
                <a:gd name="connsiteY27" fmla="*/ 595312 h 595312"/>
                <a:gd name="connsiteX28" fmla="*/ 57150 w 700087"/>
                <a:gd name="connsiteY28" fmla="*/ 509587 h 595312"/>
                <a:gd name="connsiteX29" fmla="*/ 9525 w 700087"/>
                <a:gd name="connsiteY29" fmla="*/ 409575 h 595312"/>
                <a:gd name="connsiteX30" fmla="*/ 0 w 700087"/>
                <a:gd name="connsiteY30" fmla="*/ 266700 h 595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00087" h="595312">
                  <a:moveTo>
                    <a:pt x="0" y="266700"/>
                  </a:moveTo>
                  <a:lnTo>
                    <a:pt x="0" y="266700"/>
                  </a:lnTo>
                  <a:cubicBezTo>
                    <a:pt x="23812" y="261937"/>
                    <a:pt x="48399" y="260091"/>
                    <a:pt x="71437" y="252412"/>
                  </a:cubicBezTo>
                  <a:cubicBezTo>
                    <a:pt x="80962" y="249237"/>
                    <a:pt x="91658" y="248456"/>
                    <a:pt x="100012" y="242887"/>
                  </a:cubicBezTo>
                  <a:cubicBezTo>
                    <a:pt x="114253" y="233393"/>
                    <a:pt x="130901" y="220588"/>
                    <a:pt x="147637" y="214312"/>
                  </a:cubicBezTo>
                  <a:cubicBezTo>
                    <a:pt x="153766" y="212014"/>
                    <a:pt x="160297" y="210970"/>
                    <a:pt x="166687" y="209550"/>
                  </a:cubicBezTo>
                  <a:cubicBezTo>
                    <a:pt x="186671" y="205109"/>
                    <a:pt x="198378" y="203474"/>
                    <a:pt x="219075" y="200025"/>
                  </a:cubicBezTo>
                  <a:cubicBezTo>
                    <a:pt x="223837" y="198437"/>
                    <a:pt x="228974" y="197700"/>
                    <a:pt x="233362" y="195262"/>
                  </a:cubicBezTo>
                  <a:cubicBezTo>
                    <a:pt x="243369" y="189702"/>
                    <a:pt x="250831" y="178988"/>
                    <a:pt x="261937" y="176212"/>
                  </a:cubicBezTo>
                  <a:cubicBezTo>
                    <a:pt x="267018" y="174942"/>
                    <a:pt x="320413" y="162628"/>
                    <a:pt x="328612" y="157162"/>
                  </a:cubicBezTo>
                  <a:cubicBezTo>
                    <a:pt x="338137" y="150812"/>
                    <a:pt x="348029" y="144980"/>
                    <a:pt x="357187" y="138112"/>
                  </a:cubicBezTo>
                  <a:cubicBezTo>
                    <a:pt x="363537" y="133350"/>
                    <a:pt x="369138" y="127375"/>
                    <a:pt x="376237" y="123825"/>
                  </a:cubicBezTo>
                  <a:cubicBezTo>
                    <a:pt x="385217" y="119335"/>
                    <a:pt x="395287" y="117475"/>
                    <a:pt x="404812" y="114300"/>
                  </a:cubicBezTo>
                  <a:cubicBezTo>
                    <a:pt x="452833" y="98293"/>
                    <a:pt x="378345" y="122716"/>
                    <a:pt x="438150" y="104775"/>
                  </a:cubicBezTo>
                  <a:cubicBezTo>
                    <a:pt x="447767" y="101890"/>
                    <a:pt x="457200" y="98425"/>
                    <a:pt x="466725" y="95250"/>
                  </a:cubicBezTo>
                  <a:cubicBezTo>
                    <a:pt x="471487" y="93662"/>
                    <a:pt x="476142" y="91704"/>
                    <a:pt x="481012" y="90487"/>
                  </a:cubicBezTo>
                  <a:cubicBezTo>
                    <a:pt x="487362" y="88900"/>
                    <a:pt x="493793" y="87606"/>
                    <a:pt x="500062" y="85725"/>
                  </a:cubicBezTo>
                  <a:cubicBezTo>
                    <a:pt x="509679" y="82840"/>
                    <a:pt x="518733" y="77851"/>
                    <a:pt x="528637" y="76200"/>
                  </a:cubicBezTo>
                  <a:cubicBezTo>
                    <a:pt x="568285" y="69591"/>
                    <a:pt x="547653" y="72802"/>
                    <a:pt x="590550" y="66675"/>
                  </a:cubicBezTo>
                  <a:lnTo>
                    <a:pt x="619125" y="47625"/>
                  </a:lnTo>
                  <a:lnTo>
                    <a:pt x="633412" y="38100"/>
                  </a:lnTo>
                  <a:cubicBezTo>
                    <a:pt x="656260" y="3828"/>
                    <a:pt x="623907" y="46023"/>
                    <a:pt x="671512" y="14287"/>
                  </a:cubicBezTo>
                  <a:cubicBezTo>
                    <a:pt x="676275" y="11112"/>
                    <a:pt x="680680" y="7322"/>
                    <a:pt x="685800" y="4762"/>
                  </a:cubicBezTo>
                  <a:cubicBezTo>
                    <a:pt x="690290" y="2517"/>
                    <a:pt x="700087" y="0"/>
                    <a:pt x="700087" y="0"/>
                  </a:cubicBezTo>
                  <a:lnTo>
                    <a:pt x="690562" y="271462"/>
                  </a:lnTo>
                  <a:lnTo>
                    <a:pt x="666750" y="504825"/>
                  </a:lnTo>
                  <a:lnTo>
                    <a:pt x="504825" y="557212"/>
                  </a:lnTo>
                  <a:lnTo>
                    <a:pt x="314325" y="595312"/>
                  </a:lnTo>
                  <a:lnTo>
                    <a:pt x="57150" y="509587"/>
                  </a:lnTo>
                  <a:lnTo>
                    <a:pt x="9525" y="409575"/>
                  </a:lnTo>
                  <a:lnTo>
                    <a:pt x="0" y="2667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6375" y="1543050"/>
              <a:ext cx="7391400" cy="933450"/>
            </a:xfrm>
            <a:custGeom>
              <a:avLst/>
              <a:gdLst>
                <a:gd name="connsiteX0" fmla="*/ 0 w 7162800"/>
                <a:gd name="connsiteY0" fmla="*/ 0 h 323850"/>
                <a:gd name="connsiteX1" fmla="*/ 7162800 w 7162800"/>
                <a:gd name="connsiteY1" fmla="*/ 0 h 323850"/>
                <a:gd name="connsiteX2" fmla="*/ 7162800 w 7162800"/>
                <a:gd name="connsiteY2" fmla="*/ 323850 h 323850"/>
                <a:gd name="connsiteX3" fmla="*/ 0 w 7162800"/>
                <a:gd name="connsiteY3" fmla="*/ 323850 h 323850"/>
                <a:gd name="connsiteX4" fmla="*/ 0 w 7162800"/>
                <a:gd name="connsiteY4" fmla="*/ 0 h 323850"/>
                <a:gd name="connsiteX0" fmla="*/ 0 w 7162800"/>
                <a:gd name="connsiteY0" fmla="*/ 0 h 933450"/>
                <a:gd name="connsiteX1" fmla="*/ 7162800 w 7162800"/>
                <a:gd name="connsiteY1" fmla="*/ 0 h 933450"/>
                <a:gd name="connsiteX2" fmla="*/ 4953000 w 7162800"/>
                <a:gd name="connsiteY2" fmla="*/ 933450 h 933450"/>
                <a:gd name="connsiteX3" fmla="*/ 0 w 7162800"/>
                <a:gd name="connsiteY3" fmla="*/ 323850 h 933450"/>
                <a:gd name="connsiteX4" fmla="*/ 0 w 7162800"/>
                <a:gd name="connsiteY4" fmla="*/ 0 h 933450"/>
                <a:gd name="connsiteX0" fmla="*/ 0 w 7162800"/>
                <a:gd name="connsiteY0" fmla="*/ 0 h 933450"/>
                <a:gd name="connsiteX1" fmla="*/ 7162800 w 7162800"/>
                <a:gd name="connsiteY1" fmla="*/ 0 h 933450"/>
                <a:gd name="connsiteX2" fmla="*/ 4953000 w 7162800"/>
                <a:gd name="connsiteY2" fmla="*/ 933450 h 933450"/>
                <a:gd name="connsiteX3" fmla="*/ 609600 w 7162800"/>
                <a:gd name="connsiteY3" fmla="*/ 876300 h 933450"/>
                <a:gd name="connsiteX4" fmla="*/ 0 w 7162800"/>
                <a:gd name="connsiteY4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62800" h="933450">
                  <a:moveTo>
                    <a:pt x="0" y="0"/>
                  </a:moveTo>
                  <a:lnTo>
                    <a:pt x="7162800" y="0"/>
                  </a:lnTo>
                  <a:lnTo>
                    <a:pt x="4953000" y="933450"/>
                  </a:lnTo>
                  <a:lnTo>
                    <a:pt x="609600" y="876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Picture 2" descr="20210409092016_wm_shs-tu-nhien-va-xa-hoi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157846" y="139697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1" y="207395"/>
            <a:ext cx="1035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tai?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6137" y="1207099"/>
            <a:ext cx="6819900" cy="2388589"/>
            <a:chOff x="636137" y="1207099"/>
            <a:chExt cx="6819900" cy="2388589"/>
          </a:xfrm>
        </p:grpSpPr>
        <p:grpSp>
          <p:nvGrpSpPr>
            <p:cNvPr id="10" name="Group 9"/>
            <p:cNvGrpSpPr/>
            <p:nvPr/>
          </p:nvGrpSpPr>
          <p:grpSpPr>
            <a:xfrm>
              <a:off x="636137" y="1207099"/>
              <a:ext cx="6819900" cy="2381250"/>
              <a:chOff x="0" y="0"/>
              <a:chExt cx="6819900" cy="2381250"/>
            </a:xfrm>
          </p:grpSpPr>
          <p:pic>
            <p:nvPicPr>
              <p:cNvPr id="11" name="Picture 10" descr="Screen Clipping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6" b="2944"/>
              <a:stretch/>
            </p:blipFill>
            <p:spPr>
              <a:xfrm>
                <a:off x="0" y="0"/>
                <a:ext cx="6819900" cy="2381250"/>
              </a:xfrm>
              <a:prstGeom prst="roundRect">
                <a:avLst>
                  <a:gd name="adj" fmla="val 50000"/>
                </a:avLst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504950" y="838200"/>
                <a:ext cx="4857750" cy="9048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541516" y="597306"/>
                <a:ext cx="4772025" cy="1410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Rừng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tác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dụng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giữ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ngước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cản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gió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thiên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tai.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>
            <a:xfrm>
              <a:off x="3955257" y="3309938"/>
              <a:ext cx="1216818" cy="285750"/>
            </a:xfrm>
            <a:custGeom>
              <a:avLst/>
              <a:gdLst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890588"/>
                <a:gd name="connsiteY0" fmla="*/ 280987 h 285750"/>
                <a:gd name="connsiteX1" fmla="*/ 419100 w 890588"/>
                <a:gd name="connsiteY1" fmla="*/ 0 h 285750"/>
                <a:gd name="connsiteX2" fmla="*/ 890588 w 890588"/>
                <a:gd name="connsiteY2" fmla="*/ 285750 h 285750"/>
                <a:gd name="connsiteX3" fmla="*/ 0 w 890588"/>
                <a:gd name="connsiteY3" fmla="*/ 280987 h 285750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988219"/>
                <a:gd name="connsiteY0" fmla="*/ 280987 h 295275"/>
                <a:gd name="connsiteX1" fmla="*/ 419100 w 988219"/>
                <a:gd name="connsiteY1" fmla="*/ 0 h 295275"/>
                <a:gd name="connsiteX2" fmla="*/ 988219 w 988219"/>
                <a:gd name="connsiteY2" fmla="*/ 295275 h 295275"/>
                <a:gd name="connsiteX3" fmla="*/ 0 w 988219"/>
                <a:gd name="connsiteY3" fmla="*/ 280987 h 295275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038225"/>
                <a:gd name="connsiteY0" fmla="*/ 280987 h 283369"/>
                <a:gd name="connsiteX1" fmla="*/ 419100 w 1038225"/>
                <a:gd name="connsiteY1" fmla="*/ 0 h 283369"/>
                <a:gd name="connsiteX2" fmla="*/ 1038225 w 1038225"/>
                <a:gd name="connsiteY2" fmla="*/ 283369 h 283369"/>
                <a:gd name="connsiteX3" fmla="*/ 0 w 1038225"/>
                <a:gd name="connsiteY3" fmla="*/ 280987 h 283369"/>
                <a:gd name="connsiteX0" fmla="*/ 0 w 1209675"/>
                <a:gd name="connsiteY0" fmla="*/ 288131 h 288131"/>
                <a:gd name="connsiteX1" fmla="*/ 590550 w 1209675"/>
                <a:gd name="connsiteY1" fmla="*/ 0 h 288131"/>
                <a:gd name="connsiteX2" fmla="*/ 1209675 w 1209675"/>
                <a:gd name="connsiteY2" fmla="*/ 283369 h 288131"/>
                <a:gd name="connsiteX3" fmla="*/ 0 w 1209675"/>
                <a:gd name="connsiteY3" fmla="*/ 288131 h 288131"/>
                <a:gd name="connsiteX0" fmla="*/ 0 w 1209675"/>
                <a:gd name="connsiteY0" fmla="*/ 288131 h 288131"/>
                <a:gd name="connsiteX1" fmla="*/ 590550 w 1209675"/>
                <a:gd name="connsiteY1" fmla="*/ 0 h 288131"/>
                <a:gd name="connsiteX2" fmla="*/ 1209675 w 1209675"/>
                <a:gd name="connsiteY2" fmla="*/ 283369 h 288131"/>
                <a:gd name="connsiteX3" fmla="*/ 0 w 1209675"/>
                <a:gd name="connsiteY3" fmla="*/ 288131 h 288131"/>
                <a:gd name="connsiteX0" fmla="*/ 0 w 1216818"/>
                <a:gd name="connsiteY0" fmla="*/ 285750 h 285750"/>
                <a:gd name="connsiteX1" fmla="*/ 597693 w 1216818"/>
                <a:gd name="connsiteY1" fmla="*/ 0 h 285750"/>
                <a:gd name="connsiteX2" fmla="*/ 1216818 w 1216818"/>
                <a:gd name="connsiteY2" fmla="*/ 283369 h 285750"/>
                <a:gd name="connsiteX3" fmla="*/ 0 w 1216818"/>
                <a:gd name="connsiteY3" fmla="*/ 285750 h 285750"/>
                <a:gd name="connsiteX0" fmla="*/ 0 w 1216818"/>
                <a:gd name="connsiteY0" fmla="*/ 285750 h 285750"/>
                <a:gd name="connsiteX1" fmla="*/ 597693 w 1216818"/>
                <a:gd name="connsiteY1" fmla="*/ 0 h 285750"/>
                <a:gd name="connsiteX2" fmla="*/ 1216818 w 1216818"/>
                <a:gd name="connsiteY2" fmla="*/ 283369 h 285750"/>
                <a:gd name="connsiteX3" fmla="*/ 0 w 1216818"/>
                <a:gd name="connsiteY3" fmla="*/ 2857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6818" h="285750">
                  <a:moveTo>
                    <a:pt x="0" y="285750"/>
                  </a:moveTo>
                  <a:cubicBezTo>
                    <a:pt x="199232" y="280195"/>
                    <a:pt x="434181" y="184150"/>
                    <a:pt x="597693" y="0"/>
                  </a:cubicBezTo>
                  <a:cubicBezTo>
                    <a:pt x="764381" y="171450"/>
                    <a:pt x="1042986" y="271462"/>
                    <a:pt x="1216818" y="283369"/>
                  </a:cubicBezTo>
                  <a:lnTo>
                    <a:pt x="0" y="285750"/>
                  </a:lnTo>
                  <a:close/>
                </a:path>
              </a:pathLst>
            </a:custGeom>
            <a:solidFill>
              <a:srgbClr val="6FCDE9"/>
            </a:solidFill>
            <a:ln>
              <a:solidFill>
                <a:srgbClr val="6FCD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3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&quot;/&gt;&lt;property id=&quot;20307&quot; value=&quot;282&quot;/&gt;&lt;/object&gt;&lt;object type=&quot;3&quot; unique_id=&quot;10005&quot;&gt;&lt;property id=&quot;20148&quot; value=&quot;5&quot;/&gt;&lt;property id=&quot;20300&quot; value=&quot;Slide 3&quot;/&gt;&lt;property id=&quot;20307&quot; value=&quot;291&quot;/&gt;&lt;/object&gt;&lt;object type=&quot;3&quot; unique_id=&quot;10006&quot;&gt;&lt;property id=&quot;20148&quot; value=&quot;5&quot;/&gt;&lt;property id=&quot;20300&quot; value=&quot;Slide 4&quot;/&gt;&lt;property id=&quot;20307&quot; value=&quot;292&quot;/&gt;&lt;/object&gt;&lt;object type=&quot;3&quot; unique_id=&quot;10007&quot;&gt;&lt;property id=&quot;20148&quot; value=&quot;5&quot;/&gt;&lt;property id=&quot;20300&quot; value=&quot;Slide 5&quot;/&gt;&lt;property id=&quot;20307&quot; value=&quot;294&quot;/&gt;&lt;/object&gt;&lt;object type=&quot;3&quot; unique_id=&quot;10033&quot;&gt;&lt;property id=&quot;20148&quot; value=&quot;5&quot;/&gt;&lt;property id=&quot;20300&quot; value=&quot;Slide 1&quot;/&gt;&lt;property id=&quot;20307&quot; value=&quot;296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261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MTC</cp:lastModifiedBy>
  <cp:revision>80</cp:revision>
  <dcterms:created xsi:type="dcterms:W3CDTF">2021-06-02T02:35:09Z</dcterms:created>
  <dcterms:modified xsi:type="dcterms:W3CDTF">2022-04-28T05:42:11Z</dcterms:modified>
</cp:coreProperties>
</file>