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FF575-B561-4E6F-ABDC-D0B21D7972CA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9CE83-07B7-43B7-80CF-AFEC4FE8A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62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9CE83-07B7-43B7-80CF-AFEC4FE8AD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87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0CFD-BA75-4ED6-8364-81E0C2E80468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5734-D1AC-4105-A27B-89A4E1430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4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0CFD-BA75-4ED6-8364-81E0C2E80468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5734-D1AC-4105-A27B-89A4E1430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46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0CFD-BA75-4ED6-8364-81E0C2E80468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5734-D1AC-4105-A27B-89A4E1430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56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0CFD-BA75-4ED6-8364-81E0C2E80468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5734-D1AC-4105-A27B-89A4E1430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9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0CFD-BA75-4ED6-8364-81E0C2E80468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5734-D1AC-4105-A27B-89A4E1430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64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0CFD-BA75-4ED6-8364-81E0C2E80468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5734-D1AC-4105-A27B-89A4E1430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13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0CFD-BA75-4ED6-8364-81E0C2E80468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5734-D1AC-4105-A27B-89A4E1430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03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0CFD-BA75-4ED6-8364-81E0C2E80468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5734-D1AC-4105-A27B-89A4E1430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10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0CFD-BA75-4ED6-8364-81E0C2E80468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5734-D1AC-4105-A27B-89A4E1430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83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0CFD-BA75-4ED6-8364-81E0C2E80468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5734-D1AC-4105-A27B-89A4E1430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6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0CFD-BA75-4ED6-8364-81E0C2E80468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5734-D1AC-4105-A27B-89A4E1430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E0CFD-BA75-4ED6-8364-81E0C2E80468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B5734-D1AC-4105-A27B-89A4E1430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0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15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WordArt 12"/>
          <p:cNvSpPr>
            <a:spLocks noChangeArrowheads="1" noChangeShapeType="1" noTextEdit="1"/>
          </p:cNvSpPr>
          <p:nvPr/>
        </p:nvSpPr>
        <p:spPr bwMode="auto">
          <a:xfrm>
            <a:off x="2335213" y="2518833"/>
            <a:ext cx="4572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MÔN: TỰ NHIÊN VÀ XÃ HỘI</a:t>
            </a:r>
          </a:p>
        </p:txBody>
      </p:sp>
      <p:sp>
        <p:nvSpPr>
          <p:cNvPr id="63492" name="TextBox 12"/>
          <p:cNvSpPr txBox="1">
            <a:spLocks noChangeArrowheads="1"/>
          </p:cNvSpPr>
          <p:nvPr/>
        </p:nvSpPr>
        <p:spPr bwMode="auto">
          <a:xfrm>
            <a:off x="128588" y="704851"/>
            <a:ext cx="9144000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1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1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63493" name="TextBox 13"/>
          <p:cNvSpPr txBox="1">
            <a:spLocks noChangeArrowheads="1"/>
          </p:cNvSpPr>
          <p:nvPr/>
        </p:nvSpPr>
        <p:spPr bwMode="auto">
          <a:xfrm>
            <a:off x="1355725" y="4870451"/>
            <a:ext cx="640080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b="1" dirty="0">
                <a:solidFill>
                  <a:srgbClr val="002060"/>
                </a:solidFill>
                <a:latin typeface="Times New Roman" pitchFamily="18" charset="0"/>
              </a:rPr>
              <a:t>BÀI 1: </a:t>
            </a:r>
            <a:r>
              <a:rPr lang="en-US" altLang="en-US" sz="2100" b="1" dirty="0" smtClean="0">
                <a:solidFill>
                  <a:srgbClr val="002060"/>
                </a:solidFill>
                <a:latin typeface="Times New Roman" pitchFamily="18" charset="0"/>
              </a:rPr>
              <a:t>CÁC THẾ HỆ TRONG </a:t>
            </a:r>
            <a:r>
              <a:rPr lang="en-US" altLang="en-US" sz="2100" b="1" dirty="0">
                <a:solidFill>
                  <a:srgbClr val="002060"/>
                </a:solidFill>
                <a:latin typeface="Times New Roman" pitchFamily="18" charset="0"/>
              </a:rPr>
              <a:t>GIA </a:t>
            </a:r>
            <a:r>
              <a:rPr lang="en-US" altLang="en-US" sz="2100" b="1" dirty="0" smtClean="0">
                <a:solidFill>
                  <a:srgbClr val="002060"/>
                </a:solidFill>
                <a:latin typeface="Times New Roman" pitchFamily="18" charset="0"/>
              </a:rPr>
              <a:t>ĐÌNH (TIẾT 2) </a:t>
            </a:r>
            <a:endParaRPr lang="en-US" altLang="en-US" sz="21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 eaLnBrk="1" hangingPunct="1"/>
            <a:endParaRPr lang="en-US" sz="21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4" name="TextBox 14"/>
          <p:cNvSpPr txBox="1">
            <a:spLocks noChangeArrowheads="1"/>
          </p:cNvSpPr>
          <p:nvPr/>
        </p:nvSpPr>
        <p:spPr bwMode="auto">
          <a:xfrm>
            <a:off x="28576" y="3871384"/>
            <a:ext cx="9115425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</p:spTree>
    <p:extLst>
      <p:ext uri="{BB962C8B-B14F-4D97-AF65-F5344CB8AC3E}">
        <p14:creationId xmlns:p14="http://schemas.microsoft.com/office/powerpoint/2010/main" val="2921926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981200"/>
            <a:ext cx="78867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</a:rPr>
              <a:t>Củng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cố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bài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học</a:t>
            </a:r>
            <a:endParaRPr lang="en-US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54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63342" y="-91439"/>
            <a:ext cx="9207818" cy="7084695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172051" y="-35558"/>
            <a:ext cx="1905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485871" y="2022035"/>
            <a:ext cx="6552344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821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481" y="1443831"/>
            <a:ext cx="6015038" cy="51149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134" y="169334"/>
            <a:ext cx="8737600" cy="7224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1. </a:t>
            </a:r>
            <a:r>
              <a:rPr lang="en-US" sz="3200" dirty="0" err="1"/>
              <a:t>Kể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sự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tâm</a:t>
            </a:r>
            <a:r>
              <a:rPr lang="en-US" sz="3200" dirty="0"/>
              <a:t>, </a:t>
            </a:r>
            <a:r>
              <a:rPr lang="en-US" sz="3200" dirty="0" err="1"/>
              <a:t>chăm</a:t>
            </a:r>
            <a:r>
              <a:rPr lang="en-US" sz="3200" dirty="0"/>
              <a:t> </a:t>
            </a:r>
            <a:r>
              <a:rPr lang="en-US" sz="3200" dirty="0" err="1"/>
              <a:t>sóc</a:t>
            </a:r>
            <a:r>
              <a:rPr lang="en-US" sz="3200" dirty="0"/>
              <a:t> </a:t>
            </a:r>
            <a:r>
              <a:rPr lang="en-US" sz="3200" dirty="0" err="1"/>
              <a:t>giữa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endParaRPr lang="en-US" sz="3200" dirty="0"/>
          </a:p>
        </p:txBody>
      </p:sp>
      <p:sp>
        <p:nvSpPr>
          <p:cNvPr id="8" name="Rectangle: Rounded Corners 7"/>
          <p:cNvSpPr/>
          <p:nvPr/>
        </p:nvSpPr>
        <p:spPr>
          <a:xfrm>
            <a:off x="93133" y="1825625"/>
            <a:ext cx="1735667" cy="141428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Mẹ</a:t>
            </a:r>
            <a:r>
              <a:rPr lang="en-US" sz="3200" dirty="0"/>
              <a:t> </a:t>
            </a:r>
            <a:r>
              <a:rPr lang="en-US" sz="3200" dirty="0" err="1"/>
              <a:t>bóp</a:t>
            </a:r>
            <a:r>
              <a:rPr lang="en-US" sz="3200" dirty="0"/>
              <a:t> </a:t>
            </a:r>
            <a:r>
              <a:rPr lang="en-US" sz="3200" dirty="0" err="1"/>
              <a:t>vai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bà</a:t>
            </a:r>
            <a:r>
              <a:rPr lang="en-US" sz="3200" dirty="0"/>
              <a:t>.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7035801" y="1340202"/>
            <a:ext cx="2015066" cy="141428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Ông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cháu</a:t>
            </a:r>
            <a:r>
              <a:rPr lang="en-US" sz="3200" dirty="0"/>
              <a:t> </a:t>
            </a:r>
            <a:r>
              <a:rPr lang="en-US" sz="3200" dirty="0" err="1"/>
              <a:t>cùng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r>
              <a:rPr lang="en-US" sz="3200" dirty="0"/>
              <a:t> </a:t>
            </a:r>
            <a:r>
              <a:rPr lang="en-US" sz="3200" dirty="0" err="1"/>
              <a:t>gấp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r>
              <a:rPr lang="en-US" sz="3200" dirty="0"/>
              <a:t> bay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4285060" y="828413"/>
            <a:ext cx="2015066" cy="116972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Bé</a:t>
            </a:r>
            <a:r>
              <a:rPr lang="en-US" sz="3200" dirty="0"/>
              <a:t> </a:t>
            </a:r>
            <a:r>
              <a:rPr lang="en-US" sz="3200" dirty="0" err="1"/>
              <a:t>bê</a:t>
            </a:r>
            <a:r>
              <a:rPr lang="en-US" sz="3200" dirty="0"/>
              <a:t> </a:t>
            </a:r>
            <a:r>
              <a:rPr lang="en-US" sz="3200" dirty="0" err="1"/>
              <a:t>mang</a:t>
            </a:r>
            <a:r>
              <a:rPr lang="en-US" sz="3200" dirty="0"/>
              <a:t> </a:t>
            </a:r>
            <a:r>
              <a:rPr lang="en-US" sz="3200" dirty="0" err="1"/>
              <a:t>giúp</a:t>
            </a:r>
            <a:r>
              <a:rPr lang="en-US" sz="3200" dirty="0"/>
              <a:t> </a:t>
            </a:r>
            <a:r>
              <a:rPr lang="en-US" sz="3200" dirty="0" err="1"/>
              <a:t>bố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09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63342" y="-91439"/>
            <a:ext cx="9207818" cy="7084695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172051" y="-35558"/>
            <a:ext cx="1905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485871" y="2022035"/>
            <a:ext cx="6552344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968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0816" b="12713"/>
          <a:stretch>
            <a:fillRect/>
          </a:stretch>
        </p:blipFill>
        <p:spPr>
          <a:xfrm>
            <a:off x="1017058" y="1000490"/>
            <a:ext cx="7109884" cy="48570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76868" y="139001"/>
            <a:ext cx="6493934" cy="7224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2. </a:t>
            </a:r>
            <a:r>
              <a:rPr lang="en-US" sz="3200" dirty="0" err="1"/>
              <a:t>Nếu</a:t>
            </a:r>
            <a:r>
              <a:rPr lang="en-US" sz="3200" dirty="0"/>
              <a:t> </a:t>
            </a:r>
            <a:r>
              <a:rPr lang="en-US" sz="3200" dirty="0" err="1"/>
              <a:t>gặp</a:t>
            </a:r>
            <a:r>
              <a:rPr lang="en-US" sz="3200" dirty="0"/>
              <a:t> </a:t>
            </a:r>
            <a:r>
              <a:rPr lang="en-US" sz="3200" dirty="0" err="1"/>
              <a:t>tình</a:t>
            </a:r>
            <a:r>
              <a:rPr lang="en-US" sz="3200" dirty="0"/>
              <a:t> </a:t>
            </a:r>
            <a:r>
              <a:rPr lang="en-US" sz="3200" dirty="0" err="1"/>
              <a:t>huống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,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sẽ</a:t>
            </a:r>
            <a:r>
              <a:rPr lang="en-US" sz="3200" dirty="0"/>
              <a:t>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?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2514600" y="5700888"/>
            <a:ext cx="4682067" cy="1157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chạy</a:t>
            </a:r>
            <a:r>
              <a:rPr lang="en-US" sz="3600" dirty="0"/>
              <a:t> ra </a:t>
            </a:r>
            <a:r>
              <a:rPr lang="en-US" sz="3600" dirty="0" err="1"/>
              <a:t>xách</a:t>
            </a:r>
            <a:r>
              <a:rPr lang="en-US" sz="3600" dirty="0"/>
              <a:t> </a:t>
            </a:r>
            <a:r>
              <a:rPr lang="en-US" sz="3600" dirty="0" err="1"/>
              <a:t>đồ</a:t>
            </a:r>
            <a:r>
              <a:rPr lang="en-US" sz="3600" dirty="0"/>
              <a:t> </a:t>
            </a:r>
            <a:r>
              <a:rPr lang="en-US" sz="3600" dirty="0" err="1"/>
              <a:t>giúp</a:t>
            </a:r>
            <a:r>
              <a:rPr lang="en-US" sz="3600" dirty="0"/>
              <a:t> </a:t>
            </a:r>
            <a:r>
              <a:rPr lang="en-US" sz="3600" dirty="0" err="1"/>
              <a:t>mẹ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hỏi</a:t>
            </a:r>
            <a:r>
              <a:rPr lang="en-US" sz="3600" dirty="0"/>
              <a:t> </a:t>
            </a:r>
            <a:r>
              <a:rPr lang="en-US" sz="3600" dirty="0" err="1"/>
              <a:t>mẹ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mệt</a:t>
            </a:r>
            <a:r>
              <a:rPr lang="en-US" sz="3600" dirty="0"/>
              <a:t> </a:t>
            </a:r>
            <a:r>
              <a:rPr lang="en-US" sz="3600" dirty="0" err="1"/>
              <a:t>không</a:t>
            </a:r>
            <a:r>
              <a:rPr lang="en-US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2398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444" y="135821"/>
            <a:ext cx="6615113" cy="5886450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1058333" y="5802489"/>
            <a:ext cx="7315200" cy="1055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sẽ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chối</a:t>
            </a:r>
            <a:r>
              <a:rPr lang="en-US" sz="3600" dirty="0"/>
              <a:t> </a:t>
            </a:r>
            <a:r>
              <a:rPr lang="en-US" sz="3600" dirty="0" err="1"/>
              <a:t>lời</a:t>
            </a:r>
            <a:r>
              <a:rPr lang="en-US" sz="3600" dirty="0"/>
              <a:t> </a:t>
            </a:r>
            <a:r>
              <a:rPr lang="en-US" sz="3600" dirty="0" err="1"/>
              <a:t>rủ</a:t>
            </a:r>
            <a:r>
              <a:rPr lang="en-US" sz="3600" dirty="0"/>
              <a:t> </a:t>
            </a:r>
            <a:r>
              <a:rPr lang="en-US" sz="3600" dirty="0" err="1"/>
              <a:t>đi</a:t>
            </a:r>
            <a:r>
              <a:rPr lang="en-US" sz="3600" dirty="0"/>
              <a:t> </a:t>
            </a:r>
            <a:r>
              <a:rPr lang="en-US" sz="3600" dirty="0" err="1"/>
              <a:t>chơi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bạn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báo</a:t>
            </a:r>
            <a:r>
              <a:rPr lang="en-US" sz="3600" dirty="0"/>
              <a:t> </a:t>
            </a:r>
            <a:r>
              <a:rPr lang="en-US" sz="3600" dirty="0" err="1"/>
              <a:t>giúp</a:t>
            </a:r>
            <a:r>
              <a:rPr lang="en-US" sz="3600" dirty="0"/>
              <a:t> </a:t>
            </a:r>
            <a:r>
              <a:rPr lang="en-US" sz="3600" dirty="0" err="1"/>
              <a:t>ông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917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352550" y="1273813"/>
            <a:ext cx="1905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586867" y="2936333"/>
            <a:ext cx="6451348" cy="1141007"/>
            <a:chOff x="7117" y="6211"/>
            <a:chExt cx="6260" cy="765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117" y="6211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vận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945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600"/>
          </a:p>
        </p:txBody>
      </p:sp>
      <p:sp>
        <p:nvSpPr>
          <p:cNvPr id="4" name="Rectangle 3"/>
          <p:cNvSpPr/>
          <p:nvPr/>
        </p:nvSpPr>
        <p:spPr>
          <a:xfrm>
            <a:off x="338667" y="365128"/>
            <a:ext cx="8102600" cy="13255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1. </a:t>
            </a:r>
            <a:r>
              <a:rPr lang="en-US" sz="3600" dirty="0" err="1"/>
              <a:t>Kể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việc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đã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thể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sự</a:t>
            </a:r>
            <a:r>
              <a:rPr lang="en-US" sz="3600" dirty="0"/>
              <a:t> </a:t>
            </a:r>
            <a:r>
              <a:rPr lang="en-US" sz="3600" dirty="0" err="1"/>
              <a:t>quan</a:t>
            </a:r>
            <a:r>
              <a:rPr lang="en-US" sz="3600" dirty="0"/>
              <a:t> </a:t>
            </a:r>
            <a:r>
              <a:rPr lang="en-US" sz="3600" dirty="0" err="1"/>
              <a:t>tâm</a:t>
            </a:r>
            <a:r>
              <a:rPr lang="en-US" sz="3600" dirty="0"/>
              <a:t>, </a:t>
            </a:r>
            <a:r>
              <a:rPr lang="en-US" sz="3600" dirty="0" err="1"/>
              <a:t>chăm</a:t>
            </a:r>
            <a:r>
              <a:rPr lang="en-US" sz="3600" dirty="0"/>
              <a:t> </a:t>
            </a:r>
            <a:r>
              <a:rPr lang="en-US" sz="3600" dirty="0" err="1"/>
              <a:t>sóc</a:t>
            </a:r>
            <a:r>
              <a:rPr lang="en-US" sz="3600" dirty="0"/>
              <a:t> </a:t>
            </a:r>
            <a:r>
              <a:rPr lang="en-US" sz="3600" dirty="0" err="1"/>
              <a:t>đối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thành</a:t>
            </a:r>
            <a:r>
              <a:rPr lang="en-US" sz="3600" dirty="0"/>
              <a:t> </a:t>
            </a:r>
            <a:r>
              <a:rPr lang="en-US" sz="3600" dirty="0" err="1"/>
              <a:t>viên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đình</a:t>
            </a:r>
            <a:r>
              <a:rPr lang="en-US" sz="3600" dirty="0"/>
              <a:t> </a:t>
            </a:r>
            <a:r>
              <a:rPr lang="en-US" sz="3600" dirty="0" err="1"/>
              <a:t>mình</a:t>
            </a:r>
            <a:r>
              <a:rPr lang="en-US" sz="36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904067" y="2178757"/>
            <a:ext cx="3183467" cy="26190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US" sz="3600" dirty="0" err="1"/>
              <a:t>Giúp</a:t>
            </a:r>
            <a:r>
              <a:rPr lang="en-US" sz="3600" dirty="0"/>
              <a:t> </a:t>
            </a:r>
            <a:r>
              <a:rPr lang="en-US" sz="3600" dirty="0" err="1"/>
              <a:t>mẹ</a:t>
            </a:r>
            <a:r>
              <a:rPr lang="en-US" sz="3600" dirty="0"/>
              <a:t> </a:t>
            </a:r>
            <a:r>
              <a:rPr lang="en-US" sz="3600" dirty="0" err="1"/>
              <a:t>nhặt</a:t>
            </a:r>
            <a:r>
              <a:rPr lang="en-US" sz="3600" dirty="0"/>
              <a:t> </a:t>
            </a:r>
            <a:r>
              <a:rPr lang="en-US" sz="3600" dirty="0" err="1"/>
              <a:t>rau</a:t>
            </a:r>
            <a:endParaRPr lang="en-US" sz="3600" dirty="0"/>
          </a:p>
          <a:p>
            <a:pPr marL="285750" indent="-285750" algn="just">
              <a:buFontTx/>
              <a:buChar char="-"/>
            </a:pPr>
            <a:r>
              <a:rPr lang="en-US" sz="3600" dirty="0" err="1"/>
              <a:t>Đấm</a:t>
            </a:r>
            <a:r>
              <a:rPr lang="en-US" sz="3600" dirty="0"/>
              <a:t> </a:t>
            </a:r>
            <a:r>
              <a:rPr lang="en-US" sz="3600" dirty="0" err="1"/>
              <a:t>lưng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ông</a:t>
            </a:r>
            <a:endParaRPr lang="en-US" sz="3600" dirty="0"/>
          </a:p>
          <a:p>
            <a:pPr marL="285750" indent="-285750" algn="just">
              <a:buFontTx/>
              <a:buChar char="-"/>
            </a:pPr>
            <a:r>
              <a:rPr lang="en-US" sz="3600" dirty="0" err="1"/>
              <a:t>Chơi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endParaRPr lang="en-US" sz="3600" dirty="0"/>
          </a:p>
          <a:p>
            <a:pPr marL="285750" indent="-285750" algn="just">
              <a:buFontTx/>
              <a:buChar char="-"/>
            </a:pPr>
            <a:r>
              <a:rPr lang="en-US" sz="3600" dirty="0" err="1"/>
              <a:t>Giúp</a:t>
            </a:r>
            <a:r>
              <a:rPr lang="en-US" sz="3600" dirty="0"/>
              <a:t> </a:t>
            </a:r>
            <a:r>
              <a:rPr lang="en-US" sz="3600" dirty="0" err="1"/>
              <a:t>bà</a:t>
            </a:r>
            <a:r>
              <a:rPr lang="en-US" sz="3600" dirty="0"/>
              <a:t> </a:t>
            </a:r>
            <a:r>
              <a:rPr lang="en-US" sz="3600" dirty="0" err="1"/>
              <a:t>sâu</a:t>
            </a:r>
            <a:r>
              <a:rPr lang="en-US" sz="3600" dirty="0"/>
              <a:t> </a:t>
            </a:r>
            <a:r>
              <a:rPr lang="en-US" sz="3600" dirty="0" err="1"/>
              <a:t>kim</a:t>
            </a:r>
            <a:endParaRPr lang="en-US" sz="3600" dirty="0"/>
          </a:p>
        </p:txBody>
      </p:sp>
      <p:sp>
        <p:nvSpPr>
          <p:cNvPr id="6" name="Thought Bubble: Cloud 5"/>
          <p:cNvSpPr/>
          <p:nvPr/>
        </p:nvSpPr>
        <p:spPr>
          <a:xfrm>
            <a:off x="2159000" y="5204533"/>
            <a:ext cx="4673600" cy="1325563"/>
          </a:xfrm>
          <a:prstGeom prst="cloud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2.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thích</a:t>
            </a:r>
            <a:r>
              <a:rPr lang="en-US" sz="3600" dirty="0"/>
              <a:t> </a:t>
            </a:r>
            <a:r>
              <a:rPr lang="en-US" sz="3600" dirty="0" err="1"/>
              <a:t>việc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 </a:t>
            </a:r>
            <a:r>
              <a:rPr lang="en-US" sz="3600" dirty="0" err="1"/>
              <a:t>nhất</a:t>
            </a:r>
            <a:r>
              <a:rPr lang="en-US" sz="3600" dirty="0"/>
              <a:t>? </a:t>
            </a:r>
            <a:r>
              <a:rPr lang="en-US" sz="3600" dirty="0" err="1"/>
              <a:t>Vì</a:t>
            </a:r>
            <a:r>
              <a:rPr lang="en-US" sz="3600" dirty="0"/>
              <a:t> </a:t>
            </a:r>
            <a:r>
              <a:rPr lang="en-US" sz="3600" dirty="0" err="1"/>
              <a:t>sao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0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Diagram, text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47" r="-1" b="-1"/>
          <a:stretch>
            <a:fillRect/>
          </a:stretch>
        </p:blipFill>
        <p:spPr>
          <a:xfrm>
            <a:off x="628649" y="927065"/>
            <a:ext cx="7886702" cy="53876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1"/>
            <a:ext cx="1786466" cy="7224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luận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301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232</Words>
  <Application>Microsoft Office PowerPoint</Application>
  <PresentationFormat>On-screen Show (4:3)</PresentationFormat>
  <Paragraphs>31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宋体</vt:lpstr>
      <vt:lpstr>Arial</vt:lpstr>
      <vt:lpstr>Calibri</vt:lpstr>
      <vt:lpstr>等线</vt:lpstr>
      <vt:lpstr>Times New Roman</vt:lpstr>
      <vt:lpstr>字魂59号-创粗黑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</cp:revision>
  <dcterms:created xsi:type="dcterms:W3CDTF">2021-09-04T10:42:40Z</dcterms:created>
  <dcterms:modified xsi:type="dcterms:W3CDTF">2021-09-10T06:11:07Z</dcterms:modified>
</cp:coreProperties>
</file>