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2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4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D8-278B-49EA-BE3C-A45DE3E5695E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EC96A9A8-08C5-4AD3-A35C-5AE81E008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D8-278B-49EA-BE3C-A45DE3E5695E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A9A8-08C5-4AD3-A35C-5AE81E008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D8-278B-49EA-BE3C-A45DE3E5695E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A9A8-08C5-4AD3-A35C-5AE81E008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9E9BC-E804-47FC-AF84-F70B2335B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7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D8-278B-49EA-BE3C-A45DE3E5695E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EC96A9A8-08C5-4AD3-A35C-5AE81E008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D8-278B-49EA-BE3C-A45DE3E5695E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A9A8-08C5-4AD3-A35C-5AE81E0081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D8-278B-49EA-BE3C-A45DE3E5695E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A9A8-08C5-4AD3-A35C-5AE81E008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D8-278B-49EA-BE3C-A45DE3E5695E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EC96A9A8-08C5-4AD3-A35C-5AE81E0081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D8-278B-49EA-BE3C-A45DE3E5695E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A9A8-08C5-4AD3-A35C-5AE81E008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D8-278B-49EA-BE3C-A45DE3E5695E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A9A8-08C5-4AD3-A35C-5AE81E008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D8-278B-49EA-BE3C-A45DE3E5695E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A9A8-08C5-4AD3-A35C-5AE81E008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0D8-278B-49EA-BE3C-A45DE3E5695E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A9A8-08C5-4AD3-A35C-5AE81E0081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080D8-278B-49EA-BE3C-A45DE3E5695E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96A9A8-08C5-4AD3-A35C-5AE81E0081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a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3287"/>
          <a:stretch>
            <a:fillRect/>
          </a:stretch>
        </p:blipFill>
        <p:spPr bwMode="auto">
          <a:xfrm>
            <a:off x="0" y="0"/>
            <a:ext cx="9144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533400" y="114300"/>
            <a:ext cx="82391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2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ÁI</a:t>
            </a:r>
            <a:r>
              <a:rPr lang="en-US" sz="3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MỘ</a:t>
            </a:r>
            <a:r>
              <a:rPr lang="en-US" sz="3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B</a:t>
            </a:r>
            <a:endParaRPr lang="en-US" sz="32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5410200" y="1200150"/>
            <a:ext cx="3295650" cy="62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THỦ CÔNG 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228600" y="2247900"/>
            <a:ext cx="5422900" cy="1350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 ĐỒNG HỒ ĐỂ BÀN (T2).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228600" y="171450"/>
            <a:ext cx="5562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25"/>
          <p:cNvSpPr>
            <a:spLocks noChangeArrowheads="1"/>
          </p:cNvSpPr>
          <p:nvPr/>
        </p:nvSpPr>
        <p:spPr bwMode="auto">
          <a:xfrm>
            <a:off x="5343525" y="1050131"/>
            <a:ext cx="3200400" cy="21717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9220" name="Line 27"/>
          <p:cNvSpPr>
            <a:spLocks noChangeShapeType="1"/>
          </p:cNvSpPr>
          <p:nvPr/>
        </p:nvSpPr>
        <p:spPr bwMode="auto">
          <a:xfrm flipV="1">
            <a:off x="5343525" y="1621631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28"/>
          <p:cNvSpPr>
            <a:spLocks noChangeShapeType="1"/>
          </p:cNvSpPr>
          <p:nvPr/>
        </p:nvSpPr>
        <p:spPr bwMode="auto">
          <a:xfrm>
            <a:off x="5343525" y="2650331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Text Box 29"/>
          <p:cNvSpPr txBox="1">
            <a:spLocks noChangeArrowheads="1"/>
          </p:cNvSpPr>
          <p:nvPr/>
        </p:nvSpPr>
        <p:spPr bwMode="auto">
          <a:xfrm>
            <a:off x="5953125" y="2764631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2 ô rưỡi</a:t>
            </a:r>
            <a:r>
              <a:rPr lang="en-US" sz="2400" b="1">
                <a:latin typeface="Times New Roman" pitchFamily="18" charset="0"/>
              </a:rPr>
              <a:t> </a:t>
            </a:r>
          </a:p>
        </p:txBody>
      </p:sp>
      <p:sp>
        <p:nvSpPr>
          <p:cNvPr id="9223" name="Text Box 30"/>
          <p:cNvSpPr txBox="1">
            <a:spLocks noChangeArrowheads="1"/>
          </p:cNvSpPr>
          <p:nvPr/>
        </p:nvSpPr>
        <p:spPr bwMode="auto">
          <a:xfrm>
            <a:off x="6029325" y="1164431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2ô rưỡi</a:t>
            </a:r>
          </a:p>
        </p:txBody>
      </p:sp>
      <p:sp>
        <p:nvSpPr>
          <p:cNvPr id="9224" name="Rectangle 31"/>
          <p:cNvSpPr>
            <a:spLocks noChangeArrowheads="1"/>
          </p:cNvSpPr>
          <p:nvPr/>
        </p:nvSpPr>
        <p:spPr bwMode="auto">
          <a:xfrm>
            <a:off x="1905000" y="4000500"/>
            <a:ext cx="3048000" cy="5715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9225" name="Text Box 33"/>
          <p:cNvSpPr txBox="1">
            <a:spLocks noChangeArrowheads="1"/>
          </p:cNvSpPr>
          <p:nvPr/>
        </p:nvSpPr>
        <p:spPr bwMode="auto">
          <a:xfrm rot="-5400000">
            <a:off x="1046163" y="3944938"/>
            <a:ext cx="120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 ô rưỡi </a:t>
            </a:r>
          </a:p>
        </p:txBody>
      </p:sp>
      <p:sp>
        <p:nvSpPr>
          <p:cNvPr id="9226" name="Line 34"/>
          <p:cNvSpPr>
            <a:spLocks noChangeShapeType="1"/>
          </p:cNvSpPr>
          <p:nvPr/>
        </p:nvSpPr>
        <p:spPr bwMode="auto">
          <a:xfrm flipH="1" flipV="1">
            <a:off x="2514600" y="4000500"/>
            <a:ext cx="0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35"/>
          <p:cNvSpPr txBox="1">
            <a:spLocks noChangeArrowheads="1"/>
          </p:cNvSpPr>
          <p:nvPr/>
        </p:nvSpPr>
        <p:spPr bwMode="auto">
          <a:xfrm>
            <a:off x="1905000" y="4114800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2 ô </a:t>
            </a:r>
            <a:r>
              <a:rPr lang="en-US" sz="2400" b="1">
                <a:latin typeface="Times New Roman" pitchFamily="18" charset="0"/>
              </a:rPr>
              <a:t> </a:t>
            </a:r>
          </a:p>
        </p:txBody>
      </p:sp>
      <p:sp>
        <p:nvSpPr>
          <p:cNvPr id="9228" name="Rectangle 36"/>
          <p:cNvSpPr>
            <a:spLocks noChangeArrowheads="1"/>
          </p:cNvSpPr>
          <p:nvPr/>
        </p:nvSpPr>
        <p:spPr bwMode="auto">
          <a:xfrm>
            <a:off x="6248400" y="3657600"/>
            <a:ext cx="762000" cy="120015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9229" name="Line 37"/>
          <p:cNvSpPr>
            <a:spLocks noChangeShapeType="1"/>
          </p:cNvSpPr>
          <p:nvPr/>
        </p:nvSpPr>
        <p:spPr bwMode="auto">
          <a:xfrm>
            <a:off x="7010400" y="3657600"/>
            <a:ext cx="228600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38"/>
          <p:cNvSpPr>
            <a:spLocks noChangeShapeType="1"/>
          </p:cNvSpPr>
          <p:nvPr/>
        </p:nvSpPr>
        <p:spPr bwMode="auto">
          <a:xfrm flipH="1">
            <a:off x="7010400" y="40005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Text Box 39"/>
          <p:cNvSpPr txBox="1">
            <a:spLocks noChangeArrowheads="1"/>
          </p:cNvSpPr>
          <p:nvPr/>
        </p:nvSpPr>
        <p:spPr bwMode="auto">
          <a:xfrm>
            <a:off x="7239000" y="4229100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Hình4</a:t>
            </a:r>
          </a:p>
        </p:txBody>
      </p:sp>
      <p:sp>
        <p:nvSpPr>
          <p:cNvPr id="9232" name="Text Box 40"/>
          <p:cNvSpPr txBox="1">
            <a:spLocks noChangeArrowheads="1"/>
          </p:cNvSpPr>
          <p:nvPr/>
        </p:nvSpPr>
        <p:spPr bwMode="auto">
          <a:xfrm>
            <a:off x="2514600" y="4629150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Hình3</a:t>
            </a:r>
          </a:p>
        </p:txBody>
      </p:sp>
      <p:sp>
        <p:nvSpPr>
          <p:cNvPr id="9233" name="Text Box 41"/>
          <p:cNvSpPr txBox="1">
            <a:spLocks noChangeArrowheads="1"/>
          </p:cNvSpPr>
          <p:nvPr/>
        </p:nvSpPr>
        <p:spPr bwMode="auto">
          <a:xfrm>
            <a:off x="6029325" y="1907381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Hình2</a:t>
            </a:r>
          </a:p>
        </p:txBody>
      </p:sp>
      <p:sp>
        <p:nvSpPr>
          <p:cNvPr id="9234" name="Rectangle 20"/>
          <p:cNvSpPr>
            <a:spLocks noChangeArrowheads="1"/>
          </p:cNvSpPr>
          <p:nvPr/>
        </p:nvSpPr>
        <p:spPr bwMode="auto">
          <a:xfrm>
            <a:off x="1219200" y="1085850"/>
            <a:ext cx="3048000" cy="211455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5" name="Text Box 23"/>
          <p:cNvSpPr txBox="1">
            <a:spLocks noChangeArrowheads="1"/>
          </p:cNvSpPr>
          <p:nvPr/>
        </p:nvSpPr>
        <p:spPr bwMode="auto">
          <a:xfrm>
            <a:off x="457200" y="165735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10 ô</a:t>
            </a:r>
          </a:p>
        </p:txBody>
      </p:sp>
      <p:sp>
        <p:nvSpPr>
          <p:cNvPr id="9236" name="Text Box 24"/>
          <p:cNvSpPr txBox="1">
            <a:spLocks noChangeArrowheads="1"/>
          </p:cNvSpPr>
          <p:nvPr/>
        </p:nvSpPr>
        <p:spPr bwMode="auto">
          <a:xfrm>
            <a:off x="1752600" y="742950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10 ô</a:t>
            </a:r>
          </a:p>
        </p:txBody>
      </p:sp>
      <p:sp>
        <p:nvSpPr>
          <p:cNvPr id="9237" name="Rectangle 25"/>
          <p:cNvSpPr>
            <a:spLocks noChangeArrowheads="1"/>
          </p:cNvSpPr>
          <p:nvPr/>
        </p:nvSpPr>
        <p:spPr bwMode="auto">
          <a:xfrm>
            <a:off x="5343525" y="1050131"/>
            <a:ext cx="3200400" cy="21717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9238" name="Line 26"/>
          <p:cNvSpPr>
            <a:spLocks noChangeShapeType="1"/>
          </p:cNvSpPr>
          <p:nvPr/>
        </p:nvSpPr>
        <p:spPr bwMode="auto">
          <a:xfrm>
            <a:off x="4724400" y="160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7"/>
          <p:cNvSpPr>
            <a:spLocks noChangeShapeType="1"/>
          </p:cNvSpPr>
          <p:nvPr/>
        </p:nvSpPr>
        <p:spPr bwMode="auto">
          <a:xfrm flipV="1">
            <a:off x="5343525" y="1621631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0" name="Line 28"/>
          <p:cNvSpPr>
            <a:spLocks noChangeShapeType="1"/>
          </p:cNvSpPr>
          <p:nvPr/>
        </p:nvSpPr>
        <p:spPr bwMode="auto">
          <a:xfrm>
            <a:off x="5343525" y="2650331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Text Box 29"/>
          <p:cNvSpPr txBox="1">
            <a:spLocks noChangeArrowheads="1"/>
          </p:cNvSpPr>
          <p:nvPr/>
        </p:nvSpPr>
        <p:spPr bwMode="auto">
          <a:xfrm>
            <a:off x="5953125" y="2764631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2 ô rưỡi</a:t>
            </a:r>
            <a:r>
              <a:rPr lang="en-US" sz="2400" b="1">
                <a:latin typeface="Times New Roman" pitchFamily="18" charset="0"/>
              </a:rPr>
              <a:t> </a:t>
            </a:r>
          </a:p>
        </p:txBody>
      </p:sp>
      <p:sp>
        <p:nvSpPr>
          <p:cNvPr id="9242" name="Text Box 30"/>
          <p:cNvSpPr txBox="1">
            <a:spLocks noChangeArrowheads="1"/>
          </p:cNvSpPr>
          <p:nvPr/>
        </p:nvSpPr>
        <p:spPr bwMode="auto">
          <a:xfrm>
            <a:off x="6029325" y="1164431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2ô rưỡi</a:t>
            </a:r>
          </a:p>
        </p:txBody>
      </p:sp>
      <p:sp>
        <p:nvSpPr>
          <p:cNvPr id="9243" name="Rectangle 31"/>
          <p:cNvSpPr>
            <a:spLocks noChangeArrowheads="1"/>
          </p:cNvSpPr>
          <p:nvPr/>
        </p:nvSpPr>
        <p:spPr bwMode="auto">
          <a:xfrm>
            <a:off x="1905000" y="4000500"/>
            <a:ext cx="3048000" cy="5715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4" name="Text Box 32"/>
          <p:cNvSpPr txBox="1">
            <a:spLocks noChangeArrowheads="1"/>
          </p:cNvSpPr>
          <p:nvPr/>
        </p:nvSpPr>
        <p:spPr bwMode="auto">
          <a:xfrm>
            <a:off x="2057400" y="325755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10 ô</a:t>
            </a:r>
          </a:p>
        </p:txBody>
      </p:sp>
      <p:sp>
        <p:nvSpPr>
          <p:cNvPr id="9245" name="Text Box 33"/>
          <p:cNvSpPr txBox="1">
            <a:spLocks noChangeArrowheads="1"/>
          </p:cNvSpPr>
          <p:nvPr/>
        </p:nvSpPr>
        <p:spPr bwMode="auto">
          <a:xfrm rot="-5400000">
            <a:off x="1046163" y="3944938"/>
            <a:ext cx="120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 ô rưỡi </a:t>
            </a:r>
          </a:p>
        </p:txBody>
      </p:sp>
      <p:sp>
        <p:nvSpPr>
          <p:cNvPr id="9246" name="Line 34"/>
          <p:cNvSpPr>
            <a:spLocks noChangeShapeType="1"/>
          </p:cNvSpPr>
          <p:nvPr/>
        </p:nvSpPr>
        <p:spPr bwMode="auto">
          <a:xfrm flipH="1" flipV="1">
            <a:off x="2514600" y="4000500"/>
            <a:ext cx="0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Text Box 35"/>
          <p:cNvSpPr txBox="1">
            <a:spLocks noChangeArrowheads="1"/>
          </p:cNvSpPr>
          <p:nvPr/>
        </p:nvSpPr>
        <p:spPr bwMode="auto">
          <a:xfrm>
            <a:off x="1905000" y="4114800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2 ô </a:t>
            </a:r>
            <a:r>
              <a:rPr lang="en-US" sz="2400" b="1">
                <a:latin typeface="Times New Roman" pitchFamily="18" charset="0"/>
              </a:rPr>
              <a:t> </a:t>
            </a:r>
          </a:p>
        </p:txBody>
      </p:sp>
      <p:sp>
        <p:nvSpPr>
          <p:cNvPr id="9248" name="Rectangle 36"/>
          <p:cNvSpPr>
            <a:spLocks noChangeArrowheads="1"/>
          </p:cNvSpPr>
          <p:nvPr/>
        </p:nvSpPr>
        <p:spPr bwMode="auto">
          <a:xfrm>
            <a:off x="6248400" y="3657600"/>
            <a:ext cx="762000" cy="120015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9" name="Line 37"/>
          <p:cNvSpPr>
            <a:spLocks noChangeShapeType="1"/>
          </p:cNvSpPr>
          <p:nvPr/>
        </p:nvSpPr>
        <p:spPr bwMode="auto">
          <a:xfrm>
            <a:off x="7010400" y="3657600"/>
            <a:ext cx="228600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38"/>
          <p:cNvSpPr>
            <a:spLocks noChangeShapeType="1"/>
          </p:cNvSpPr>
          <p:nvPr/>
        </p:nvSpPr>
        <p:spPr bwMode="auto">
          <a:xfrm flipH="1">
            <a:off x="7010400" y="40005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Text Box 39"/>
          <p:cNvSpPr txBox="1">
            <a:spLocks noChangeArrowheads="1"/>
          </p:cNvSpPr>
          <p:nvPr/>
        </p:nvSpPr>
        <p:spPr bwMode="auto">
          <a:xfrm>
            <a:off x="7239000" y="4229100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Hình4</a:t>
            </a:r>
          </a:p>
        </p:txBody>
      </p:sp>
      <p:sp>
        <p:nvSpPr>
          <p:cNvPr id="9252" name="Text Box 40"/>
          <p:cNvSpPr txBox="1">
            <a:spLocks noChangeArrowheads="1"/>
          </p:cNvSpPr>
          <p:nvPr/>
        </p:nvSpPr>
        <p:spPr bwMode="auto">
          <a:xfrm>
            <a:off x="2514600" y="4629150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Hình3</a:t>
            </a:r>
          </a:p>
        </p:txBody>
      </p:sp>
      <p:sp>
        <p:nvSpPr>
          <p:cNvPr id="9253" name="Text Box 41"/>
          <p:cNvSpPr txBox="1">
            <a:spLocks noChangeArrowheads="1"/>
          </p:cNvSpPr>
          <p:nvPr/>
        </p:nvSpPr>
        <p:spPr bwMode="auto">
          <a:xfrm>
            <a:off x="6029325" y="1907381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Hình2</a:t>
            </a:r>
          </a:p>
        </p:txBody>
      </p:sp>
      <p:sp>
        <p:nvSpPr>
          <p:cNvPr id="9254" name="Text Box 42"/>
          <p:cNvSpPr txBox="1">
            <a:spLocks noChangeArrowheads="1"/>
          </p:cNvSpPr>
          <p:nvPr/>
        </p:nvSpPr>
        <p:spPr bwMode="auto">
          <a:xfrm>
            <a:off x="2057400" y="188595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Hình1</a:t>
            </a:r>
          </a:p>
        </p:txBody>
      </p:sp>
    </p:spTree>
    <p:extLst>
      <p:ext uri="{BB962C8B-B14F-4D97-AF65-F5344CB8AC3E}">
        <p14:creationId xmlns:p14="http://schemas.microsoft.com/office/powerpoint/2010/main" val="3811298661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ChangeArrowheads="1"/>
          </p:cNvSpPr>
          <p:nvPr/>
        </p:nvSpPr>
        <p:spPr bwMode="auto">
          <a:xfrm>
            <a:off x="304800" y="171450"/>
            <a:ext cx="883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2438400" y="1543050"/>
            <a:ext cx="4114800" cy="2286000"/>
          </a:xfrm>
          <a:prstGeom prst="rect">
            <a:avLst/>
          </a:prstGeom>
          <a:solidFill>
            <a:srgbClr val="CC0000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2743200" y="1828800"/>
            <a:ext cx="3429000" cy="1714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Line 10"/>
          <p:cNvSpPr>
            <a:spLocks noChangeShapeType="1"/>
          </p:cNvSpPr>
          <p:nvPr/>
        </p:nvSpPr>
        <p:spPr bwMode="auto">
          <a:xfrm flipV="1">
            <a:off x="2438400" y="3086100"/>
            <a:ext cx="152400" cy="2857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 flipV="1">
            <a:off x="4419600" y="2286000"/>
            <a:ext cx="228600" cy="4572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12"/>
          <p:cNvSpPr>
            <a:spLocks noChangeShapeType="1"/>
          </p:cNvSpPr>
          <p:nvPr/>
        </p:nvSpPr>
        <p:spPr bwMode="auto">
          <a:xfrm>
            <a:off x="4419600" y="2743200"/>
            <a:ext cx="762000" cy="1714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13"/>
          <p:cNvSpPr>
            <a:spLocks noChangeShapeType="1"/>
          </p:cNvSpPr>
          <p:nvPr/>
        </p:nvSpPr>
        <p:spPr bwMode="auto">
          <a:xfrm flipH="1">
            <a:off x="3810000" y="2743200"/>
            <a:ext cx="609600" cy="3429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14"/>
          <p:cNvSpPr txBox="1">
            <a:spLocks noChangeArrowheads="1"/>
          </p:cNvSpPr>
          <p:nvPr/>
        </p:nvSpPr>
        <p:spPr bwMode="auto">
          <a:xfrm>
            <a:off x="4191000" y="182880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12</a:t>
            </a:r>
          </a:p>
        </p:txBody>
      </p:sp>
      <p:sp>
        <p:nvSpPr>
          <p:cNvPr id="10250" name="Text Box 15"/>
          <p:cNvSpPr txBox="1">
            <a:spLocks noChangeArrowheads="1"/>
          </p:cNvSpPr>
          <p:nvPr/>
        </p:nvSpPr>
        <p:spPr bwMode="auto">
          <a:xfrm>
            <a:off x="5791200" y="251460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10251" name="Text Box 16"/>
          <p:cNvSpPr txBox="1">
            <a:spLocks noChangeArrowheads="1"/>
          </p:cNvSpPr>
          <p:nvPr/>
        </p:nvSpPr>
        <p:spPr bwMode="auto">
          <a:xfrm rot="10800000">
            <a:off x="2514600" y="2455218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10252" name="Text Box 17"/>
          <p:cNvSpPr txBox="1">
            <a:spLocks noChangeArrowheads="1"/>
          </p:cNvSpPr>
          <p:nvPr/>
        </p:nvSpPr>
        <p:spPr bwMode="auto">
          <a:xfrm rot="10800000">
            <a:off x="4038600" y="3133458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/>
              <a:t>9</a:t>
            </a:r>
          </a:p>
        </p:txBody>
      </p:sp>
      <p:sp>
        <p:nvSpPr>
          <p:cNvPr id="10253" name="Line 18"/>
          <p:cNvSpPr>
            <a:spLocks noChangeShapeType="1"/>
          </p:cNvSpPr>
          <p:nvPr/>
        </p:nvSpPr>
        <p:spPr bwMode="auto">
          <a:xfrm flipV="1">
            <a:off x="6553200" y="3486150"/>
            <a:ext cx="381000" cy="342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9"/>
          <p:cNvSpPr>
            <a:spLocks noChangeShapeType="1"/>
          </p:cNvSpPr>
          <p:nvPr/>
        </p:nvSpPr>
        <p:spPr bwMode="auto">
          <a:xfrm flipH="1">
            <a:off x="6553200" y="348615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20"/>
          <p:cNvSpPr>
            <a:spLocks noChangeShapeType="1"/>
          </p:cNvSpPr>
          <p:nvPr/>
        </p:nvSpPr>
        <p:spPr bwMode="auto">
          <a:xfrm flipV="1">
            <a:off x="6324600" y="2343150"/>
            <a:ext cx="1066800" cy="1714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Text Box 22"/>
          <p:cNvSpPr txBox="1">
            <a:spLocks noChangeArrowheads="1"/>
          </p:cNvSpPr>
          <p:nvPr/>
        </p:nvSpPr>
        <p:spPr bwMode="auto">
          <a:xfrm>
            <a:off x="7391400" y="2171700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0257" name="Text Box 24"/>
          <p:cNvSpPr txBox="1">
            <a:spLocks noChangeArrowheads="1"/>
          </p:cNvSpPr>
          <p:nvPr/>
        </p:nvSpPr>
        <p:spPr bwMode="auto">
          <a:xfrm>
            <a:off x="7391400" y="2171701"/>
            <a:ext cx="1295400" cy="40011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KHUNG</a:t>
            </a:r>
          </a:p>
        </p:txBody>
      </p:sp>
      <p:sp>
        <p:nvSpPr>
          <p:cNvPr id="10258" name="Line 25"/>
          <p:cNvSpPr>
            <a:spLocks noChangeShapeType="1"/>
          </p:cNvSpPr>
          <p:nvPr/>
        </p:nvSpPr>
        <p:spPr bwMode="auto">
          <a:xfrm flipH="1" flipV="1">
            <a:off x="1981200" y="2914650"/>
            <a:ext cx="9906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Text Box 27"/>
          <p:cNvSpPr txBox="1">
            <a:spLocks noChangeArrowheads="1"/>
          </p:cNvSpPr>
          <p:nvPr/>
        </p:nvSpPr>
        <p:spPr bwMode="auto">
          <a:xfrm>
            <a:off x="381000" y="2571750"/>
            <a:ext cx="1905000" cy="36933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  <a:latin typeface="Arial" pitchFamily="34" charset="0"/>
              </a:rPr>
              <a:t>MẶT ĐỒNG HỒ</a:t>
            </a:r>
          </a:p>
        </p:txBody>
      </p:sp>
    </p:spTree>
    <p:extLst>
      <p:ext uri="{BB962C8B-B14F-4D97-AF65-F5344CB8AC3E}">
        <p14:creationId xmlns:p14="http://schemas.microsoft.com/office/powerpoint/2010/main" val="415292150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13"/>
          <p:cNvSpPr>
            <a:spLocks noChangeShapeType="1"/>
          </p:cNvSpPr>
          <p:nvPr/>
        </p:nvSpPr>
        <p:spPr bwMode="auto">
          <a:xfrm>
            <a:off x="4038600" y="2514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Line 15"/>
          <p:cNvSpPr>
            <a:spLocks noChangeShapeType="1"/>
          </p:cNvSpPr>
          <p:nvPr/>
        </p:nvSpPr>
        <p:spPr bwMode="auto">
          <a:xfrm>
            <a:off x="4648200" y="36576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Line 16"/>
          <p:cNvSpPr>
            <a:spLocks noChangeShapeType="1"/>
          </p:cNvSpPr>
          <p:nvPr/>
        </p:nvSpPr>
        <p:spPr bwMode="auto">
          <a:xfrm>
            <a:off x="4038600" y="2514600"/>
            <a:ext cx="609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17"/>
          <p:cNvSpPr>
            <a:spLocks noChangeShapeType="1"/>
          </p:cNvSpPr>
          <p:nvPr/>
        </p:nvSpPr>
        <p:spPr bwMode="auto">
          <a:xfrm>
            <a:off x="7010400" y="2514600"/>
            <a:ext cx="6858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Rectangle 18"/>
          <p:cNvSpPr>
            <a:spLocks noChangeArrowheads="1"/>
          </p:cNvSpPr>
          <p:nvPr/>
        </p:nvSpPr>
        <p:spPr bwMode="auto">
          <a:xfrm>
            <a:off x="4495800" y="3829050"/>
            <a:ext cx="3124200" cy="2857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11271" name="Line 19"/>
          <p:cNvSpPr>
            <a:spLocks noChangeShapeType="1"/>
          </p:cNvSpPr>
          <p:nvPr/>
        </p:nvSpPr>
        <p:spPr bwMode="auto">
          <a:xfrm flipH="1">
            <a:off x="4495800" y="3657600"/>
            <a:ext cx="152400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20"/>
          <p:cNvSpPr>
            <a:spLocks noChangeShapeType="1"/>
          </p:cNvSpPr>
          <p:nvPr/>
        </p:nvSpPr>
        <p:spPr bwMode="auto">
          <a:xfrm flipH="1">
            <a:off x="7620000" y="3429000"/>
            <a:ext cx="152400" cy="400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21"/>
          <p:cNvSpPr>
            <a:spLocks noChangeShapeType="1"/>
          </p:cNvSpPr>
          <p:nvPr/>
        </p:nvSpPr>
        <p:spPr bwMode="auto">
          <a:xfrm flipH="1">
            <a:off x="7772400" y="342900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22"/>
          <p:cNvSpPr>
            <a:spLocks noChangeShapeType="1"/>
          </p:cNvSpPr>
          <p:nvPr/>
        </p:nvSpPr>
        <p:spPr bwMode="auto">
          <a:xfrm flipH="1">
            <a:off x="7543800" y="3429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25"/>
          <p:cNvSpPr>
            <a:spLocks noChangeShapeType="1"/>
          </p:cNvSpPr>
          <p:nvPr/>
        </p:nvSpPr>
        <p:spPr bwMode="auto">
          <a:xfrm flipH="1">
            <a:off x="7696200" y="37147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27"/>
          <p:cNvSpPr>
            <a:spLocks noChangeShapeType="1"/>
          </p:cNvSpPr>
          <p:nvPr/>
        </p:nvSpPr>
        <p:spPr bwMode="auto">
          <a:xfrm>
            <a:off x="5181600" y="2800350"/>
            <a:ext cx="533400" cy="1028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28"/>
          <p:cNvSpPr>
            <a:spLocks noChangeShapeType="1"/>
          </p:cNvSpPr>
          <p:nvPr/>
        </p:nvSpPr>
        <p:spPr bwMode="auto">
          <a:xfrm>
            <a:off x="5715000" y="2800350"/>
            <a:ext cx="533400" cy="1028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29"/>
          <p:cNvSpPr>
            <a:spLocks noChangeShapeType="1"/>
          </p:cNvSpPr>
          <p:nvPr/>
        </p:nvSpPr>
        <p:spPr bwMode="auto">
          <a:xfrm>
            <a:off x="5181600" y="280035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30"/>
          <p:cNvSpPr>
            <a:spLocks noChangeShapeType="1"/>
          </p:cNvSpPr>
          <p:nvPr/>
        </p:nvSpPr>
        <p:spPr bwMode="auto">
          <a:xfrm flipV="1">
            <a:off x="6248400" y="3657600"/>
            <a:ext cx="76200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Rectangle 37"/>
          <p:cNvSpPr>
            <a:spLocks noChangeArrowheads="1"/>
          </p:cNvSpPr>
          <p:nvPr/>
        </p:nvSpPr>
        <p:spPr bwMode="auto">
          <a:xfrm rot="411023">
            <a:off x="2360613" y="2908697"/>
            <a:ext cx="684212" cy="52030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11281" name="Line 38"/>
          <p:cNvSpPr>
            <a:spLocks noChangeShapeType="1"/>
          </p:cNvSpPr>
          <p:nvPr/>
        </p:nvSpPr>
        <p:spPr bwMode="auto">
          <a:xfrm flipH="1">
            <a:off x="3048000" y="291465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39"/>
          <p:cNvSpPr>
            <a:spLocks noChangeShapeType="1"/>
          </p:cNvSpPr>
          <p:nvPr/>
        </p:nvSpPr>
        <p:spPr bwMode="auto">
          <a:xfrm>
            <a:off x="2362200" y="337185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40"/>
          <p:cNvSpPr>
            <a:spLocks noChangeShapeType="1"/>
          </p:cNvSpPr>
          <p:nvPr/>
        </p:nvSpPr>
        <p:spPr bwMode="auto">
          <a:xfrm>
            <a:off x="2362200" y="428625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42"/>
          <p:cNvSpPr>
            <a:spLocks noChangeShapeType="1"/>
          </p:cNvSpPr>
          <p:nvPr/>
        </p:nvSpPr>
        <p:spPr bwMode="auto">
          <a:xfrm flipV="1">
            <a:off x="1371600" y="3143250"/>
            <a:ext cx="1371600" cy="1143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43"/>
          <p:cNvSpPr>
            <a:spLocks noChangeShapeType="1"/>
          </p:cNvSpPr>
          <p:nvPr/>
        </p:nvSpPr>
        <p:spPr bwMode="auto">
          <a:xfrm>
            <a:off x="1371600" y="3257550"/>
            <a:ext cx="1447800" cy="914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Text Box 44"/>
          <p:cNvSpPr txBox="1">
            <a:spLocks noChangeArrowheads="1"/>
          </p:cNvSpPr>
          <p:nvPr/>
        </p:nvSpPr>
        <p:spPr bwMode="auto">
          <a:xfrm>
            <a:off x="228600" y="3028950"/>
            <a:ext cx="1143000" cy="46166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Bôi hồ</a:t>
            </a:r>
          </a:p>
        </p:txBody>
      </p:sp>
      <p:sp>
        <p:nvSpPr>
          <p:cNvPr id="11287" name="Line 45"/>
          <p:cNvSpPr>
            <a:spLocks noChangeShapeType="1"/>
          </p:cNvSpPr>
          <p:nvPr/>
        </p:nvSpPr>
        <p:spPr bwMode="auto">
          <a:xfrm>
            <a:off x="5334000" y="2571750"/>
            <a:ext cx="76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Text Box 46"/>
          <p:cNvSpPr txBox="1">
            <a:spLocks noChangeArrowheads="1"/>
          </p:cNvSpPr>
          <p:nvPr/>
        </p:nvSpPr>
        <p:spPr bwMode="auto">
          <a:xfrm>
            <a:off x="5410200" y="2514600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b="1">
                <a:solidFill>
                  <a:srgbClr val="CC0000"/>
                </a:solidFill>
                <a:latin typeface="Times New Roman" pitchFamily="18" charset="0"/>
              </a:rPr>
              <a:t>1ô</a:t>
            </a:r>
          </a:p>
        </p:txBody>
      </p:sp>
      <p:sp>
        <p:nvSpPr>
          <p:cNvPr id="11289" name="Line 47"/>
          <p:cNvSpPr>
            <a:spLocks noChangeShapeType="1"/>
          </p:cNvSpPr>
          <p:nvPr/>
        </p:nvSpPr>
        <p:spPr bwMode="auto">
          <a:xfrm flipH="1">
            <a:off x="6248400" y="2743200"/>
            <a:ext cx="1371600" cy="1143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Text Box 48"/>
          <p:cNvSpPr txBox="1">
            <a:spLocks noChangeArrowheads="1"/>
          </p:cNvSpPr>
          <p:nvPr/>
        </p:nvSpPr>
        <p:spPr bwMode="auto">
          <a:xfrm>
            <a:off x="7620000" y="2514600"/>
            <a:ext cx="1295400" cy="46166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Mặt sau</a:t>
            </a:r>
          </a:p>
        </p:txBody>
      </p:sp>
      <p:sp>
        <p:nvSpPr>
          <p:cNvPr id="11291" name="Line 49"/>
          <p:cNvSpPr>
            <a:spLocks noChangeShapeType="1"/>
          </p:cNvSpPr>
          <p:nvPr/>
        </p:nvSpPr>
        <p:spPr bwMode="auto">
          <a:xfrm flipH="1">
            <a:off x="4419600" y="3314700"/>
            <a:ext cx="1295400" cy="914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2" name="Text Box 50"/>
          <p:cNvSpPr txBox="1">
            <a:spLocks noChangeArrowheads="1"/>
          </p:cNvSpPr>
          <p:nvPr/>
        </p:nvSpPr>
        <p:spPr bwMode="auto">
          <a:xfrm>
            <a:off x="3505200" y="4229100"/>
            <a:ext cx="1371600" cy="83099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Chân đỡ đồng hồ</a:t>
            </a:r>
          </a:p>
        </p:txBody>
      </p:sp>
      <p:sp>
        <p:nvSpPr>
          <p:cNvPr id="11293" name="Line 51"/>
          <p:cNvSpPr>
            <a:spLocks noChangeShapeType="1"/>
          </p:cNvSpPr>
          <p:nvPr/>
        </p:nvSpPr>
        <p:spPr bwMode="auto">
          <a:xfrm>
            <a:off x="6248400" y="3714750"/>
            <a:ext cx="9144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Text Box 52"/>
          <p:cNvSpPr txBox="1">
            <a:spLocks noChangeArrowheads="1"/>
          </p:cNvSpPr>
          <p:nvPr/>
        </p:nvSpPr>
        <p:spPr bwMode="auto">
          <a:xfrm>
            <a:off x="6248400" y="4171950"/>
            <a:ext cx="2286000" cy="83099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Phần 2ô dán vào đế đồng hồ</a:t>
            </a:r>
          </a:p>
        </p:txBody>
      </p:sp>
      <p:sp>
        <p:nvSpPr>
          <p:cNvPr id="11295" name="Rectangle 44"/>
          <p:cNvSpPr>
            <a:spLocks noChangeArrowheads="1"/>
          </p:cNvSpPr>
          <p:nvPr/>
        </p:nvSpPr>
        <p:spPr bwMode="auto">
          <a:xfrm>
            <a:off x="2819400" y="171450"/>
            <a:ext cx="3200400" cy="154305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11296" name="Rectangle 45"/>
          <p:cNvSpPr>
            <a:spLocks noChangeArrowheads="1"/>
          </p:cNvSpPr>
          <p:nvPr/>
        </p:nvSpPr>
        <p:spPr bwMode="auto">
          <a:xfrm>
            <a:off x="3048000" y="285750"/>
            <a:ext cx="27432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7" name="Text Box 46"/>
          <p:cNvSpPr txBox="1">
            <a:spLocks noChangeArrowheads="1"/>
          </p:cNvSpPr>
          <p:nvPr/>
        </p:nvSpPr>
        <p:spPr bwMode="auto">
          <a:xfrm>
            <a:off x="4191000" y="28575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12</a:t>
            </a:r>
          </a:p>
        </p:txBody>
      </p:sp>
      <p:sp>
        <p:nvSpPr>
          <p:cNvPr id="11298" name="Text Box 47"/>
          <p:cNvSpPr txBox="1">
            <a:spLocks noChangeArrowheads="1"/>
          </p:cNvSpPr>
          <p:nvPr/>
        </p:nvSpPr>
        <p:spPr bwMode="auto">
          <a:xfrm rot="10800000">
            <a:off x="2895600" y="626418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11299" name="Text Box 48"/>
          <p:cNvSpPr txBox="1">
            <a:spLocks noChangeArrowheads="1"/>
          </p:cNvSpPr>
          <p:nvPr/>
        </p:nvSpPr>
        <p:spPr bwMode="auto">
          <a:xfrm>
            <a:off x="5486400" y="74295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11300" name="Text Box 49"/>
          <p:cNvSpPr txBox="1">
            <a:spLocks noChangeArrowheads="1"/>
          </p:cNvSpPr>
          <p:nvPr/>
        </p:nvSpPr>
        <p:spPr bwMode="auto">
          <a:xfrm>
            <a:off x="4343400" y="1143000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11301" name="Text Box 50"/>
          <p:cNvSpPr txBox="1">
            <a:spLocks noChangeArrowheads="1"/>
          </p:cNvSpPr>
          <p:nvPr/>
        </p:nvSpPr>
        <p:spPr bwMode="auto">
          <a:xfrm>
            <a:off x="4267200" y="571500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600" b="1"/>
              <a:t>.</a:t>
            </a:r>
          </a:p>
        </p:txBody>
      </p:sp>
      <p:sp>
        <p:nvSpPr>
          <p:cNvPr id="11302" name="Line 51"/>
          <p:cNvSpPr>
            <a:spLocks noChangeShapeType="1"/>
          </p:cNvSpPr>
          <p:nvPr/>
        </p:nvSpPr>
        <p:spPr bwMode="auto">
          <a:xfrm flipV="1">
            <a:off x="4419600" y="628650"/>
            <a:ext cx="152400" cy="2857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3" name="Line 52"/>
          <p:cNvSpPr>
            <a:spLocks noChangeShapeType="1"/>
          </p:cNvSpPr>
          <p:nvPr/>
        </p:nvSpPr>
        <p:spPr bwMode="auto">
          <a:xfrm>
            <a:off x="4419600" y="914400"/>
            <a:ext cx="762000" cy="114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4" name="Line 53"/>
          <p:cNvSpPr>
            <a:spLocks noChangeShapeType="1"/>
          </p:cNvSpPr>
          <p:nvPr/>
        </p:nvSpPr>
        <p:spPr bwMode="auto">
          <a:xfrm flipH="1">
            <a:off x="3810000" y="914400"/>
            <a:ext cx="609600" cy="28575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" name="Rectangle 54"/>
          <p:cNvSpPr>
            <a:spLocks noChangeArrowheads="1"/>
          </p:cNvSpPr>
          <p:nvPr/>
        </p:nvSpPr>
        <p:spPr bwMode="auto">
          <a:xfrm>
            <a:off x="2667000" y="1828800"/>
            <a:ext cx="3124200" cy="2857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11306" name="Line 57"/>
          <p:cNvSpPr>
            <a:spLocks noChangeShapeType="1"/>
          </p:cNvSpPr>
          <p:nvPr/>
        </p:nvSpPr>
        <p:spPr bwMode="auto">
          <a:xfrm>
            <a:off x="6248400" y="15430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7" name="Line 59"/>
          <p:cNvSpPr>
            <a:spLocks noChangeShapeType="1"/>
          </p:cNvSpPr>
          <p:nvPr/>
        </p:nvSpPr>
        <p:spPr bwMode="auto">
          <a:xfrm flipH="1">
            <a:off x="6019800" y="15430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8" name="Line 61"/>
          <p:cNvSpPr>
            <a:spLocks noChangeShapeType="1"/>
          </p:cNvSpPr>
          <p:nvPr/>
        </p:nvSpPr>
        <p:spPr bwMode="auto">
          <a:xfrm flipH="1">
            <a:off x="2667000" y="1714500"/>
            <a:ext cx="2286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9" name="Line 62"/>
          <p:cNvSpPr>
            <a:spLocks noChangeShapeType="1"/>
          </p:cNvSpPr>
          <p:nvPr/>
        </p:nvSpPr>
        <p:spPr bwMode="auto">
          <a:xfrm flipH="1">
            <a:off x="5791200" y="1543050"/>
            <a:ext cx="4572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0" name="Line 64"/>
          <p:cNvSpPr>
            <a:spLocks noChangeShapeType="1"/>
          </p:cNvSpPr>
          <p:nvPr/>
        </p:nvSpPr>
        <p:spPr bwMode="auto">
          <a:xfrm flipH="1">
            <a:off x="5867400" y="17716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0508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/>
          <p:cNvPicPr>
            <a:picLocks noChangeAspect="1" noChangeArrowheads="1"/>
          </p:cNvPicPr>
          <p:nvPr/>
        </p:nvPicPr>
        <p:blipFill>
          <a:blip r:embed="rId2">
            <a:lum bright="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22879" r="5263" b="2765"/>
          <a:stretch>
            <a:fillRect/>
          </a:stretch>
        </p:blipFill>
        <p:spPr bwMode="auto">
          <a:xfrm>
            <a:off x="4953000" y="1257300"/>
            <a:ext cx="38862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2"/>
          <p:cNvSpPr>
            <a:spLocks noChangeArrowheads="1"/>
          </p:cNvSpPr>
          <p:nvPr/>
        </p:nvSpPr>
        <p:spPr bwMode="auto">
          <a:xfrm rot="10800000" flipV="1">
            <a:off x="2057401" y="3753952"/>
            <a:ext cx="49529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HOÀN CHỈNH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Rectangle 44"/>
          <p:cNvSpPr>
            <a:spLocks noChangeArrowheads="1"/>
          </p:cNvSpPr>
          <p:nvPr/>
        </p:nvSpPr>
        <p:spPr bwMode="auto">
          <a:xfrm>
            <a:off x="1219200" y="1200150"/>
            <a:ext cx="3200400" cy="154305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12293" name="Rectangle 45"/>
          <p:cNvSpPr>
            <a:spLocks noChangeArrowheads="1"/>
          </p:cNvSpPr>
          <p:nvPr/>
        </p:nvSpPr>
        <p:spPr bwMode="auto">
          <a:xfrm>
            <a:off x="1447800" y="1314450"/>
            <a:ext cx="27432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12294" name="Text Box 46"/>
          <p:cNvSpPr txBox="1">
            <a:spLocks noChangeArrowheads="1"/>
          </p:cNvSpPr>
          <p:nvPr/>
        </p:nvSpPr>
        <p:spPr bwMode="auto">
          <a:xfrm>
            <a:off x="2590800" y="131445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12</a:t>
            </a:r>
          </a:p>
        </p:txBody>
      </p:sp>
      <p:sp>
        <p:nvSpPr>
          <p:cNvPr id="12295" name="Text Box 47"/>
          <p:cNvSpPr txBox="1">
            <a:spLocks noChangeArrowheads="1"/>
          </p:cNvSpPr>
          <p:nvPr/>
        </p:nvSpPr>
        <p:spPr bwMode="auto">
          <a:xfrm rot="10800000">
            <a:off x="1295400" y="1655118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12296" name="Text Box 48"/>
          <p:cNvSpPr txBox="1">
            <a:spLocks noChangeArrowheads="1"/>
          </p:cNvSpPr>
          <p:nvPr/>
        </p:nvSpPr>
        <p:spPr bwMode="auto">
          <a:xfrm>
            <a:off x="3886200" y="177165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12297" name="Text Box 49"/>
          <p:cNvSpPr txBox="1">
            <a:spLocks noChangeArrowheads="1"/>
          </p:cNvSpPr>
          <p:nvPr/>
        </p:nvSpPr>
        <p:spPr bwMode="auto">
          <a:xfrm>
            <a:off x="2743200" y="2171700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12298" name="Text Box 50"/>
          <p:cNvSpPr txBox="1">
            <a:spLocks noChangeArrowheads="1"/>
          </p:cNvSpPr>
          <p:nvPr/>
        </p:nvSpPr>
        <p:spPr bwMode="auto">
          <a:xfrm>
            <a:off x="2667000" y="1600200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600" b="1"/>
              <a:t>.</a:t>
            </a:r>
          </a:p>
        </p:txBody>
      </p:sp>
      <p:sp>
        <p:nvSpPr>
          <p:cNvPr id="12299" name="Line 51"/>
          <p:cNvSpPr>
            <a:spLocks noChangeShapeType="1"/>
          </p:cNvSpPr>
          <p:nvPr/>
        </p:nvSpPr>
        <p:spPr bwMode="auto">
          <a:xfrm flipV="1">
            <a:off x="2819400" y="1657350"/>
            <a:ext cx="152400" cy="2857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52"/>
          <p:cNvSpPr>
            <a:spLocks noChangeShapeType="1"/>
          </p:cNvSpPr>
          <p:nvPr/>
        </p:nvSpPr>
        <p:spPr bwMode="auto">
          <a:xfrm>
            <a:off x="2819400" y="1943100"/>
            <a:ext cx="762000" cy="114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53"/>
          <p:cNvSpPr>
            <a:spLocks noChangeShapeType="1"/>
          </p:cNvSpPr>
          <p:nvPr/>
        </p:nvSpPr>
        <p:spPr bwMode="auto">
          <a:xfrm flipH="1">
            <a:off x="2209800" y="1943100"/>
            <a:ext cx="609600" cy="28575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Rectangle 54"/>
          <p:cNvSpPr>
            <a:spLocks noChangeArrowheads="1"/>
          </p:cNvSpPr>
          <p:nvPr/>
        </p:nvSpPr>
        <p:spPr bwMode="auto">
          <a:xfrm>
            <a:off x="1066800" y="2857500"/>
            <a:ext cx="3124200" cy="2857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12303" name="Line 57"/>
          <p:cNvSpPr>
            <a:spLocks noChangeShapeType="1"/>
          </p:cNvSpPr>
          <p:nvPr/>
        </p:nvSpPr>
        <p:spPr bwMode="auto">
          <a:xfrm>
            <a:off x="4648200" y="25717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59"/>
          <p:cNvSpPr>
            <a:spLocks noChangeShapeType="1"/>
          </p:cNvSpPr>
          <p:nvPr/>
        </p:nvSpPr>
        <p:spPr bwMode="auto">
          <a:xfrm flipH="1">
            <a:off x="4419600" y="25717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61"/>
          <p:cNvSpPr>
            <a:spLocks noChangeShapeType="1"/>
          </p:cNvSpPr>
          <p:nvPr/>
        </p:nvSpPr>
        <p:spPr bwMode="auto">
          <a:xfrm flipH="1">
            <a:off x="1066800" y="2743200"/>
            <a:ext cx="2286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62"/>
          <p:cNvSpPr>
            <a:spLocks noChangeShapeType="1"/>
          </p:cNvSpPr>
          <p:nvPr/>
        </p:nvSpPr>
        <p:spPr bwMode="auto">
          <a:xfrm flipH="1">
            <a:off x="4191000" y="2571750"/>
            <a:ext cx="4572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64"/>
          <p:cNvSpPr>
            <a:spLocks noChangeShapeType="1"/>
          </p:cNvSpPr>
          <p:nvPr/>
        </p:nvSpPr>
        <p:spPr bwMode="auto">
          <a:xfrm flipH="1">
            <a:off x="4267200" y="28003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54513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Nề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7"/>
          <p:cNvSpPr>
            <a:spLocks noChangeArrowheads="1" noChangeShapeType="1" noTextEdit="1"/>
          </p:cNvSpPr>
          <p:nvPr/>
        </p:nvSpPr>
        <p:spPr bwMode="auto">
          <a:xfrm>
            <a:off x="2057400" y="2000250"/>
            <a:ext cx="4572000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 ơn các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61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3" name="TextBox 2"/>
          <p:cNvSpPr txBox="1"/>
          <p:nvPr/>
        </p:nvSpPr>
        <p:spPr>
          <a:xfrm>
            <a:off x="609600" y="1428750"/>
            <a:ext cx="8534400" cy="1657350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4"/>
          <p:cNvSpPr txBox="1">
            <a:spLocks noChangeArrowheads="1"/>
          </p:cNvSpPr>
          <p:nvPr/>
        </p:nvSpPr>
        <p:spPr bwMode="auto">
          <a:xfrm>
            <a:off x="533400" y="1922860"/>
            <a:ext cx="838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ĐỒNG HỒ ĐỂ BÀN ( TIẾT 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423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76488" y="1600200"/>
            <a:ext cx="6157912" cy="6286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0" y="381000"/>
            <a:ext cx="4751388" cy="9906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800" i="1" u="sng" dirty="0" err="1">
                <a:latin typeface="+mj-lt"/>
                <a:cs typeface="Times New Roman" pitchFamily="18" charset="0"/>
              </a:rPr>
              <a:t>Hoạt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</a:t>
            </a:r>
            <a:r>
              <a:rPr lang="en-US" sz="2800" i="1" u="sng" dirty="0" err="1">
                <a:latin typeface="+mj-lt"/>
                <a:cs typeface="Times New Roman" pitchFamily="18" charset="0"/>
              </a:rPr>
              <a:t>động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</a:t>
            </a:r>
            <a:r>
              <a:rPr lang="en-US" sz="2800" i="1" u="sng" dirty="0" smtClean="0">
                <a:latin typeface="+mj-lt"/>
                <a:cs typeface="Times New Roman" pitchFamily="18" charset="0"/>
              </a:rPr>
              <a:t>1:</a:t>
            </a:r>
            <a:endParaRPr lang="en-US" sz="2800" i="1" u="sng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76600" y="1257300"/>
            <a:ext cx="5257800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3612" y="2382771"/>
            <a:ext cx="6275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</a:rPr>
              <a:t>A.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BƯỚC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800" b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Cắt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giấy</a:t>
            </a:r>
            <a:endParaRPr lang="en-US" sz="2800" b="1" dirty="0" smtClean="0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bộ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phận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CC0000"/>
                </a:solidFill>
                <a:latin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CC0000"/>
                </a:solidFill>
                <a:latin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chỉnh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83420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28888" y="2628900"/>
            <a:ext cx="6157912" cy="6286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52400" y="1409700"/>
            <a:ext cx="4751388" cy="9906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29000" y="2286000"/>
            <a:ext cx="5257800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hành</a:t>
            </a:r>
            <a:endParaRPr lang="en-US" sz="2800" i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9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12" name="Rectangle 8"/>
          <p:cNvSpPr>
            <a:spLocks noChangeArrowheads="1"/>
          </p:cNvSpPr>
          <p:nvPr/>
        </p:nvSpPr>
        <p:spPr bwMode="auto">
          <a:xfrm>
            <a:off x="457200" y="628650"/>
            <a:ext cx="403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B­</a:t>
            </a:r>
            <a:r>
              <a:rPr lang="vi-VN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519" name="Rectangle 15"/>
          <p:cNvSpPr>
            <a:spLocks noChangeArrowheads="1"/>
          </p:cNvSpPr>
          <p:nvPr/>
        </p:nvSpPr>
        <p:spPr bwMode="auto">
          <a:xfrm>
            <a:off x="838200" y="1314450"/>
            <a:ext cx="35814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20" name="Rectangle 16"/>
          <p:cNvSpPr>
            <a:spLocks noChangeArrowheads="1"/>
          </p:cNvSpPr>
          <p:nvPr/>
        </p:nvSpPr>
        <p:spPr bwMode="auto">
          <a:xfrm>
            <a:off x="4876800" y="1314450"/>
            <a:ext cx="33528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21" name="Text Box 77"/>
          <p:cNvSpPr txBox="1">
            <a:spLocks noChangeArrowheads="1"/>
          </p:cNvSpPr>
          <p:nvPr/>
        </p:nvSpPr>
        <p:spPr bwMode="auto">
          <a:xfrm>
            <a:off x="152400" y="177165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16 ô</a:t>
            </a:r>
          </a:p>
        </p:txBody>
      </p:sp>
      <p:sp>
        <p:nvSpPr>
          <p:cNvPr id="277523" name="Text Box 77"/>
          <p:cNvSpPr txBox="1">
            <a:spLocks noChangeArrowheads="1"/>
          </p:cNvSpPr>
          <p:nvPr/>
        </p:nvSpPr>
        <p:spPr bwMode="auto">
          <a:xfrm>
            <a:off x="8305800" y="177165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16 ô</a:t>
            </a:r>
          </a:p>
        </p:txBody>
      </p:sp>
      <p:sp>
        <p:nvSpPr>
          <p:cNvPr id="277524" name="Text Box 78"/>
          <p:cNvSpPr txBox="1">
            <a:spLocks noChangeArrowheads="1"/>
          </p:cNvSpPr>
          <p:nvPr/>
        </p:nvSpPr>
        <p:spPr bwMode="auto">
          <a:xfrm>
            <a:off x="2057400" y="245745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24 ô</a:t>
            </a:r>
          </a:p>
        </p:txBody>
      </p:sp>
      <p:sp>
        <p:nvSpPr>
          <p:cNvPr id="277525" name="Text Box 78"/>
          <p:cNvSpPr txBox="1">
            <a:spLocks noChangeArrowheads="1"/>
          </p:cNvSpPr>
          <p:nvPr/>
        </p:nvSpPr>
        <p:spPr bwMode="auto">
          <a:xfrm>
            <a:off x="6248400" y="245745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24 ô</a:t>
            </a:r>
          </a:p>
        </p:txBody>
      </p:sp>
      <p:sp>
        <p:nvSpPr>
          <p:cNvPr id="277526" name="Rectangle 22"/>
          <p:cNvSpPr>
            <a:spLocks noChangeArrowheads="1"/>
          </p:cNvSpPr>
          <p:nvPr/>
        </p:nvSpPr>
        <p:spPr bwMode="auto">
          <a:xfrm>
            <a:off x="1828800" y="3200400"/>
            <a:ext cx="1828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27" name="Rectangle 23"/>
          <p:cNvSpPr>
            <a:spLocks noChangeArrowheads="1"/>
          </p:cNvSpPr>
          <p:nvPr/>
        </p:nvSpPr>
        <p:spPr bwMode="auto">
          <a:xfrm>
            <a:off x="5029200" y="3314700"/>
            <a:ext cx="2667000" cy="11430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77528" name="Text Box 78"/>
          <p:cNvSpPr txBox="1">
            <a:spLocks noChangeArrowheads="1"/>
          </p:cNvSpPr>
          <p:nvPr/>
        </p:nvSpPr>
        <p:spPr bwMode="auto">
          <a:xfrm>
            <a:off x="1981200" y="457200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10 ô</a:t>
            </a:r>
          </a:p>
        </p:txBody>
      </p:sp>
      <p:sp>
        <p:nvSpPr>
          <p:cNvPr id="277529" name="Text Box 78"/>
          <p:cNvSpPr txBox="1">
            <a:spLocks noChangeArrowheads="1"/>
          </p:cNvSpPr>
          <p:nvPr/>
        </p:nvSpPr>
        <p:spPr bwMode="auto">
          <a:xfrm>
            <a:off x="5943600" y="457200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14 ô</a:t>
            </a:r>
          </a:p>
        </p:txBody>
      </p:sp>
      <p:sp>
        <p:nvSpPr>
          <p:cNvPr id="277530" name="Text Box 78"/>
          <p:cNvSpPr txBox="1">
            <a:spLocks noChangeArrowheads="1"/>
          </p:cNvSpPr>
          <p:nvPr/>
        </p:nvSpPr>
        <p:spPr bwMode="auto">
          <a:xfrm>
            <a:off x="7696200" y="371475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8 ô</a:t>
            </a:r>
          </a:p>
        </p:txBody>
      </p:sp>
    </p:spTree>
    <p:extLst>
      <p:ext uri="{BB962C8B-B14F-4D97-AF65-F5344CB8AC3E}">
        <p14:creationId xmlns:p14="http://schemas.microsoft.com/office/powerpoint/2010/main" val="3015514976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7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7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7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7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7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7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7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7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7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9" grpId="0" animBg="1"/>
      <p:bldP spid="277520" grpId="0" animBg="1"/>
      <p:bldP spid="277521" grpId="0"/>
      <p:bldP spid="277523" grpId="0"/>
      <p:bldP spid="277524" grpId="0"/>
      <p:bldP spid="277525" grpId="0"/>
      <p:bldP spid="277526" grpId="0" animBg="1"/>
      <p:bldP spid="277527" grpId="0" animBg="1"/>
      <p:bldP spid="277528" grpId="0"/>
      <p:bldP spid="277529" grpId="0"/>
      <p:bldP spid="2775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4" name="Rectangle 6"/>
          <p:cNvSpPr>
            <a:spLocks noChangeArrowheads="1"/>
          </p:cNvSpPr>
          <p:nvPr/>
        </p:nvSpPr>
        <p:spPr bwMode="auto">
          <a:xfrm>
            <a:off x="0" y="171451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4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536" name="Rectangle 8"/>
          <p:cNvSpPr>
            <a:spLocks noChangeArrowheads="1"/>
          </p:cNvSpPr>
          <p:nvPr/>
        </p:nvSpPr>
        <p:spPr bwMode="auto">
          <a:xfrm>
            <a:off x="228600" y="857251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540" name="Rectangle 4"/>
          <p:cNvSpPr>
            <a:spLocks noChangeArrowheads="1"/>
          </p:cNvSpPr>
          <p:nvPr/>
        </p:nvSpPr>
        <p:spPr bwMode="auto">
          <a:xfrm>
            <a:off x="914400" y="2057400"/>
            <a:ext cx="3276600" cy="1943100"/>
          </a:xfrm>
          <a:prstGeom prst="rect">
            <a:avLst/>
          </a:prstGeom>
          <a:solidFill>
            <a:srgbClr val="66FFFF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278541" name="Rectangle 5"/>
          <p:cNvSpPr>
            <a:spLocks noChangeArrowheads="1"/>
          </p:cNvSpPr>
          <p:nvPr/>
        </p:nvSpPr>
        <p:spPr bwMode="auto">
          <a:xfrm>
            <a:off x="5486400" y="2068116"/>
            <a:ext cx="3276600" cy="1943100"/>
          </a:xfrm>
          <a:prstGeom prst="rect">
            <a:avLst/>
          </a:prstGeom>
          <a:solidFill>
            <a:srgbClr val="66FFFF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278542" name="Line 6"/>
          <p:cNvSpPr>
            <a:spLocks noChangeShapeType="1"/>
          </p:cNvSpPr>
          <p:nvPr/>
        </p:nvSpPr>
        <p:spPr bwMode="auto">
          <a:xfrm>
            <a:off x="5486400" y="3611166"/>
            <a:ext cx="3276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43" name="Text Box 7"/>
          <p:cNvSpPr txBox="1">
            <a:spLocks noChangeArrowheads="1"/>
          </p:cNvSpPr>
          <p:nvPr/>
        </p:nvSpPr>
        <p:spPr bwMode="auto">
          <a:xfrm>
            <a:off x="6705600" y="1725216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16 </a:t>
            </a:r>
            <a:r>
              <a:rPr lang="en-US" sz="2400" b="1">
                <a:latin typeface="Times New Roman" pitchFamily="18" charset="0"/>
              </a:rPr>
              <a:t>ô</a:t>
            </a:r>
            <a:endParaRPr lang="en-US" sz="1800" b="1">
              <a:latin typeface="Times New Roman" pitchFamily="18" charset="0"/>
            </a:endParaRPr>
          </a:p>
        </p:txBody>
      </p:sp>
      <p:sp>
        <p:nvSpPr>
          <p:cNvPr id="278544" name="Text Box 8"/>
          <p:cNvSpPr txBox="1">
            <a:spLocks noChangeArrowheads="1"/>
          </p:cNvSpPr>
          <p:nvPr/>
        </p:nvSpPr>
        <p:spPr bwMode="auto">
          <a:xfrm>
            <a:off x="1981200" y="1714500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16 </a:t>
            </a:r>
            <a:r>
              <a:rPr lang="en-US" sz="2400" b="1">
                <a:latin typeface="Times New Roman" pitchFamily="18" charset="0"/>
              </a:rPr>
              <a:t>ô</a:t>
            </a:r>
            <a:endParaRPr lang="en-US" sz="1800" b="1">
              <a:latin typeface="Times New Roman" pitchFamily="18" charset="0"/>
            </a:endParaRPr>
          </a:p>
        </p:txBody>
      </p:sp>
      <p:sp>
        <p:nvSpPr>
          <p:cNvPr id="278545" name="Text Box 9"/>
          <p:cNvSpPr txBox="1">
            <a:spLocks noChangeArrowheads="1"/>
          </p:cNvSpPr>
          <p:nvPr/>
        </p:nvSpPr>
        <p:spPr bwMode="auto">
          <a:xfrm>
            <a:off x="152400" y="262890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12 </a:t>
            </a:r>
            <a:r>
              <a:rPr lang="en-US" sz="2400" b="1">
                <a:latin typeface="Times New Roman" pitchFamily="18" charset="0"/>
              </a:rPr>
              <a:t>ô</a:t>
            </a:r>
            <a:endParaRPr lang="en-US" sz="2400" b="1"/>
          </a:p>
        </p:txBody>
      </p:sp>
      <p:sp>
        <p:nvSpPr>
          <p:cNvPr id="278546" name="Text Box 11"/>
          <p:cNvSpPr txBox="1">
            <a:spLocks noChangeArrowheads="1"/>
          </p:cNvSpPr>
          <p:nvPr/>
        </p:nvSpPr>
        <p:spPr bwMode="auto">
          <a:xfrm>
            <a:off x="4800600" y="2525316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10 </a:t>
            </a:r>
            <a:r>
              <a:rPr lang="en-US" sz="2400" b="1">
                <a:latin typeface="Times New Roman" pitchFamily="18" charset="0"/>
              </a:rPr>
              <a:t>ô</a:t>
            </a:r>
            <a:endParaRPr lang="en-US" sz="2400" b="1"/>
          </a:p>
        </p:txBody>
      </p:sp>
      <p:sp>
        <p:nvSpPr>
          <p:cNvPr id="278547" name="Text Box 12"/>
          <p:cNvSpPr txBox="1">
            <a:spLocks noChangeArrowheads="1"/>
          </p:cNvSpPr>
          <p:nvPr/>
        </p:nvSpPr>
        <p:spPr bwMode="auto">
          <a:xfrm>
            <a:off x="5029200" y="3668316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2</a:t>
            </a:r>
            <a:r>
              <a:rPr lang="en-US" sz="2400" b="1">
                <a:latin typeface="Times New Roman" pitchFamily="18" charset="0"/>
              </a:rPr>
              <a:t>ô</a:t>
            </a:r>
            <a:r>
              <a:rPr lang="en-US" sz="2400" b="1"/>
              <a:t>   </a:t>
            </a:r>
          </a:p>
        </p:txBody>
      </p:sp>
      <p:sp>
        <p:nvSpPr>
          <p:cNvPr id="278548" name="Text Box 17"/>
          <p:cNvSpPr txBox="1">
            <a:spLocks noChangeArrowheads="1"/>
          </p:cNvSpPr>
          <p:nvPr/>
        </p:nvSpPr>
        <p:spPr bwMode="auto">
          <a:xfrm>
            <a:off x="1752600" y="411480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Hình1</a:t>
            </a:r>
          </a:p>
        </p:txBody>
      </p:sp>
      <p:sp>
        <p:nvSpPr>
          <p:cNvPr id="278549" name="Text Box 18"/>
          <p:cNvSpPr txBox="1">
            <a:spLocks noChangeArrowheads="1"/>
          </p:cNvSpPr>
          <p:nvPr/>
        </p:nvSpPr>
        <p:spPr bwMode="auto">
          <a:xfrm>
            <a:off x="6477000" y="4125516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Hình2</a:t>
            </a:r>
          </a:p>
        </p:txBody>
      </p:sp>
    </p:spTree>
    <p:extLst>
      <p:ext uri="{BB962C8B-B14F-4D97-AF65-F5344CB8AC3E}">
        <p14:creationId xmlns:p14="http://schemas.microsoft.com/office/powerpoint/2010/main" val="93722997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8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8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8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78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7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78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78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78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7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7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7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7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7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40" grpId="0" animBg="1"/>
      <p:bldP spid="278541" grpId="0" animBg="1"/>
      <p:bldP spid="278542" grpId="0" animBg="1"/>
      <p:bldP spid="278543" grpId="0"/>
      <p:bldP spid="278544" grpId="0"/>
      <p:bldP spid="278545" grpId="0"/>
      <p:bldP spid="278546" grpId="0"/>
      <p:bldP spid="278547" grpId="0"/>
      <p:bldP spid="278548" grpId="0"/>
      <p:bldP spid="2785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1" y="57150"/>
            <a:ext cx="42021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14"/>
          <p:cNvSpPr>
            <a:spLocks noChangeArrowheads="1"/>
          </p:cNvSpPr>
          <p:nvPr/>
        </p:nvSpPr>
        <p:spPr bwMode="auto">
          <a:xfrm>
            <a:off x="2754313" y="742950"/>
            <a:ext cx="3124200" cy="17145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Text Box 15"/>
          <p:cNvSpPr txBox="1">
            <a:spLocks noChangeArrowheads="1"/>
          </p:cNvSpPr>
          <p:nvPr/>
        </p:nvSpPr>
        <p:spPr bwMode="auto">
          <a:xfrm>
            <a:off x="3821113" y="400051"/>
            <a:ext cx="1065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14 Ô</a:t>
            </a:r>
          </a:p>
        </p:txBody>
      </p:sp>
      <p:sp>
        <p:nvSpPr>
          <p:cNvPr id="7173" name="Text Box 16"/>
          <p:cNvSpPr txBox="1">
            <a:spLocks noChangeArrowheads="1"/>
          </p:cNvSpPr>
          <p:nvPr/>
        </p:nvSpPr>
        <p:spPr bwMode="auto">
          <a:xfrm>
            <a:off x="2068513" y="1600201"/>
            <a:ext cx="639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8 Ô</a:t>
            </a:r>
          </a:p>
        </p:txBody>
      </p:sp>
      <p:sp>
        <p:nvSpPr>
          <p:cNvPr id="7174" name="Line 17"/>
          <p:cNvSpPr>
            <a:spLocks noChangeShapeType="1"/>
          </p:cNvSpPr>
          <p:nvPr/>
        </p:nvSpPr>
        <p:spPr bwMode="auto">
          <a:xfrm>
            <a:off x="4292600" y="742950"/>
            <a:ext cx="1588" cy="17145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18"/>
          <p:cNvSpPr>
            <a:spLocks noChangeShapeType="1"/>
          </p:cNvSpPr>
          <p:nvPr/>
        </p:nvSpPr>
        <p:spPr bwMode="auto">
          <a:xfrm>
            <a:off x="2754313" y="1639492"/>
            <a:ext cx="3124200" cy="119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 Box 34"/>
          <p:cNvSpPr txBox="1">
            <a:spLocks noChangeArrowheads="1"/>
          </p:cNvSpPr>
          <p:nvPr/>
        </p:nvSpPr>
        <p:spPr bwMode="auto">
          <a:xfrm>
            <a:off x="6248400" y="1543050"/>
            <a:ext cx="1500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CC0000"/>
                </a:solidFill>
                <a:latin typeface="Times New Roman" pitchFamily="18" charset="0"/>
              </a:rPr>
              <a:t>Hình1</a:t>
            </a:r>
            <a:endParaRPr lang="en-US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177" name="Text Box 37"/>
          <p:cNvSpPr txBox="1">
            <a:spLocks noChangeArrowheads="1"/>
          </p:cNvSpPr>
          <p:nvPr/>
        </p:nvSpPr>
        <p:spPr bwMode="auto">
          <a:xfrm>
            <a:off x="4164013" y="1275160"/>
            <a:ext cx="781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/>
              <a:t>.</a:t>
            </a: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4876800" y="2800350"/>
            <a:ext cx="3429000" cy="1828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9" name="Rectangle 5"/>
          <p:cNvSpPr>
            <a:spLocks noChangeArrowheads="1"/>
          </p:cNvSpPr>
          <p:nvPr/>
        </p:nvSpPr>
        <p:spPr bwMode="auto">
          <a:xfrm>
            <a:off x="479425" y="2806304"/>
            <a:ext cx="3498850" cy="1828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0" name="Text Box 6"/>
          <p:cNvSpPr txBox="1">
            <a:spLocks noChangeArrowheads="1"/>
          </p:cNvSpPr>
          <p:nvPr/>
        </p:nvSpPr>
        <p:spPr bwMode="auto">
          <a:xfrm>
            <a:off x="6096000" y="4743450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Hình3</a:t>
            </a:r>
          </a:p>
        </p:txBody>
      </p:sp>
      <p:sp>
        <p:nvSpPr>
          <p:cNvPr id="7181" name="Text Box 7"/>
          <p:cNvSpPr txBox="1">
            <a:spLocks noChangeArrowheads="1"/>
          </p:cNvSpPr>
          <p:nvPr/>
        </p:nvSpPr>
        <p:spPr bwMode="auto">
          <a:xfrm>
            <a:off x="1676400" y="4743450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Hình2</a:t>
            </a:r>
          </a:p>
        </p:txBody>
      </p:sp>
      <p:sp>
        <p:nvSpPr>
          <p:cNvPr id="7182" name="Text Box 8"/>
          <p:cNvSpPr txBox="1">
            <a:spLocks noChangeArrowheads="1"/>
          </p:cNvSpPr>
          <p:nvPr/>
        </p:nvSpPr>
        <p:spPr bwMode="auto">
          <a:xfrm>
            <a:off x="6456364" y="2863454"/>
            <a:ext cx="782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/>
              <a:t>12</a:t>
            </a:r>
          </a:p>
        </p:txBody>
      </p:sp>
      <p:sp>
        <p:nvSpPr>
          <p:cNvPr id="7183" name="Text Box 9"/>
          <p:cNvSpPr txBox="1">
            <a:spLocks noChangeArrowheads="1"/>
          </p:cNvSpPr>
          <p:nvPr/>
        </p:nvSpPr>
        <p:spPr bwMode="auto">
          <a:xfrm>
            <a:off x="2078039" y="2874169"/>
            <a:ext cx="560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/>
              <a:t>12</a:t>
            </a:r>
          </a:p>
        </p:txBody>
      </p:sp>
      <p:sp>
        <p:nvSpPr>
          <p:cNvPr id="7184" name="Text Box 10"/>
          <p:cNvSpPr txBox="1">
            <a:spLocks noChangeArrowheads="1"/>
          </p:cNvSpPr>
          <p:nvPr/>
        </p:nvSpPr>
        <p:spPr bwMode="auto">
          <a:xfrm rot="10800000">
            <a:off x="1828800" y="4105008"/>
            <a:ext cx="630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/>
              <a:t>9</a:t>
            </a:r>
          </a:p>
        </p:txBody>
      </p:sp>
      <p:sp>
        <p:nvSpPr>
          <p:cNvPr id="7185" name="Text Box 11"/>
          <p:cNvSpPr txBox="1">
            <a:spLocks noChangeArrowheads="1"/>
          </p:cNvSpPr>
          <p:nvPr/>
        </p:nvSpPr>
        <p:spPr bwMode="auto">
          <a:xfrm rot="10800000">
            <a:off x="6165851" y="4093102"/>
            <a:ext cx="633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/>
              <a:t>9</a:t>
            </a:r>
          </a:p>
        </p:txBody>
      </p:sp>
      <p:sp>
        <p:nvSpPr>
          <p:cNvPr id="7186" name="Text Box 12"/>
          <p:cNvSpPr txBox="1">
            <a:spLocks noChangeArrowheads="1"/>
          </p:cNvSpPr>
          <p:nvPr/>
        </p:nvSpPr>
        <p:spPr bwMode="auto">
          <a:xfrm>
            <a:off x="5029200" y="3543300"/>
            <a:ext cx="630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/>
              <a:t>9</a:t>
            </a:r>
          </a:p>
        </p:txBody>
      </p:sp>
      <p:sp>
        <p:nvSpPr>
          <p:cNvPr id="7187" name="Text Box 13"/>
          <p:cNvSpPr txBox="1">
            <a:spLocks noChangeArrowheads="1"/>
          </p:cNvSpPr>
          <p:nvPr/>
        </p:nvSpPr>
        <p:spPr bwMode="auto">
          <a:xfrm>
            <a:off x="609600" y="3663554"/>
            <a:ext cx="630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/>
              <a:t>9</a:t>
            </a:r>
          </a:p>
        </p:txBody>
      </p:sp>
      <p:sp>
        <p:nvSpPr>
          <p:cNvPr id="7188" name="Text Box 14"/>
          <p:cNvSpPr txBox="1">
            <a:spLocks noChangeArrowheads="1"/>
          </p:cNvSpPr>
          <p:nvPr/>
        </p:nvSpPr>
        <p:spPr bwMode="auto">
          <a:xfrm>
            <a:off x="3505200" y="3600450"/>
            <a:ext cx="560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/>
              <a:t>3</a:t>
            </a:r>
          </a:p>
        </p:txBody>
      </p:sp>
      <p:sp>
        <p:nvSpPr>
          <p:cNvPr id="7189" name="Text Box 15"/>
          <p:cNvSpPr txBox="1">
            <a:spLocks noChangeArrowheads="1"/>
          </p:cNvSpPr>
          <p:nvPr/>
        </p:nvSpPr>
        <p:spPr bwMode="auto">
          <a:xfrm>
            <a:off x="7843839" y="3529013"/>
            <a:ext cx="560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/>
              <a:t>3</a:t>
            </a:r>
          </a:p>
        </p:txBody>
      </p:sp>
      <p:sp>
        <p:nvSpPr>
          <p:cNvPr id="7190" name="Line 16"/>
          <p:cNvSpPr>
            <a:spLocks noChangeShapeType="1"/>
          </p:cNvSpPr>
          <p:nvPr/>
        </p:nvSpPr>
        <p:spPr bwMode="auto">
          <a:xfrm flipV="1">
            <a:off x="6581775" y="3371850"/>
            <a:ext cx="209550" cy="406004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Line 17"/>
          <p:cNvSpPr>
            <a:spLocks noChangeShapeType="1"/>
          </p:cNvSpPr>
          <p:nvPr/>
        </p:nvSpPr>
        <p:spPr bwMode="auto">
          <a:xfrm>
            <a:off x="6581775" y="3764756"/>
            <a:ext cx="700088" cy="10120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2" name="Line 18"/>
          <p:cNvSpPr>
            <a:spLocks noChangeShapeType="1"/>
          </p:cNvSpPr>
          <p:nvPr/>
        </p:nvSpPr>
        <p:spPr bwMode="auto">
          <a:xfrm flipH="1">
            <a:off x="5902325" y="3754041"/>
            <a:ext cx="700088" cy="20359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3" name="Text Box 19"/>
          <p:cNvSpPr txBox="1">
            <a:spLocks noChangeArrowheads="1"/>
          </p:cNvSpPr>
          <p:nvPr/>
        </p:nvSpPr>
        <p:spPr bwMode="auto">
          <a:xfrm>
            <a:off x="2135189" y="3339704"/>
            <a:ext cx="769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800" b="1"/>
              <a:t>.</a:t>
            </a:r>
          </a:p>
        </p:txBody>
      </p:sp>
      <p:sp>
        <p:nvSpPr>
          <p:cNvPr id="7194" name="Line 69"/>
          <p:cNvSpPr>
            <a:spLocks noChangeShapeType="1"/>
          </p:cNvSpPr>
          <p:nvPr/>
        </p:nvSpPr>
        <p:spPr bwMode="auto">
          <a:xfrm>
            <a:off x="2362200" y="2806304"/>
            <a:ext cx="1588" cy="1012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Line 70"/>
          <p:cNvSpPr>
            <a:spLocks noChangeShapeType="1"/>
          </p:cNvSpPr>
          <p:nvPr/>
        </p:nvSpPr>
        <p:spPr bwMode="auto">
          <a:xfrm>
            <a:off x="6704014" y="2822973"/>
            <a:ext cx="1587" cy="916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6" name="Line 71"/>
          <p:cNvSpPr>
            <a:spLocks noChangeShapeType="1"/>
          </p:cNvSpPr>
          <p:nvPr/>
        </p:nvSpPr>
        <p:spPr bwMode="auto">
          <a:xfrm>
            <a:off x="2286000" y="4514850"/>
            <a:ext cx="1588" cy="1012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7" name="Line 72"/>
          <p:cNvSpPr>
            <a:spLocks noChangeShapeType="1"/>
          </p:cNvSpPr>
          <p:nvPr/>
        </p:nvSpPr>
        <p:spPr bwMode="auto">
          <a:xfrm>
            <a:off x="3810001" y="3771900"/>
            <a:ext cx="130175" cy="11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" name="Line 73"/>
          <p:cNvSpPr>
            <a:spLocks noChangeShapeType="1"/>
          </p:cNvSpPr>
          <p:nvPr/>
        </p:nvSpPr>
        <p:spPr bwMode="auto">
          <a:xfrm>
            <a:off x="4897439" y="3720704"/>
            <a:ext cx="130175" cy="11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9" name="Line 74"/>
          <p:cNvSpPr>
            <a:spLocks noChangeShapeType="1"/>
          </p:cNvSpPr>
          <p:nvPr/>
        </p:nvSpPr>
        <p:spPr bwMode="auto">
          <a:xfrm>
            <a:off x="8148638" y="3721894"/>
            <a:ext cx="139700" cy="11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0" name="Line 75"/>
          <p:cNvSpPr>
            <a:spLocks noChangeShapeType="1"/>
          </p:cNvSpPr>
          <p:nvPr/>
        </p:nvSpPr>
        <p:spPr bwMode="auto">
          <a:xfrm>
            <a:off x="488950" y="3807619"/>
            <a:ext cx="139700" cy="11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1" name="Line 76"/>
          <p:cNvSpPr>
            <a:spLocks noChangeShapeType="1"/>
          </p:cNvSpPr>
          <p:nvPr/>
        </p:nvSpPr>
        <p:spPr bwMode="auto">
          <a:xfrm>
            <a:off x="6619875" y="4481512"/>
            <a:ext cx="1588" cy="138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15156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04800" y="57150"/>
            <a:ext cx="4559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76"/>
          <p:cNvSpPr>
            <a:spLocks noChangeArrowheads="1"/>
          </p:cNvSpPr>
          <p:nvPr/>
        </p:nvSpPr>
        <p:spPr bwMode="auto">
          <a:xfrm rot="5400000">
            <a:off x="219075" y="1266825"/>
            <a:ext cx="3829050" cy="33528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l" eaLnBrk="1" hangingPunct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ext Box 77"/>
          <p:cNvSpPr txBox="1">
            <a:spLocks noChangeArrowheads="1"/>
          </p:cNvSpPr>
          <p:nvPr/>
        </p:nvSpPr>
        <p:spPr bwMode="auto">
          <a:xfrm>
            <a:off x="1676400" y="68580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16 ô</a:t>
            </a:r>
          </a:p>
        </p:txBody>
      </p:sp>
      <p:sp>
        <p:nvSpPr>
          <p:cNvPr id="8197" name="Text Box 78"/>
          <p:cNvSpPr txBox="1">
            <a:spLocks noChangeArrowheads="1"/>
          </p:cNvSpPr>
          <p:nvPr/>
        </p:nvSpPr>
        <p:spPr bwMode="auto">
          <a:xfrm rot="-5400000">
            <a:off x="3724275" y="2470577"/>
            <a:ext cx="628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24 ô</a:t>
            </a:r>
          </a:p>
        </p:txBody>
      </p:sp>
      <p:sp>
        <p:nvSpPr>
          <p:cNvPr id="8198" name="Text Box 88"/>
          <p:cNvSpPr txBox="1">
            <a:spLocks noChangeArrowheads="1"/>
          </p:cNvSpPr>
          <p:nvPr/>
        </p:nvSpPr>
        <p:spPr bwMode="auto">
          <a:xfrm>
            <a:off x="1600200" y="2800350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Hình1</a:t>
            </a:r>
          </a:p>
        </p:txBody>
      </p:sp>
      <p:sp>
        <p:nvSpPr>
          <p:cNvPr id="8199" name="Line 101"/>
          <p:cNvSpPr>
            <a:spLocks noChangeShapeType="1"/>
          </p:cNvSpPr>
          <p:nvPr/>
        </p:nvSpPr>
        <p:spPr bwMode="auto">
          <a:xfrm>
            <a:off x="457200" y="3886200"/>
            <a:ext cx="3352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102"/>
          <p:cNvSpPr>
            <a:spLocks noChangeShapeType="1"/>
          </p:cNvSpPr>
          <p:nvPr/>
        </p:nvSpPr>
        <p:spPr bwMode="auto">
          <a:xfrm flipV="1">
            <a:off x="457200" y="1943100"/>
            <a:ext cx="3352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Text Box 106"/>
          <p:cNvSpPr txBox="1">
            <a:spLocks noChangeArrowheads="1"/>
          </p:cNvSpPr>
          <p:nvPr/>
        </p:nvSpPr>
        <p:spPr bwMode="auto">
          <a:xfrm>
            <a:off x="1676400" y="125730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6 ô</a:t>
            </a:r>
          </a:p>
        </p:txBody>
      </p:sp>
      <p:sp>
        <p:nvSpPr>
          <p:cNvPr id="8202" name="Text Box 107"/>
          <p:cNvSpPr txBox="1">
            <a:spLocks noChangeArrowheads="1"/>
          </p:cNvSpPr>
          <p:nvPr/>
        </p:nvSpPr>
        <p:spPr bwMode="auto">
          <a:xfrm>
            <a:off x="1600200" y="417195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6 ô</a:t>
            </a: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4648200" y="857250"/>
            <a:ext cx="4038600" cy="1600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4" name="Line 8"/>
          <p:cNvSpPr>
            <a:spLocks noChangeShapeType="1"/>
          </p:cNvSpPr>
          <p:nvPr/>
        </p:nvSpPr>
        <p:spPr bwMode="auto">
          <a:xfrm>
            <a:off x="4648200" y="1281113"/>
            <a:ext cx="403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9"/>
          <p:cNvSpPr>
            <a:spLocks noChangeShapeType="1"/>
          </p:cNvSpPr>
          <p:nvPr/>
        </p:nvSpPr>
        <p:spPr bwMode="auto">
          <a:xfrm>
            <a:off x="4648200" y="2081213"/>
            <a:ext cx="403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4724400" y="3257550"/>
            <a:ext cx="3886200" cy="85725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/>
          </a:p>
        </p:txBody>
      </p:sp>
      <p:sp>
        <p:nvSpPr>
          <p:cNvPr id="8207" name="Line 11"/>
          <p:cNvSpPr>
            <a:spLocks noChangeShapeType="1"/>
          </p:cNvSpPr>
          <p:nvPr/>
        </p:nvSpPr>
        <p:spPr bwMode="auto">
          <a:xfrm>
            <a:off x="5029200" y="4400550"/>
            <a:ext cx="3733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2"/>
          <p:cNvSpPr>
            <a:spLocks noChangeShapeType="1"/>
          </p:cNvSpPr>
          <p:nvPr/>
        </p:nvSpPr>
        <p:spPr bwMode="auto">
          <a:xfrm>
            <a:off x="4724400" y="4114800"/>
            <a:ext cx="304800" cy="285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3"/>
          <p:cNvSpPr>
            <a:spLocks noChangeShapeType="1"/>
          </p:cNvSpPr>
          <p:nvPr/>
        </p:nvSpPr>
        <p:spPr bwMode="auto">
          <a:xfrm>
            <a:off x="8610600" y="4114800"/>
            <a:ext cx="152400" cy="285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Line 14"/>
          <p:cNvSpPr>
            <a:spLocks noChangeShapeType="1"/>
          </p:cNvSpPr>
          <p:nvPr/>
        </p:nvSpPr>
        <p:spPr bwMode="auto">
          <a:xfrm>
            <a:off x="8610600" y="3257550"/>
            <a:ext cx="152400" cy="285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15"/>
          <p:cNvSpPr>
            <a:spLocks noChangeShapeType="1"/>
          </p:cNvSpPr>
          <p:nvPr/>
        </p:nvSpPr>
        <p:spPr bwMode="auto">
          <a:xfrm flipH="1" flipV="1">
            <a:off x="8610600" y="35433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Text Box 17"/>
          <p:cNvSpPr txBox="1">
            <a:spLocks noChangeArrowheads="1"/>
          </p:cNvSpPr>
          <p:nvPr/>
        </p:nvSpPr>
        <p:spPr bwMode="auto">
          <a:xfrm>
            <a:off x="5791200" y="884635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 ô rưỡi</a:t>
            </a:r>
          </a:p>
        </p:txBody>
      </p:sp>
      <p:sp>
        <p:nvSpPr>
          <p:cNvPr id="8213" name="Text Box 18"/>
          <p:cNvSpPr txBox="1">
            <a:spLocks noChangeArrowheads="1"/>
          </p:cNvSpPr>
          <p:nvPr/>
        </p:nvSpPr>
        <p:spPr bwMode="auto">
          <a:xfrm>
            <a:off x="5867400" y="2057400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 ô rưỡi</a:t>
            </a:r>
          </a:p>
        </p:txBody>
      </p:sp>
      <p:sp>
        <p:nvSpPr>
          <p:cNvPr id="8214" name="Text Box 19"/>
          <p:cNvSpPr txBox="1">
            <a:spLocks noChangeArrowheads="1"/>
          </p:cNvSpPr>
          <p:nvPr/>
        </p:nvSpPr>
        <p:spPr bwMode="auto">
          <a:xfrm>
            <a:off x="6400800" y="3543300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Hình3</a:t>
            </a:r>
          </a:p>
        </p:txBody>
      </p:sp>
      <p:sp>
        <p:nvSpPr>
          <p:cNvPr id="8215" name="Text Box 20"/>
          <p:cNvSpPr txBox="1">
            <a:spLocks noChangeArrowheads="1"/>
          </p:cNvSpPr>
          <p:nvPr/>
        </p:nvSpPr>
        <p:spPr bwMode="auto">
          <a:xfrm>
            <a:off x="5867400" y="4457700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 ô rưỡi</a:t>
            </a:r>
          </a:p>
        </p:txBody>
      </p:sp>
      <p:sp>
        <p:nvSpPr>
          <p:cNvPr id="8216" name="Text Box 21"/>
          <p:cNvSpPr txBox="1">
            <a:spLocks noChangeArrowheads="1"/>
          </p:cNvSpPr>
          <p:nvPr/>
        </p:nvSpPr>
        <p:spPr bwMode="auto">
          <a:xfrm>
            <a:off x="6096000" y="2571750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Hình2</a:t>
            </a:r>
          </a:p>
        </p:txBody>
      </p:sp>
      <p:sp>
        <p:nvSpPr>
          <p:cNvPr id="8217" name="Text Box 22"/>
          <p:cNvSpPr txBox="1">
            <a:spLocks noChangeArrowheads="1"/>
          </p:cNvSpPr>
          <p:nvPr/>
        </p:nvSpPr>
        <p:spPr bwMode="auto">
          <a:xfrm>
            <a:off x="6400800" y="51435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16 ô</a:t>
            </a:r>
          </a:p>
        </p:txBody>
      </p:sp>
      <p:sp>
        <p:nvSpPr>
          <p:cNvPr id="8218" name="Text Box 23"/>
          <p:cNvSpPr txBox="1">
            <a:spLocks noChangeArrowheads="1"/>
          </p:cNvSpPr>
          <p:nvPr/>
        </p:nvSpPr>
        <p:spPr bwMode="auto">
          <a:xfrm>
            <a:off x="7924800" y="1429941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6 ô</a:t>
            </a:r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>
            <a:off x="8382000" y="857250"/>
            <a:ext cx="0" cy="571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V="1">
            <a:off x="8382000" y="1828800"/>
            <a:ext cx="0" cy="628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" name="Text Box 27"/>
          <p:cNvSpPr txBox="1">
            <a:spLocks noChangeArrowheads="1"/>
          </p:cNvSpPr>
          <p:nvPr/>
        </p:nvSpPr>
        <p:spPr bwMode="auto">
          <a:xfrm>
            <a:off x="4876800" y="3543300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3 ô</a:t>
            </a:r>
          </a:p>
        </p:txBody>
      </p:sp>
      <p:sp>
        <p:nvSpPr>
          <p:cNvPr id="8222" name="Line 28"/>
          <p:cNvSpPr>
            <a:spLocks noChangeShapeType="1"/>
          </p:cNvSpPr>
          <p:nvPr/>
        </p:nvSpPr>
        <p:spPr bwMode="auto">
          <a:xfrm>
            <a:off x="5105400" y="3257550"/>
            <a:ext cx="0" cy="2857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" name="Line 29"/>
          <p:cNvSpPr>
            <a:spLocks noChangeShapeType="1"/>
          </p:cNvSpPr>
          <p:nvPr/>
        </p:nvSpPr>
        <p:spPr bwMode="auto">
          <a:xfrm flipV="1">
            <a:off x="5105400" y="3886200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77197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230</TotalTime>
  <Words>278</Words>
  <Application>Microsoft Office PowerPoint</Application>
  <PresentationFormat>On-screen Show (16:9)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.VnTime</vt:lpstr>
      <vt:lpstr>Arial</vt:lpstr>
      <vt:lpstr>Franklin Gothic Book</vt:lpstr>
      <vt:lpstr>Franklin Gothic Medium</vt:lpstr>
      <vt:lpstr>Times New Roman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P910</cp:lastModifiedBy>
  <cp:revision>15</cp:revision>
  <dcterms:created xsi:type="dcterms:W3CDTF">2016-08-28T14:30:52Z</dcterms:created>
  <dcterms:modified xsi:type="dcterms:W3CDTF">2021-04-08T23:53:59Z</dcterms:modified>
</cp:coreProperties>
</file>