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39" r:id="rId4"/>
    <p:sldMasterId id="2147483751" r:id="rId5"/>
    <p:sldMasterId id="2147483763" r:id="rId6"/>
    <p:sldMasterId id="2147483775" r:id="rId7"/>
    <p:sldMasterId id="2147483802" r:id="rId8"/>
  </p:sldMasterIdLst>
  <p:notesMasterIdLst>
    <p:notesMasterId r:id="rId38"/>
  </p:notesMasterIdLst>
  <p:sldIdLst>
    <p:sldId id="284" r:id="rId9"/>
    <p:sldId id="269" r:id="rId10"/>
    <p:sldId id="11088396" r:id="rId11"/>
    <p:sldId id="259" r:id="rId12"/>
    <p:sldId id="11088421" r:id="rId13"/>
    <p:sldId id="11088398" r:id="rId14"/>
    <p:sldId id="11088399" r:id="rId15"/>
    <p:sldId id="257" r:id="rId16"/>
    <p:sldId id="11088407" r:id="rId17"/>
    <p:sldId id="11088408" r:id="rId18"/>
    <p:sldId id="261" r:id="rId19"/>
    <p:sldId id="404" r:id="rId20"/>
    <p:sldId id="11088409" r:id="rId21"/>
    <p:sldId id="11088410" r:id="rId22"/>
    <p:sldId id="11088411" r:id="rId23"/>
    <p:sldId id="1431" r:id="rId24"/>
    <p:sldId id="1432" r:id="rId25"/>
    <p:sldId id="11088412" r:id="rId26"/>
    <p:sldId id="11088413" r:id="rId27"/>
    <p:sldId id="11088414" r:id="rId28"/>
    <p:sldId id="11088415" r:id="rId29"/>
    <p:sldId id="1433" r:id="rId30"/>
    <p:sldId id="11088416" r:id="rId31"/>
    <p:sldId id="1434" r:id="rId32"/>
    <p:sldId id="11088417" r:id="rId33"/>
    <p:sldId id="9441" r:id="rId34"/>
    <p:sldId id="11088425" r:id="rId35"/>
    <p:sldId id="11088420" r:id="rId36"/>
    <p:sldId id="944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021" autoAdjust="0"/>
  </p:normalViewPr>
  <p:slideViewPr>
    <p:cSldViewPr snapToGrid="0">
      <p:cViewPr varScale="1">
        <p:scale>
          <a:sx n="60" d="100"/>
          <a:sy n="60" d="100"/>
        </p:scale>
        <p:origin x="-109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8FF6-1167-4D9B-8C3C-0F876A6B12AC}" type="datetimeFigureOut">
              <a:rPr lang="en-US" smtClean="0"/>
              <a:t>9/24/2022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21C9C-B73F-4FE7-AAD6-5F5C70EB60EF}" type="slidenum">
              <a:rPr lang="en-US" smtClean="0"/>
              <a:t>‹#›</a:t>
            </a:fld>
            <a:endParaRPr lang="en-US"/>
          </a:p>
        </p:txBody>
      </p:sp>
    </p:spTree>
    <p:extLst>
      <p:ext uri="{BB962C8B-B14F-4D97-AF65-F5344CB8AC3E}">
        <p14:creationId xmlns:p14="http://schemas.microsoft.com/office/powerpoint/2010/main" val="120978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 xmlns:a16="http://schemas.microsoft.com/office/drawing/2014/main" id="{92B12748-07E8-63E1-81A6-0EF7AFA20A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 xmlns:a16="http://schemas.microsoft.com/office/drawing/2014/main" id="{DFF08DE7-DA99-33B7-50FB-C9FCB7ECF8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 xmlns:a16="http://schemas.microsoft.com/office/drawing/2014/main" id="{907DF7AA-B232-DE42-EF41-53C4074FAA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56048C-C87D-4B3B-902F-30941119C76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8972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404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4347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8070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67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4951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157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14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2781715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4834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25656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27</a:t>
            </a:fld>
            <a:endParaRPr lang="en-US"/>
          </a:p>
        </p:txBody>
      </p:sp>
    </p:spTree>
    <p:extLst>
      <p:ext uri="{BB962C8B-B14F-4D97-AF65-F5344CB8AC3E}">
        <p14:creationId xmlns:p14="http://schemas.microsoft.com/office/powerpoint/2010/main" val="2721671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2622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864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4</a:t>
            </a:fld>
            <a:endParaRPr lang="en-US"/>
          </a:p>
        </p:txBody>
      </p:sp>
    </p:spTree>
    <p:extLst>
      <p:ext uri="{BB962C8B-B14F-4D97-AF65-F5344CB8AC3E}">
        <p14:creationId xmlns:p14="http://schemas.microsoft.com/office/powerpoint/2010/main" val="1475425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1275970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138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6854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85043263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96169380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6692911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D6EFF0AD-39B3-4D90-8037-AD92088F08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956803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E6E4722B-71F0-4F41-89DB-CB5F294F02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 xmlns:a16="http://schemas.microsoft.com/office/drawing/2014/main" id="{B5A066B6-E035-44AB-8A3F-EC1F720722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0" y="-188566"/>
            <a:ext cx="2543587" cy="2543587"/>
          </a:xfrm>
          <a:prstGeom prst="rect">
            <a:avLst/>
          </a:prstGeom>
        </p:spPr>
      </p:pic>
    </p:spTree>
    <p:extLst>
      <p:ext uri="{BB962C8B-B14F-4D97-AF65-F5344CB8AC3E}">
        <p14:creationId xmlns:p14="http://schemas.microsoft.com/office/powerpoint/2010/main" val="85579565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E1D91AE6-E41B-4866-BB5D-670C4BA410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p:blipFill>
        <p:spPr>
          <a:xfrm>
            <a:off x="0" y="0"/>
            <a:ext cx="12192000" cy="6858000"/>
          </a:xfrm>
          <a:prstGeom prst="rect">
            <a:avLst/>
          </a:prstGeom>
        </p:spPr>
      </p:pic>
      <p:sp>
        <p:nvSpPr>
          <p:cNvPr id="8" name="矩形 7">
            <a:extLst>
              <a:ext uri="{FF2B5EF4-FFF2-40B4-BE49-F238E27FC236}">
                <a16:creationId xmlns="" xmlns:a16="http://schemas.microsoft.com/office/drawing/2014/main" id="{A363E78C-65C0-48D0-8F84-162F25E85785}"/>
              </a:ext>
            </a:extLst>
          </p:cNvPr>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C36941DD-8589-48A0-A6A7-F632323F3041}"/>
              </a:ext>
            </a:extLst>
          </p:cNvPr>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137653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C8AB8E-66E0-4A02-ACBE-284DE9BE163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7D77C189-04E8-437D-A620-4E57E3E358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97C219F3-AF87-43E8-A95B-653F0711FE1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F231301A-3C78-4FC0-B459-5EB8314812FE}"/>
              </a:ext>
            </a:extLst>
          </p:cNvPr>
          <p:cNvSpPr>
            <a:spLocks noGrp="1"/>
          </p:cNvSpPr>
          <p:nvPr>
            <p:ph type="dt" sz="half" idx="10"/>
          </p:nvPr>
        </p:nvSpPr>
        <p:spPr/>
        <p:txBody>
          <a:bodyPr/>
          <a:lstStyle/>
          <a:p>
            <a:fld id="{A759D546-96EE-4D21-A47C-92A9066D43E1}" type="datetimeFigureOut">
              <a:rPr lang="zh-CN" altLang="en-US" smtClean="0"/>
              <a:t>2022/9/24</a:t>
            </a:fld>
            <a:endParaRPr lang="zh-CN" altLang="en-US"/>
          </a:p>
        </p:txBody>
      </p:sp>
      <p:sp>
        <p:nvSpPr>
          <p:cNvPr id="6" name="页脚占位符 5">
            <a:extLst>
              <a:ext uri="{FF2B5EF4-FFF2-40B4-BE49-F238E27FC236}">
                <a16:creationId xmlns="" xmlns:a16="http://schemas.microsoft.com/office/drawing/2014/main" id="{498E87E1-54EF-4E52-9128-F94F87B845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950F638-56B1-485D-B48D-5F09EBAD30EC}"/>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61309588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A3C45D7-B403-4F7C-94DE-265E7414B2F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1DEA9873-3ED3-47AB-8599-0EFC21B7CF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80AA068D-9145-4F40-BB1A-602A7F339DF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C92C1D6F-86D7-4F65-99D6-3B2ADE1D4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076A7E08-FF4F-43D2-80A6-1A97EEA073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987C2D4C-331B-427F-88A0-CF8AA77D5EF0}"/>
              </a:ext>
            </a:extLst>
          </p:cNvPr>
          <p:cNvSpPr>
            <a:spLocks noGrp="1"/>
          </p:cNvSpPr>
          <p:nvPr>
            <p:ph type="dt" sz="half" idx="10"/>
          </p:nvPr>
        </p:nvSpPr>
        <p:spPr/>
        <p:txBody>
          <a:bodyPr/>
          <a:lstStyle/>
          <a:p>
            <a:fld id="{A759D546-96EE-4D21-A47C-92A9066D43E1}" type="datetimeFigureOut">
              <a:rPr lang="zh-CN" altLang="en-US" smtClean="0"/>
              <a:t>2022/9/24</a:t>
            </a:fld>
            <a:endParaRPr lang="zh-CN" altLang="en-US"/>
          </a:p>
        </p:txBody>
      </p:sp>
      <p:sp>
        <p:nvSpPr>
          <p:cNvPr id="8" name="页脚占位符 7">
            <a:extLst>
              <a:ext uri="{FF2B5EF4-FFF2-40B4-BE49-F238E27FC236}">
                <a16:creationId xmlns="" xmlns:a16="http://schemas.microsoft.com/office/drawing/2014/main" id="{DB421D53-2C5A-4993-BFB3-5AAD0F8CB31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B283CC75-78BE-4C05-9827-F46349A8319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8352860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950C9E1-AAC3-420C-89A5-2101B8F444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1DCFED8-3DB9-4AFE-8486-29D3C107FDA5}"/>
              </a:ext>
            </a:extLst>
          </p:cNvPr>
          <p:cNvSpPr>
            <a:spLocks noGrp="1"/>
          </p:cNvSpPr>
          <p:nvPr>
            <p:ph type="dt" sz="half" idx="10"/>
          </p:nvPr>
        </p:nvSpPr>
        <p:spPr/>
        <p:txBody>
          <a:bodyPr/>
          <a:lstStyle/>
          <a:p>
            <a:fld id="{A759D546-96EE-4D21-A47C-92A9066D43E1}" type="datetimeFigureOut">
              <a:rPr lang="zh-CN" altLang="en-US" smtClean="0"/>
              <a:t>2022/9/24</a:t>
            </a:fld>
            <a:endParaRPr lang="zh-CN" altLang="en-US"/>
          </a:p>
        </p:txBody>
      </p:sp>
      <p:sp>
        <p:nvSpPr>
          <p:cNvPr id="4" name="页脚占位符 3">
            <a:extLst>
              <a:ext uri="{FF2B5EF4-FFF2-40B4-BE49-F238E27FC236}">
                <a16:creationId xmlns="" xmlns:a16="http://schemas.microsoft.com/office/drawing/2014/main" id="{4A8D7C33-F06C-4762-B68B-57C11EFD9E5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ADC32CE4-70F5-47D6-B01E-AA8FCD45480F}"/>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73427852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BE42B12F-76C9-4E73-BE64-CABC9B186BBE}"/>
              </a:ext>
            </a:extLst>
          </p:cNvPr>
          <p:cNvSpPr>
            <a:spLocks noGrp="1"/>
          </p:cNvSpPr>
          <p:nvPr>
            <p:ph type="dt" sz="half" idx="10"/>
          </p:nvPr>
        </p:nvSpPr>
        <p:spPr/>
        <p:txBody>
          <a:bodyPr/>
          <a:lstStyle/>
          <a:p>
            <a:fld id="{A759D546-96EE-4D21-A47C-92A9066D43E1}" type="datetimeFigureOut">
              <a:rPr lang="zh-CN" altLang="en-US" smtClean="0"/>
              <a:t>2022/9/24</a:t>
            </a:fld>
            <a:endParaRPr lang="zh-CN" altLang="en-US"/>
          </a:p>
        </p:txBody>
      </p:sp>
      <p:sp>
        <p:nvSpPr>
          <p:cNvPr id="3" name="页脚占位符 2">
            <a:extLst>
              <a:ext uri="{FF2B5EF4-FFF2-40B4-BE49-F238E27FC236}">
                <a16:creationId xmlns="" xmlns:a16="http://schemas.microsoft.com/office/drawing/2014/main" id="{905AF040-2D36-4AB3-9D10-AA6F8AEB3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CC0A3679-9E35-4B7D-BEA1-627AF0DFB1E0}"/>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29199082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4C771D-317B-4DA8-9A48-5A9917535B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B8B64B8E-4D91-4106-B4B8-39704EFE8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32218DA9-61D5-4419-B5DD-751E06527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C89585F-A509-4968-B140-0087E1A7B905}"/>
              </a:ext>
            </a:extLst>
          </p:cNvPr>
          <p:cNvSpPr>
            <a:spLocks noGrp="1"/>
          </p:cNvSpPr>
          <p:nvPr>
            <p:ph type="dt" sz="half" idx="10"/>
          </p:nvPr>
        </p:nvSpPr>
        <p:spPr/>
        <p:txBody>
          <a:bodyPr/>
          <a:lstStyle/>
          <a:p>
            <a:fld id="{A759D546-96EE-4D21-A47C-92A9066D43E1}" type="datetimeFigureOut">
              <a:rPr lang="zh-CN" altLang="en-US" smtClean="0"/>
              <a:t>2022/9/24</a:t>
            </a:fld>
            <a:endParaRPr lang="zh-CN" altLang="en-US"/>
          </a:p>
        </p:txBody>
      </p:sp>
      <p:sp>
        <p:nvSpPr>
          <p:cNvPr id="6" name="页脚占位符 5">
            <a:extLst>
              <a:ext uri="{FF2B5EF4-FFF2-40B4-BE49-F238E27FC236}">
                <a16:creationId xmlns="" xmlns:a16="http://schemas.microsoft.com/office/drawing/2014/main" id="{D2141C99-D532-497D-8DB6-9BD3772E8D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81312F5-1F9D-4E71-8A7E-1F1139F1C1CD}"/>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81979552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 xmlns:a16="http://schemas.microsoft.com/office/drawing/2014/main" id="{6824EE04-F161-4881-AED1-0E8AD13F9D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3549" y="592484"/>
            <a:ext cx="1569661" cy="1569661"/>
          </a:xfrm>
          <a:prstGeom prst="rect">
            <a:avLst/>
          </a:prstGeom>
        </p:spPr>
      </p:pic>
    </p:spTree>
    <p:extLst>
      <p:ext uri="{BB962C8B-B14F-4D97-AF65-F5344CB8AC3E}">
        <p14:creationId xmlns:p14="http://schemas.microsoft.com/office/powerpoint/2010/main" val="138758535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673EFFD-4415-4492-BC30-600367B97D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C429EB5-C63A-404A-B6A8-6B2301894D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5FEAFAF-97EE-4C95-AE78-51129ACED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9F72089F-6437-4304-9750-21B682EB39C0}"/>
              </a:ext>
            </a:extLst>
          </p:cNvPr>
          <p:cNvSpPr>
            <a:spLocks noGrp="1"/>
          </p:cNvSpPr>
          <p:nvPr>
            <p:ph type="dt" sz="half" idx="10"/>
          </p:nvPr>
        </p:nvSpPr>
        <p:spPr/>
        <p:txBody>
          <a:bodyPr/>
          <a:lstStyle/>
          <a:p>
            <a:fld id="{A759D546-96EE-4D21-A47C-92A9066D43E1}" type="datetimeFigureOut">
              <a:rPr lang="zh-CN" altLang="en-US" smtClean="0"/>
              <a:t>2022/9/24</a:t>
            </a:fld>
            <a:endParaRPr lang="zh-CN" altLang="en-US"/>
          </a:p>
        </p:txBody>
      </p:sp>
      <p:sp>
        <p:nvSpPr>
          <p:cNvPr id="6" name="页脚占位符 5">
            <a:extLst>
              <a:ext uri="{FF2B5EF4-FFF2-40B4-BE49-F238E27FC236}">
                <a16:creationId xmlns="" xmlns:a16="http://schemas.microsoft.com/office/drawing/2014/main" id="{BFDDBC80-9AC3-4BE5-AEEC-055B7EABE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7B27DAB3-FA79-40F2-9DB1-1244569FE3C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90262728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4836F25-147E-4FB9-B70F-6C625A243CD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B736B732-1C54-49BA-B04E-E888A54716C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5A0D398-C156-4CCE-9B8E-E569296E6916}"/>
              </a:ext>
            </a:extLst>
          </p:cNvPr>
          <p:cNvSpPr>
            <a:spLocks noGrp="1"/>
          </p:cNvSpPr>
          <p:nvPr>
            <p:ph type="dt" sz="half" idx="10"/>
          </p:nvPr>
        </p:nvSpPr>
        <p:spPr/>
        <p:txBody>
          <a:bodyPr/>
          <a:lstStyle/>
          <a:p>
            <a:fld id="{A759D546-96EE-4D21-A47C-92A9066D43E1}"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D2CACBCE-F858-44ED-93DF-A72A15D5D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D1F9F3F-BD5D-4BF5-A51E-7031C3202043}"/>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5987785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C31A4523-E515-44F1-89A4-780856E011E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F331FCBB-47C1-4403-98DC-019162FCF3F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4F6E7EE-7EC3-4D4E-8DF3-332DB7568128}"/>
              </a:ext>
            </a:extLst>
          </p:cNvPr>
          <p:cNvSpPr>
            <a:spLocks noGrp="1"/>
          </p:cNvSpPr>
          <p:nvPr>
            <p:ph type="dt" sz="half" idx="10"/>
          </p:nvPr>
        </p:nvSpPr>
        <p:spPr/>
        <p:txBody>
          <a:bodyPr/>
          <a:lstStyle/>
          <a:p>
            <a:fld id="{A759D546-96EE-4D21-A47C-92A9066D43E1}"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30BE1293-2671-4773-A85D-F94C38ED13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8706597-F3FA-4350-8680-CA4D958DC836}"/>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68140108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7586358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302183109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 xmlns:a16="http://schemas.microsoft.com/office/drawing/2014/main" id="{7C4FB164-9FAC-4FAE-8C6F-0DA8F26203AF}"/>
              </a:ext>
            </a:extLst>
          </p:cNvPr>
          <p:cNvSpPr/>
          <p:nvPr userDrawn="1"/>
        </p:nvSpPr>
        <p:spPr>
          <a:xfrm>
            <a:off x="209550" y="285751"/>
            <a:ext cx="11785073" cy="642762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67989467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6" name="页脚占位符 5">
            <a:extLst>
              <a:ext uri="{FF2B5EF4-FFF2-40B4-BE49-F238E27FC236}">
                <a16:creationId xmlns=""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42852841"/>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8" name="页脚占位符 7">
            <a:extLst>
              <a:ext uri="{FF2B5EF4-FFF2-40B4-BE49-F238E27FC236}">
                <a16:creationId xmlns=""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946854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4" name="页脚占位符 3">
            <a:extLst>
              <a:ext uri="{FF2B5EF4-FFF2-40B4-BE49-F238E27FC236}">
                <a16:creationId xmlns=""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1266480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3" name="页脚占位符 2">
            <a:extLst>
              <a:ext uri="{FF2B5EF4-FFF2-40B4-BE49-F238E27FC236}">
                <a16:creationId xmlns=""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939235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325994680"/>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6" name="页脚占位符 5">
            <a:extLst>
              <a:ext uri="{FF2B5EF4-FFF2-40B4-BE49-F238E27FC236}">
                <a16:creationId xmlns=""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121949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6" name="页脚占位符 5">
            <a:extLst>
              <a:ext uri="{FF2B5EF4-FFF2-40B4-BE49-F238E27FC236}">
                <a16:creationId xmlns=""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5924468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0007029"/>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1265154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490650563"/>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74850663"/>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048111136"/>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880514937"/>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2022/9/24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3112436"/>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2022/9/24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7093703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6" name="页脚占位符 5">
            <a:extLst>
              <a:ext uri="{FF2B5EF4-FFF2-40B4-BE49-F238E27FC236}">
                <a16:creationId xmlns=""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914225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2022/9/24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29456214"/>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9833983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569185145"/>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107793009"/>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62462342"/>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481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816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210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539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pPr/>
              <a:t>9/24/2022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45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8" name="页脚占位符 7">
            <a:extLst>
              <a:ext uri="{FF2B5EF4-FFF2-40B4-BE49-F238E27FC236}">
                <a16:creationId xmlns=""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22099276"/>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pPr/>
              <a:t>9/24/2022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223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pPr/>
              <a:t>9/24/2022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8295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216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6485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942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9874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482136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1441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 xmlns:a16="http://schemas.microsoft.com/office/drawing/2014/main" id="{D01D6594-CD83-4AFD-94C1-F777BBD339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38375" y="-114742"/>
            <a:ext cx="2238375" cy="2238375"/>
          </a:xfrm>
          <a:prstGeom prst="rect">
            <a:avLst/>
          </a:prstGeom>
        </p:spPr>
      </p:pic>
    </p:spTree>
    <p:extLst>
      <p:ext uri="{BB962C8B-B14F-4D97-AF65-F5344CB8AC3E}">
        <p14:creationId xmlns:p14="http://schemas.microsoft.com/office/powerpoint/2010/main" val="41330041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6" name="页脚占位符 5">
            <a:extLst>
              <a:ext uri="{FF2B5EF4-FFF2-40B4-BE49-F238E27FC236}">
                <a16:creationId xmlns=""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27846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4" name="页脚占位符 3">
            <a:extLst>
              <a:ext uri="{FF2B5EF4-FFF2-40B4-BE49-F238E27FC236}">
                <a16:creationId xmlns=""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564695086"/>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8" name="页脚占位符 7">
            <a:extLst>
              <a:ext uri="{FF2B5EF4-FFF2-40B4-BE49-F238E27FC236}">
                <a16:creationId xmlns=""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7211133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4" name="页脚占位符 3">
            <a:extLst>
              <a:ext uri="{FF2B5EF4-FFF2-40B4-BE49-F238E27FC236}">
                <a16:creationId xmlns=""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599856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3" name="页脚占位符 2">
            <a:extLst>
              <a:ext uri="{FF2B5EF4-FFF2-40B4-BE49-F238E27FC236}">
                <a16:creationId xmlns=""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897546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6" name="页脚占位符 5">
            <a:extLst>
              <a:ext uri="{FF2B5EF4-FFF2-40B4-BE49-F238E27FC236}">
                <a16:creationId xmlns=""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38733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6" name="页脚占位符 5">
            <a:extLst>
              <a:ext uri="{FF2B5EF4-FFF2-40B4-BE49-F238E27FC236}">
                <a16:creationId xmlns=""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549165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973896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918829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9986861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892149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5021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3" name="页脚占位符 2">
            <a:extLst>
              <a:ext uri="{FF2B5EF4-FFF2-40B4-BE49-F238E27FC236}">
                <a16:creationId xmlns=""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10187614"/>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1425348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659434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689998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6513532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903075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92992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827867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47959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103764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C522B5A-34E8-8155-221A-3ACDEED70EAD}"/>
              </a:ext>
            </a:extLst>
          </p:cNvPr>
          <p:cNvSpPr>
            <a:spLocks noGrp="1"/>
          </p:cNvSpPr>
          <p:nvPr>
            <p:ph type="dt" sz="half" idx="10"/>
          </p:nvPr>
        </p:nvSpPr>
        <p:spPr/>
        <p:txBody>
          <a:bodyPr/>
          <a:lstStyle>
            <a:lvl1pPr>
              <a:defRPr/>
            </a:lvl1pPr>
          </a:lstStyle>
          <a:p>
            <a:pPr>
              <a:defRPr/>
            </a:pPr>
            <a:fld id="{2216408B-B767-4B97-87D8-5C4A50513630}" type="datetimeFigureOut">
              <a:rPr lang="en-US"/>
              <a:pPr>
                <a:defRPr/>
              </a:pPr>
              <a:t>9/24/2022</a:t>
            </a:fld>
            <a:endParaRPr lang="en-US"/>
          </a:p>
        </p:txBody>
      </p:sp>
      <p:sp>
        <p:nvSpPr>
          <p:cNvPr id="5" name="Footer Placeholder 4">
            <a:extLst>
              <a:ext uri="{FF2B5EF4-FFF2-40B4-BE49-F238E27FC236}">
                <a16:creationId xmlns="" xmlns:a16="http://schemas.microsoft.com/office/drawing/2014/main" id="{15D02071-FC32-3A3B-6091-13B7081B5D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573A233-7A8C-5C16-AEAE-8C73F803B9DE}"/>
              </a:ext>
            </a:extLst>
          </p:cNvPr>
          <p:cNvSpPr>
            <a:spLocks noGrp="1"/>
          </p:cNvSpPr>
          <p:nvPr>
            <p:ph type="sldNum" sz="quarter" idx="12"/>
          </p:nvPr>
        </p:nvSpPr>
        <p:spPr/>
        <p:txBody>
          <a:bodyPr/>
          <a:lstStyle>
            <a:lvl1pPr>
              <a:defRPr/>
            </a:lvl1pPr>
          </a:lstStyle>
          <a:p>
            <a:pPr>
              <a:defRPr/>
            </a:pPr>
            <a:fld id="{E1FF5F6B-1EBB-4685-A64C-F0E16B811731}" type="slidenum">
              <a:rPr lang="en-US"/>
              <a:pPr>
                <a:defRPr/>
              </a:pPr>
              <a:t>‹#›</a:t>
            </a:fld>
            <a:endParaRPr lang="en-US"/>
          </a:p>
        </p:txBody>
      </p:sp>
    </p:spTree>
    <p:extLst>
      <p:ext uri="{BB962C8B-B14F-4D97-AF65-F5344CB8AC3E}">
        <p14:creationId xmlns:p14="http://schemas.microsoft.com/office/powerpoint/2010/main" val="4276018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6" name="页脚占位符 5">
            <a:extLst>
              <a:ext uri="{FF2B5EF4-FFF2-40B4-BE49-F238E27FC236}">
                <a16:creationId xmlns=""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85911057"/>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85CD044-5BFF-5D92-96DE-6AA6CC01DCBE}"/>
              </a:ext>
            </a:extLst>
          </p:cNvPr>
          <p:cNvSpPr>
            <a:spLocks noGrp="1"/>
          </p:cNvSpPr>
          <p:nvPr>
            <p:ph type="dt" sz="half" idx="10"/>
          </p:nvPr>
        </p:nvSpPr>
        <p:spPr/>
        <p:txBody>
          <a:bodyPr/>
          <a:lstStyle>
            <a:lvl1pPr>
              <a:defRPr/>
            </a:lvl1pPr>
          </a:lstStyle>
          <a:p>
            <a:pPr>
              <a:defRPr/>
            </a:pPr>
            <a:fld id="{50225C9C-C418-4B96-AE36-087F19B59ABD}" type="datetimeFigureOut">
              <a:rPr lang="en-US"/>
              <a:pPr>
                <a:defRPr/>
              </a:pPr>
              <a:t>9/24/2022</a:t>
            </a:fld>
            <a:endParaRPr lang="en-US"/>
          </a:p>
        </p:txBody>
      </p:sp>
      <p:sp>
        <p:nvSpPr>
          <p:cNvPr id="5" name="Footer Placeholder 4">
            <a:extLst>
              <a:ext uri="{FF2B5EF4-FFF2-40B4-BE49-F238E27FC236}">
                <a16:creationId xmlns="" xmlns:a16="http://schemas.microsoft.com/office/drawing/2014/main" id="{583DDF8E-B1B4-FC3D-6EB0-8BE2109DBC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91E237CE-3585-6ECB-A7C2-3266BF4A35E6}"/>
              </a:ext>
            </a:extLst>
          </p:cNvPr>
          <p:cNvSpPr>
            <a:spLocks noGrp="1"/>
          </p:cNvSpPr>
          <p:nvPr>
            <p:ph type="sldNum" sz="quarter" idx="12"/>
          </p:nvPr>
        </p:nvSpPr>
        <p:spPr/>
        <p:txBody>
          <a:bodyPr/>
          <a:lstStyle>
            <a:lvl1pPr>
              <a:defRPr/>
            </a:lvl1pPr>
          </a:lstStyle>
          <a:p>
            <a:pPr>
              <a:defRPr/>
            </a:pPr>
            <a:fld id="{AC3C4472-A953-4CFC-83EB-484BD6E67DEB}" type="slidenum">
              <a:rPr lang="en-US"/>
              <a:pPr>
                <a:defRPr/>
              </a:pPr>
              <a:t>‹#›</a:t>
            </a:fld>
            <a:endParaRPr lang="en-US"/>
          </a:p>
        </p:txBody>
      </p:sp>
    </p:spTree>
    <p:extLst>
      <p:ext uri="{BB962C8B-B14F-4D97-AF65-F5344CB8AC3E}">
        <p14:creationId xmlns:p14="http://schemas.microsoft.com/office/powerpoint/2010/main" val="13526149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C8878B1-621D-3A24-D1C8-7DF90346F02D}"/>
              </a:ext>
            </a:extLst>
          </p:cNvPr>
          <p:cNvSpPr>
            <a:spLocks noGrp="1"/>
          </p:cNvSpPr>
          <p:nvPr>
            <p:ph type="dt" sz="half" idx="10"/>
          </p:nvPr>
        </p:nvSpPr>
        <p:spPr/>
        <p:txBody>
          <a:bodyPr/>
          <a:lstStyle>
            <a:lvl1pPr>
              <a:defRPr/>
            </a:lvl1pPr>
          </a:lstStyle>
          <a:p>
            <a:pPr>
              <a:defRPr/>
            </a:pPr>
            <a:fld id="{F0934ED5-527B-4BFB-89DC-A1C63BE72698}" type="datetimeFigureOut">
              <a:rPr lang="en-US"/>
              <a:pPr>
                <a:defRPr/>
              </a:pPr>
              <a:t>9/24/2022</a:t>
            </a:fld>
            <a:endParaRPr lang="en-US"/>
          </a:p>
        </p:txBody>
      </p:sp>
      <p:sp>
        <p:nvSpPr>
          <p:cNvPr id="5" name="Footer Placeholder 4">
            <a:extLst>
              <a:ext uri="{FF2B5EF4-FFF2-40B4-BE49-F238E27FC236}">
                <a16:creationId xmlns="" xmlns:a16="http://schemas.microsoft.com/office/drawing/2014/main" id="{1FC14ED5-18D2-703E-F3E0-006FD4F7E8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F3A779C-1E20-43B4-7137-5C7777C9F085}"/>
              </a:ext>
            </a:extLst>
          </p:cNvPr>
          <p:cNvSpPr>
            <a:spLocks noGrp="1"/>
          </p:cNvSpPr>
          <p:nvPr>
            <p:ph type="sldNum" sz="quarter" idx="12"/>
          </p:nvPr>
        </p:nvSpPr>
        <p:spPr/>
        <p:txBody>
          <a:bodyPr/>
          <a:lstStyle>
            <a:lvl1pPr>
              <a:defRPr/>
            </a:lvl1pPr>
          </a:lstStyle>
          <a:p>
            <a:pPr>
              <a:defRPr/>
            </a:pPr>
            <a:fld id="{2C11BF3F-C8C6-417A-B8B9-5A789C0E2814}" type="slidenum">
              <a:rPr lang="en-US"/>
              <a:pPr>
                <a:defRPr/>
              </a:pPr>
              <a:t>‹#›</a:t>
            </a:fld>
            <a:endParaRPr lang="en-US"/>
          </a:p>
        </p:txBody>
      </p:sp>
    </p:spTree>
    <p:extLst>
      <p:ext uri="{BB962C8B-B14F-4D97-AF65-F5344CB8AC3E}">
        <p14:creationId xmlns:p14="http://schemas.microsoft.com/office/powerpoint/2010/main" val="23896369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9B29CA11-1D98-E0A7-7440-007A75ED01EB}"/>
              </a:ext>
            </a:extLst>
          </p:cNvPr>
          <p:cNvSpPr>
            <a:spLocks noGrp="1"/>
          </p:cNvSpPr>
          <p:nvPr>
            <p:ph type="dt" sz="half" idx="10"/>
          </p:nvPr>
        </p:nvSpPr>
        <p:spPr/>
        <p:txBody>
          <a:bodyPr/>
          <a:lstStyle>
            <a:lvl1pPr>
              <a:defRPr/>
            </a:lvl1pPr>
          </a:lstStyle>
          <a:p>
            <a:pPr>
              <a:defRPr/>
            </a:pPr>
            <a:fld id="{185056CF-DCCD-4366-B2AB-0B7085CA15E1}" type="datetimeFigureOut">
              <a:rPr lang="en-US"/>
              <a:pPr>
                <a:defRPr/>
              </a:pPr>
              <a:t>9/24/2022</a:t>
            </a:fld>
            <a:endParaRPr lang="en-US"/>
          </a:p>
        </p:txBody>
      </p:sp>
      <p:sp>
        <p:nvSpPr>
          <p:cNvPr id="6" name="Footer Placeholder 4">
            <a:extLst>
              <a:ext uri="{FF2B5EF4-FFF2-40B4-BE49-F238E27FC236}">
                <a16:creationId xmlns="" xmlns:a16="http://schemas.microsoft.com/office/drawing/2014/main" id="{C0CC8BF6-9F06-E66B-CD2D-31F71B315FB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C5CF2C13-00EF-E447-C988-5EA4558DE85D}"/>
              </a:ext>
            </a:extLst>
          </p:cNvPr>
          <p:cNvSpPr>
            <a:spLocks noGrp="1"/>
          </p:cNvSpPr>
          <p:nvPr>
            <p:ph type="sldNum" sz="quarter" idx="12"/>
          </p:nvPr>
        </p:nvSpPr>
        <p:spPr/>
        <p:txBody>
          <a:bodyPr/>
          <a:lstStyle>
            <a:lvl1pPr>
              <a:defRPr/>
            </a:lvl1pPr>
          </a:lstStyle>
          <a:p>
            <a:pPr>
              <a:defRPr/>
            </a:pPr>
            <a:fld id="{86EE41B5-62AF-4589-B28D-E7F2E5BD3E8A}" type="slidenum">
              <a:rPr lang="en-US"/>
              <a:pPr>
                <a:defRPr/>
              </a:pPr>
              <a:t>‹#›</a:t>
            </a:fld>
            <a:endParaRPr lang="en-US"/>
          </a:p>
        </p:txBody>
      </p:sp>
    </p:spTree>
    <p:extLst>
      <p:ext uri="{BB962C8B-B14F-4D97-AF65-F5344CB8AC3E}">
        <p14:creationId xmlns:p14="http://schemas.microsoft.com/office/powerpoint/2010/main" val="7339505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A47940CE-CF0C-71F9-40EF-9AD014581612}"/>
              </a:ext>
            </a:extLst>
          </p:cNvPr>
          <p:cNvSpPr>
            <a:spLocks noGrp="1"/>
          </p:cNvSpPr>
          <p:nvPr>
            <p:ph type="dt" sz="half" idx="10"/>
          </p:nvPr>
        </p:nvSpPr>
        <p:spPr/>
        <p:txBody>
          <a:bodyPr/>
          <a:lstStyle>
            <a:lvl1pPr>
              <a:defRPr/>
            </a:lvl1pPr>
          </a:lstStyle>
          <a:p>
            <a:pPr>
              <a:defRPr/>
            </a:pPr>
            <a:fld id="{F34C4418-150A-4946-9313-FCCB2FEA97EC}" type="datetimeFigureOut">
              <a:rPr lang="en-US"/>
              <a:pPr>
                <a:defRPr/>
              </a:pPr>
              <a:t>9/24/2022</a:t>
            </a:fld>
            <a:endParaRPr lang="en-US"/>
          </a:p>
        </p:txBody>
      </p:sp>
      <p:sp>
        <p:nvSpPr>
          <p:cNvPr id="8" name="Footer Placeholder 4">
            <a:extLst>
              <a:ext uri="{FF2B5EF4-FFF2-40B4-BE49-F238E27FC236}">
                <a16:creationId xmlns="" xmlns:a16="http://schemas.microsoft.com/office/drawing/2014/main" id="{27C7F0D8-08FF-D532-549A-A5F205A71E1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A9434563-7AF3-4821-064A-BB7D9B48C4EF}"/>
              </a:ext>
            </a:extLst>
          </p:cNvPr>
          <p:cNvSpPr>
            <a:spLocks noGrp="1"/>
          </p:cNvSpPr>
          <p:nvPr>
            <p:ph type="sldNum" sz="quarter" idx="12"/>
          </p:nvPr>
        </p:nvSpPr>
        <p:spPr/>
        <p:txBody>
          <a:bodyPr/>
          <a:lstStyle>
            <a:lvl1pPr>
              <a:defRPr/>
            </a:lvl1pPr>
          </a:lstStyle>
          <a:p>
            <a:pPr>
              <a:defRPr/>
            </a:pPr>
            <a:fld id="{C0AFC358-D3E8-4EFD-8C91-D9CD95A7670E}" type="slidenum">
              <a:rPr lang="en-US"/>
              <a:pPr>
                <a:defRPr/>
              </a:pPr>
              <a:t>‹#›</a:t>
            </a:fld>
            <a:endParaRPr lang="en-US"/>
          </a:p>
        </p:txBody>
      </p:sp>
    </p:spTree>
    <p:extLst>
      <p:ext uri="{BB962C8B-B14F-4D97-AF65-F5344CB8AC3E}">
        <p14:creationId xmlns:p14="http://schemas.microsoft.com/office/powerpoint/2010/main" val="24552413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BBFF1D9B-6BD4-B98E-7B6A-98ACEDDD8163}"/>
              </a:ext>
            </a:extLst>
          </p:cNvPr>
          <p:cNvSpPr>
            <a:spLocks noGrp="1"/>
          </p:cNvSpPr>
          <p:nvPr>
            <p:ph type="dt" sz="half" idx="10"/>
          </p:nvPr>
        </p:nvSpPr>
        <p:spPr/>
        <p:txBody>
          <a:bodyPr/>
          <a:lstStyle>
            <a:lvl1pPr>
              <a:defRPr/>
            </a:lvl1pPr>
          </a:lstStyle>
          <a:p>
            <a:pPr>
              <a:defRPr/>
            </a:pPr>
            <a:fld id="{B190D4FA-DE8E-44E6-8E4C-E81D3B8D91A8}" type="datetimeFigureOut">
              <a:rPr lang="en-US"/>
              <a:pPr>
                <a:defRPr/>
              </a:pPr>
              <a:t>9/24/2022</a:t>
            </a:fld>
            <a:endParaRPr lang="en-US"/>
          </a:p>
        </p:txBody>
      </p:sp>
      <p:sp>
        <p:nvSpPr>
          <p:cNvPr id="4" name="Footer Placeholder 4">
            <a:extLst>
              <a:ext uri="{FF2B5EF4-FFF2-40B4-BE49-F238E27FC236}">
                <a16:creationId xmlns="" xmlns:a16="http://schemas.microsoft.com/office/drawing/2014/main" id="{D7AE84F1-07E4-3FE8-540F-FFF1D16B7F2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F57E756A-890A-B1B9-F457-735BF4D53E10}"/>
              </a:ext>
            </a:extLst>
          </p:cNvPr>
          <p:cNvSpPr>
            <a:spLocks noGrp="1"/>
          </p:cNvSpPr>
          <p:nvPr>
            <p:ph type="sldNum" sz="quarter" idx="12"/>
          </p:nvPr>
        </p:nvSpPr>
        <p:spPr/>
        <p:txBody>
          <a:bodyPr/>
          <a:lstStyle>
            <a:lvl1pPr>
              <a:defRPr/>
            </a:lvl1pPr>
          </a:lstStyle>
          <a:p>
            <a:pPr>
              <a:defRPr/>
            </a:pPr>
            <a:fld id="{A4941AD3-9ACD-4AAF-A727-BFB374280349}" type="slidenum">
              <a:rPr lang="en-US"/>
              <a:pPr>
                <a:defRPr/>
              </a:pPr>
              <a:t>‹#›</a:t>
            </a:fld>
            <a:endParaRPr lang="en-US"/>
          </a:p>
        </p:txBody>
      </p:sp>
    </p:spTree>
    <p:extLst>
      <p:ext uri="{BB962C8B-B14F-4D97-AF65-F5344CB8AC3E}">
        <p14:creationId xmlns:p14="http://schemas.microsoft.com/office/powerpoint/2010/main" val="7010714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3389A242-6444-C324-7187-4D3199ADFCB1}"/>
              </a:ext>
            </a:extLst>
          </p:cNvPr>
          <p:cNvSpPr>
            <a:spLocks noGrp="1"/>
          </p:cNvSpPr>
          <p:nvPr>
            <p:ph type="dt" sz="half" idx="10"/>
          </p:nvPr>
        </p:nvSpPr>
        <p:spPr/>
        <p:txBody>
          <a:bodyPr/>
          <a:lstStyle>
            <a:lvl1pPr>
              <a:defRPr/>
            </a:lvl1pPr>
          </a:lstStyle>
          <a:p>
            <a:pPr>
              <a:defRPr/>
            </a:pPr>
            <a:fld id="{566AA258-5993-4AEC-8EA6-8303EE4C27C2}" type="datetimeFigureOut">
              <a:rPr lang="en-US"/>
              <a:pPr>
                <a:defRPr/>
              </a:pPr>
              <a:t>9/24/2022</a:t>
            </a:fld>
            <a:endParaRPr lang="en-US"/>
          </a:p>
        </p:txBody>
      </p:sp>
      <p:sp>
        <p:nvSpPr>
          <p:cNvPr id="3" name="Footer Placeholder 4">
            <a:extLst>
              <a:ext uri="{FF2B5EF4-FFF2-40B4-BE49-F238E27FC236}">
                <a16:creationId xmlns="" xmlns:a16="http://schemas.microsoft.com/office/drawing/2014/main" id="{797084A6-0DB9-3806-F2F2-701BCF256E3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B3B667F2-AB5C-616E-3BEF-8E5AF000EA57}"/>
              </a:ext>
            </a:extLst>
          </p:cNvPr>
          <p:cNvSpPr>
            <a:spLocks noGrp="1"/>
          </p:cNvSpPr>
          <p:nvPr>
            <p:ph type="sldNum" sz="quarter" idx="12"/>
          </p:nvPr>
        </p:nvSpPr>
        <p:spPr/>
        <p:txBody>
          <a:bodyPr/>
          <a:lstStyle>
            <a:lvl1pPr>
              <a:defRPr/>
            </a:lvl1pPr>
          </a:lstStyle>
          <a:p>
            <a:pPr>
              <a:defRPr/>
            </a:pPr>
            <a:fld id="{F6599F4F-5308-4E84-9912-41B7D19385D1}" type="slidenum">
              <a:rPr lang="en-US"/>
              <a:pPr>
                <a:defRPr/>
              </a:pPr>
              <a:t>‹#›</a:t>
            </a:fld>
            <a:endParaRPr lang="en-US"/>
          </a:p>
        </p:txBody>
      </p:sp>
    </p:spTree>
    <p:extLst>
      <p:ext uri="{BB962C8B-B14F-4D97-AF65-F5344CB8AC3E}">
        <p14:creationId xmlns:p14="http://schemas.microsoft.com/office/powerpoint/2010/main" val="33438767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 xmlns:a16="http://schemas.microsoft.com/office/drawing/2014/main" id="{4A7660BC-D0CC-D295-A040-49DBFF3E836C}"/>
              </a:ext>
            </a:extLst>
          </p:cNvPr>
          <p:cNvSpPr>
            <a:spLocks noGrp="1"/>
          </p:cNvSpPr>
          <p:nvPr>
            <p:ph type="dt" sz="half" idx="10"/>
          </p:nvPr>
        </p:nvSpPr>
        <p:spPr/>
        <p:txBody>
          <a:bodyPr/>
          <a:lstStyle>
            <a:lvl1pPr>
              <a:defRPr/>
            </a:lvl1pPr>
          </a:lstStyle>
          <a:p>
            <a:pPr>
              <a:defRPr/>
            </a:pPr>
            <a:fld id="{462D16A3-6388-4A44-B21D-03933CA65752}" type="datetimeFigureOut">
              <a:rPr lang="en-US"/>
              <a:pPr>
                <a:defRPr/>
              </a:pPr>
              <a:t>9/24/2022</a:t>
            </a:fld>
            <a:endParaRPr lang="en-US"/>
          </a:p>
        </p:txBody>
      </p:sp>
      <p:sp>
        <p:nvSpPr>
          <p:cNvPr id="6" name="Footer Placeholder 4">
            <a:extLst>
              <a:ext uri="{FF2B5EF4-FFF2-40B4-BE49-F238E27FC236}">
                <a16:creationId xmlns="" xmlns:a16="http://schemas.microsoft.com/office/drawing/2014/main" id="{23101BB2-93B2-B446-C429-B16C78058B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578D1D5E-8067-136B-FACD-2B595288CA4E}"/>
              </a:ext>
            </a:extLst>
          </p:cNvPr>
          <p:cNvSpPr>
            <a:spLocks noGrp="1"/>
          </p:cNvSpPr>
          <p:nvPr>
            <p:ph type="sldNum" sz="quarter" idx="12"/>
          </p:nvPr>
        </p:nvSpPr>
        <p:spPr/>
        <p:txBody>
          <a:bodyPr/>
          <a:lstStyle>
            <a:lvl1pPr>
              <a:defRPr/>
            </a:lvl1pPr>
          </a:lstStyle>
          <a:p>
            <a:pPr>
              <a:defRPr/>
            </a:pPr>
            <a:fld id="{DF04D799-02EC-4B1A-90F5-32709AEC1528}" type="slidenum">
              <a:rPr lang="en-US"/>
              <a:pPr>
                <a:defRPr/>
              </a:pPr>
              <a:t>‹#›</a:t>
            </a:fld>
            <a:endParaRPr lang="en-US"/>
          </a:p>
        </p:txBody>
      </p:sp>
    </p:spTree>
    <p:extLst>
      <p:ext uri="{BB962C8B-B14F-4D97-AF65-F5344CB8AC3E}">
        <p14:creationId xmlns:p14="http://schemas.microsoft.com/office/powerpoint/2010/main" val="38471110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 xmlns:a16="http://schemas.microsoft.com/office/drawing/2014/main" id="{2125CC49-6BF6-7AB4-DB80-6CC94053E42B}"/>
              </a:ext>
            </a:extLst>
          </p:cNvPr>
          <p:cNvSpPr>
            <a:spLocks noGrp="1"/>
          </p:cNvSpPr>
          <p:nvPr>
            <p:ph type="dt" sz="half" idx="10"/>
          </p:nvPr>
        </p:nvSpPr>
        <p:spPr/>
        <p:txBody>
          <a:bodyPr/>
          <a:lstStyle>
            <a:lvl1pPr>
              <a:defRPr/>
            </a:lvl1pPr>
          </a:lstStyle>
          <a:p>
            <a:pPr>
              <a:defRPr/>
            </a:pPr>
            <a:fld id="{43FFACF3-0D05-4765-9DDA-D26365716F1C}" type="datetimeFigureOut">
              <a:rPr lang="en-US"/>
              <a:pPr>
                <a:defRPr/>
              </a:pPr>
              <a:t>9/24/2022</a:t>
            </a:fld>
            <a:endParaRPr lang="en-US"/>
          </a:p>
        </p:txBody>
      </p:sp>
      <p:sp>
        <p:nvSpPr>
          <p:cNvPr id="6" name="Footer Placeholder 4">
            <a:extLst>
              <a:ext uri="{FF2B5EF4-FFF2-40B4-BE49-F238E27FC236}">
                <a16:creationId xmlns="" xmlns:a16="http://schemas.microsoft.com/office/drawing/2014/main" id="{AC6328D8-FD97-22C5-0B41-8F35C967F92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450C0E7D-3290-0C13-237D-C3EDCC2CE7FB}"/>
              </a:ext>
            </a:extLst>
          </p:cNvPr>
          <p:cNvSpPr>
            <a:spLocks noGrp="1"/>
          </p:cNvSpPr>
          <p:nvPr>
            <p:ph type="sldNum" sz="quarter" idx="12"/>
          </p:nvPr>
        </p:nvSpPr>
        <p:spPr/>
        <p:txBody>
          <a:bodyPr/>
          <a:lstStyle>
            <a:lvl1pPr>
              <a:defRPr/>
            </a:lvl1pPr>
          </a:lstStyle>
          <a:p>
            <a:pPr>
              <a:defRPr/>
            </a:pPr>
            <a:fld id="{4EFB06B0-D969-42C1-804E-55C2C330F387}" type="slidenum">
              <a:rPr lang="en-US"/>
              <a:pPr>
                <a:defRPr/>
              </a:pPr>
              <a:t>‹#›</a:t>
            </a:fld>
            <a:endParaRPr lang="en-US"/>
          </a:p>
        </p:txBody>
      </p:sp>
    </p:spTree>
    <p:extLst>
      <p:ext uri="{BB962C8B-B14F-4D97-AF65-F5344CB8AC3E}">
        <p14:creationId xmlns:p14="http://schemas.microsoft.com/office/powerpoint/2010/main" val="36786959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B3FBECD-EF71-C0B6-4249-3C6FCB47C850}"/>
              </a:ext>
            </a:extLst>
          </p:cNvPr>
          <p:cNvSpPr>
            <a:spLocks noGrp="1"/>
          </p:cNvSpPr>
          <p:nvPr>
            <p:ph type="dt" sz="half" idx="10"/>
          </p:nvPr>
        </p:nvSpPr>
        <p:spPr/>
        <p:txBody>
          <a:bodyPr/>
          <a:lstStyle>
            <a:lvl1pPr>
              <a:defRPr/>
            </a:lvl1pPr>
          </a:lstStyle>
          <a:p>
            <a:pPr>
              <a:defRPr/>
            </a:pPr>
            <a:fld id="{384856C1-9BAB-42F3-98D0-55CB469D84AC}" type="datetimeFigureOut">
              <a:rPr lang="en-US"/>
              <a:pPr>
                <a:defRPr/>
              </a:pPr>
              <a:t>9/24/2022</a:t>
            </a:fld>
            <a:endParaRPr lang="en-US"/>
          </a:p>
        </p:txBody>
      </p:sp>
      <p:sp>
        <p:nvSpPr>
          <p:cNvPr id="5" name="Footer Placeholder 4">
            <a:extLst>
              <a:ext uri="{FF2B5EF4-FFF2-40B4-BE49-F238E27FC236}">
                <a16:creationId xmlns="" xmlns:a16="http://schemas.microsoft.com/office/drawing/2014/main" id="{4CDB9C2D-F3BA-F63B-DC2F-832E87BFBA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17B725F6-A510-E2DC-E68B-486D3D6B425B}"/>
              </a:ext>
            </a:extLst>
          </p:cNvPr>
          <p:cNvSpPr>
            <a:spLocks noGrp="1"/>
          </p:cNvSpPr>
          <p:nvPr>
            <p:ph type="sldNum" sz="quarter" idx="12"/>
          </p:nvPr>
        </p:nvSpPr>
        <p:spPr/>
        <p:txBody>
          <a:bodyPr/>
          <a:lstStyle>
            <a:lvl1pPr>
              <a:defRPr/>
            </a:lvl1pPr>
          </a:lstStyle>
          <a:p>
            <a:pPr>
              <a:defRPr/>
            </a:pPr>
            <a:fld id="{131E8083-CFA8-477A-ADEB-A4AE2A35F356}" type="slidenum">
              <a:rPr lang="en-US"/>
              <a:pPr>
                <a:defRPr/>
              </a:pPr>
              <a:t>‹#›</a:t>
            </a:fld>
            <a:endParaRPr lang="en-US"/>
          </a:p>
        </p:txBody>
      </p:sp>
    </p:spTree>
    <p:extLst>
      <p:ext uri="{BB962C8B-B14F-4D97-AF65-F5344CB8AC3E}">
        <p14:creationId xmlns:p14="http://schemas.microsoft.com/office/powerpoint/2010/main" val="30163644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A74A89-B99C-144B-C938-DC2FD2BBB10A}"/>
              </a:ext>
            </a:extLst>
          </p:cNvPr>
          <p:cNvSpPr>
            <a:spLocks noGrp="1"/>
          </p:cNvSpPr>
          <p:nvPr>
            <p:ph type="dt" sz="half" idx="10"/>
          </p:nvPr>
        </p:nvSpPr>
        <p:spPr/>
        <p:txBody>
          <a:bodyPr/>
          <a:lstStyle>
            <a:lvl1pPr>
              <a:defRPr/>
            </a:lvl1pPr>
          </a:lstStyle>
          <a:p>
            <a:pPr>
              <a:defRPr/>
            </a:pPr>
            <a:fld id="{12B23ED7-C6A7-473E-9A67-4ED7183F56FC}" type="datetimeFigureOut">
              <a:rPr lang="en-US"/>
              <a:pPr>
                <a:defRPr/>
              </a:pPr>
              <a:t>9/24/2022</a:t>
            </a:fld>
            <a:endParaRPr lang="en-US"/>
          </a:p>
        </p:txBody>
      </p:sp>
      <p:sp>
        <p:nvSpPr>
          <p:cNvPr id="5" name="Footer Placeholder 4">
            <a:extLst>
              <a:ext uri="{FF2B5EF4-FFF2-40B4-BE49-F238E27FC236}">
                <a16:creationId xmlns="" xmlns:a16="http://schemas.microsoft.com/office/drawing/2014/main" id="{65836896-A192-6ABF-FC2A-A63E2082F0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AEF78984-FD3F-B74F-92C4-6B9358F718FE}"/>
              </a:ext>
            </a:extLst>
          </p:cNvPr>
          <p:cNvSpPr>
            <a:spLocks noGrp="1"/>
          </p:cNvSpPr>
          <p:nvPr>
            <p:ph type="sldNum" sz="quarter" idx="12"/>
          </p:nvPr>
        </p:nvSpPr>
        <p:spPr/>
        <p:txBody>
          <a:bodyPr/>
          <a:lstStyle>
            <a:lvl1pPr>
              <a:defRPr/>
            </a:lvl1pPr>
          </a:lstStyle>
          <a:p>
            <a:pPr>
              <a:defRPr/>
            </a:pPr>
            <a:fld id="{6D3D7901-5AC3-4BE0-AF02-3DA0FFD961E8}" type="slidenum">
              <a:rPr lang="en-US"/>
              <a:pPr>
                <a:defRPr/>
              </a:pPr>
              <a:t>‹#›</a:t>
            </a:fld>
            <a:endParaRPr lang="en-US"/>
          </a:p>
        </p:txBody>
      </p:sp>
    </p:spTree>
    <p:extLst>
      <p:ext uri="{BB962C8B-B14F-4D97-AF65-F5344CB8AC3E}">
        <p14:creationId xmlns:p14="http://schemas.microsoft.com/office/powerpoint/2010/main" val="255276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2022/9/24</a:t>
            </a:fld>
            <a:endParaRPr lang="zh-CN" altLang="en-US"/>
          </a:p>
        </p:txBody>
      </p:sp>
      <p:sp>
        <p:nvSpPr>
          <p:cNvPr id="6" name="页脚占位符 5">
            <a:extLst>
              <a:ext uri="{FF2B5EF4-FFF2-40B4-BE49-F238E27FC236}">
                <a16:creationId xmlns=""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91506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 xmlns:a16="http://schemas.microsoft.com/office/drawing/2014/main" id="{3F0B6EEB-7BBA-4C8A-B9BB-28A3688A8EE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924759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E81C2FFE-BE8F-43E6-B43D-D4DC7A9C7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1992F99-7F8C-43D1-A2C0-FF2F5C19A7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6E85CA9-C290-4BA2-A207-038678855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BDBAF416-8063-44F2-ADD2-6DB740CF8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105892A6-A0D0-4111-A70F-F3F722BAC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 xmlns:a16="http://schemas.microsoft.com/office/drawing/2014/main" id="{9208B9C0-F957-4E7A-ADE9-FA3FA2A767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622604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 xmlns:a16="http://schemas.microsoft.com/office/drawing/2014/main" id="{A81A846A-4700-4B86-90E6-90119E925F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0641062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2022/9/24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 xmlns:a16="http://schemas.microsoft.com/office/drawing/2014/main" id="{56C3FE82-BE8B-4021-89EA-7084E7BD20D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358536255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pPr/>
              <a:t>9/24/2022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82877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2022/9/24</a:t>
            </a:fld>
            <a:endParaRPr lang="zh-CN" altLang="en-US"/>
          </a:p>
        </p:txBody>
      </p:sp>
      <p:sp>
        <p:nvSpPr>
          <p:cNvPr id="5" name="页脚占位符 4">
            <a:extLst>
              <a:ext uri="{FF2B5EF4-FFF2-40B4-BE49-F238E27FC236}">
                <a16:creationId xmlns=""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4249370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pic>
        <p:nvPicPr>
          <p:cNvPr id="5" name="Picture 4" descr="Shape&#10;&#10;Description automatically generated with medium confidence">
            <a:extLst>
              <a:ext uri="{FF2B5EF4-FFF2-40B4-BE49-F238E27FC236}">
                <a16:creationId xmlns="" xmlns:a16="http://schemas.microsoft.com/office/drawing/2014/main" id="{0BF5EC8F-8082-4C8C-BCBB-5B73D8B1ABB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6516" y="265044"/>
            <a:ext cx="1271082" cy="1271082"/>
          </a:xfrm>
          <a:prstGeom prst="rect">
            <a:avLst/>
          </a:prstGeom>
        </p:spPr>
      </p:pic>
    </p:spTree>
    <p:extLst>
      <p:ext uri="{BB962C8B-B14F-4D97-AF65-F5344CB8AC3E}">
        <p14:creationId xmlns:p14="http://schemas.microsoft.com/office/powerpoint/2010/main" val="1075773826"/>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 xmlns:a16="http://schemas.microsoft.com/office/drawing/2014/main" id="{8247A6B8-1C4D-CCB7-19DA-5A2045401BC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 xmlns:a16="http://schemas.microsoft.com/office/drawing/2014/main" id="{FD10E39F-DC0F-8637-0181-6C77AA829D8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AAA76D51-7017-4184-21FB-8CCC814E96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98219ED-9BF8-4264-B497-81218E886AF5}" type="datetimeFigureOut">
              <a:rPr lang="en-US"/>
              <a:pPr>
                <a:defRPr/>
              </a:pPr>
              <a:t>9/24/2022</a:t>
            </a:fld>
            <a:endParaRPr lang="en-US"/>
          </a:p>
        </p:txBody>
      </p:sp>
      <p:sp>
        <p:nvSpPr>
          <p:cNvPr id="5" name="Footer Placeholder 4">
            <a:extLst>
              <a:ext uri="{FF2B5EF4-FFF2-40B4-BE49-F238E27FC236}">
                <a16:creationId xmlns="" xmlns:a16="http://schemas.microsoft.com/office/drawing/2014/main" id="{D7B87D3D-2293-AD57-39EB-7C285D4E59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 xmlns:a16="http://schemas.microsoft.com/office/drawing/2014/main" id="{BBFD6306-32E2-3E60-8346-D8248A88FF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09A30D0B-802A-4AE6-8C57-CB49BBC05156}" type="slidenum">
              <a:rPr lang="en-US"/>
              <a:pPr>
                <a:defRPr/>
              </a:pPr>
              <a:t>‹#›</a:t>
            </a:fld>
            <a:endParaRPr lang="en-US"/>
          </a:p>
        </p:txBody>
      </p:sp>
    </p:spTree>
    <p:extLst>
      <p:ext uri="{BB962C8B-B14F-4D97-AF65-F5344CB8AC3E}">
        <p14:creationId xmlns:p14="http://schemas.microsoft.com/office/powerpoint/2010/main" val="315082537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8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notesSlide" Target="../notesSlides/notesSlide8.xml"/><Relationship Id="rId4"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4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9.xml"/><Relationship Id="rId5" Type="http://schemas.openxmlformats.org/officeDocument/2006/relationships/slideLayout" Target="../slideLayouts/slideLayout25.xml"/><Relationship Id="rId4" Type="http://schemas.openxmlformats.org/officeDocument/2006/relationships/tags" Target="../tags/tag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0.jpe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slide" Target="slide4.xml"/><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audio" Target="../media/audio3.wav"/><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22.png"/><Relationship Id="rId11" Type="http://schemas.openxmlformats.org/officeDocument/2006/relationships/image" Target="../media/image20.png"/><Relationship Id="rId5" Type="http://schemas.openxmlformats.org/officeDocument/2006/relationships/image" Target="../media/image21.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slide" Target="slide4.xml"/><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22.png"/><Relationship Id="rId11" Type="http://schemas.openxmlformats.org/officeDocument/2006/relationships/image" Target="../media/image20.png"/><Relationship Id="rId5" Type="http://schemas.openxmlformats.org/officeDocument/2006/relationships/image" Target="../media/image21.png"/><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22.png"/><Relationship Id="rId11" Type="http://schemas.openxmlformats.org/officeDocument/2006/relationships/image" Target="../media/image20.png"/><Relationship Id="rId5" Type="http://schemas.openxmlformats.org/officeDocument/2006/relationships/image" Target="../media/image21.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a:extLst>
              <a:ext uri="{FF2B5EF4-FFF2-40B4-BE49-F238E27FC236}">
                <a16:creationId xmlns="" xmlns:a16="http://schemas.microsoft.com/office/drawing/2014/main" id="{F3745F15-8D82-EC81-A277-291324465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3178175"/>
            <a:ext cx="12209463"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
            <a:extLst>
              <a:ext uri="{FF2B5EF4-FFF2-40B4-BE49-F238E27FC236}">
                <a16:creationId xmlns="" xmlns:a16="http://schemas.microsoft.com/office/drawing/2014/main" id="{56225856-EBB2-BD18-1A98-B4CA8E95F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2465388"/>
            <a:ext cx="4905375"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9">
            <a:extLst>
              <a:ext uri="{FF2B5EF4-FFF2-40B4-BE49-F238E27FC236}">
                <a16:creationId xmlns="" xmlns:a16="http://schemas.microsoft.com/office/drawing/2014/main" id="{92DC7C5E-046F-FB31-A6FD-C252BBDB04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3925" y="4230688"/>
            <a:ext cx="3773488"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55">
            <a:extLst>
              <a:ext uri="{FF2B5EF4-FFF2-40B4-BE49-F238E27FC236}">
                <a16:creationId xmlns="" xmlns:a16="http://schemas.microsoft.com/office/drawing/2014/main" id="{EB984D06-576D-B0CA-50C5-52AF7C83D9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402" y="797227"/>
            <a:ext cx="11033921"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57">
            <a:extLst>
              <a:ext uri="{FF2B5EF4-FFF2-40B4-BE49-F238E27FC236}">
                <a16:creationId xmlns="" xmlns:a16="http://schemas.microsoft.com/office/drawing/2014/main" id="{117D72B9-6D41-A08C-181D-94A47F862BC8}"/>
              </a:ext>
            </a:extLst>
          </p:cNvPr>
          <p:cNvGrpSpPr>
            <a:grpSpLocks/>
          </p:cNvGrpSpPr>
          <p:nvPr/>
        </p:nvGrpSpPr>
        <p:grpSpPr bwMode="auto">
          <a:xfrm>
            <a:off x="5534025" y="5819775"/>
            <a:ext cx="803275" cy="374650"/>
            <a:chOff x="217691" y="6414967"/>
            <a:chExt cx="804180" cy="374559"/>
          </a:xfrm>
        </p:grpSpPr>
        <p:grpSp>
          <p:nvGrpSpPr>
            <p:cNvPr id="8" name="Group 4">
              <a:extLst>
                <a:ext uri="{FF2B5EF4-FFF2-40B4-BE49-F238E27FC236}">
                  <a16:creationId xmlns="" xmlns:a16="http://schemas.microsoft.com/office/drawing/2014/main" id="{3D13703B-C3B0-5235-BB32-A16CF63EA1DE}"/>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 xmlns:a16="http://schemas.microsoft.com/office/drawing/2014/main" id="{28910052-D741-BBFE-C06D-1A09B2A4F986}"/>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 xmlns:a16="http://schemas.microsoft.com/office/drawing/2014/main" id="{572EAA95-D008-3115-21B9-4CEE7853C084}"/>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 xmlns:a16="http://schemas.microsoft.com/office/drawing/2014/main" id="{611E193C-79F2-9FD9-4815-A9954E508B59}"/>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 xmlns:a16="http://schemas.microsoft.com/office/drawing/2014/main" id="{EEB42D4C-1B1A-E289-BF49-CBC7F6CDED20}"/>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 xmlns:a16="http://schemas.microsoft.com/office/drawing/2014/main" id="{38D00A9B-8D0D-E2A5-D7D0-686CDA594068}"/>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 xmlns:a16="http://schemas.microsoft.com/office/drawing/2014/main" id="{3B915F69-2929-4B6A-14B6-0F105012F08C}"/>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 xmlns:a16="http://schemas.microsoft.com/office/drawing/2014/main" id="{D64A6B50-A0C5-0D24-4934-A95B63AF4FC6}"/>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 xmlns:a16="http://schemas.microsoft.com/office/drawing/2014/main" id="{A4C8F182-B3E5-F642-7823-1C9D6169F05B}"/>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 xmlns:a16="http://schemas.microsoft.com/office/drawing/2014/main" id="{A8E44215-6C97-7760-C28B-2B2007C0EF0B}"/>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a:extLst>
              <a:ext uri="{FF2B5EF4-FFF2-40B4-BE49-F238E27FC236}">
                <a16:creationId xmlns="" xmlns:a16="http://schemas.microsoft.com/office/drawing/2014/main" id="{61723C2E-C2B4-6773-5063-4499C39175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1538" y="450850"/>
            <a:ext cx="4465637"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 xmlns:a16="http://schemas.microsoft.com/office/drawing/2014/main" id="{70634C75-B456-92FA-F479-AB7895325A95}"/>
              </a:ext>
            </a:extLst>
          </p:cNvPr>
          <p:cNvSpPr/>
          <p:nvPr/>
        </p:nvSpPr>
        <p:spPr>
          <a:xfrm>
            <a:off x="2096814" y="1592716"/>
            <a:ext cx="886022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1" u="none" strike="noStrike" kern="0" cap="none" spc="0" normalizeH="0" baseline="0" noProof="0" smtClean="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Trường</a:t>
            </a:r>
            <a:r>
              <a:rPr kumimoji="0" lang="vi-VN" altLang="zh-CN" sz="4400" b="1" i="1" u="none" strike="noStrike" kern="0" cap="none" spc="0" normalizeH="0" noProof="0" smtClean="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Tiểu học Ái Mộ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0" cap="none" spc="0" normalizeH="0" baseline="0" noProof="0" smtClean="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Tự</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nhiên</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và</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Xã</a:t>
            </a:r>
            <a:r>
              <a:rPr kumimoji="0" lang="en-US" altLang="zh-CN" sz="4400" b="1" i="1" u="none" strike="noStrike" kern="0" cap="none" spc="0" normalizeH="0" baseline="0" noProof="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smtClean="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hội</a:t>
            </a:r>
            <a:endParaRPr kumimoji="0" lang="vi-VN" altLang="zh-CN" sz="4400" b="1" i="1" u="none" strike="noStrike" kern="0" cap="none" spc="0" normalizeH="0" baseline="0" noProof="0" smtClean="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400" b="1" i="1" kern="0" smtClean="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Lớp 3</a:t>
            </a:r>
            <a:endPar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2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nodeType="afterGroup">
                            <p:stCondLst>
                              <p:cond delay="30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1" presetClass="entr" presetSubtype="1"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 xmlns:a16="http://schemas.microsoft.com/office/drawing/2014/main" id="{9BA1932E-48E6-4911-9EFA-D7C382C1B939}"/>
              </a:ext>
            </a:extLst>
          </p:cNvPr>
          <p:cNvSpPr/>
          <p:nvPr/>
        </p:nvSpPr>
        <p:spPr>
          <a:xfrm>
            <a:off x="2123441" y="1361440"/>
            <a:ext cx="833773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just">
              <a:defRPr/>
            </a:pPr>
            <a:r>
              <a:rPr lang="vi-VN" altLang="zh-CN" sz="4000" b="1" dirty="0">
                <a:solidFill>
                  <a:srgbClr val="FF0000"/>
                </a:solidFill>
                <a:latin typeface="Times New Roman" pitchFamily="18" charset="0"/>
                <a:ea typeface="FZHei-B01S" panose="03000509000000000000" pitchFamily="65" charset="-122"/>
                <a:cs typeface="Times New Roman" pitchFamily="18" charset="0"/>
                <a:sym typeface="+mn-lt"/>
              </a:rPr>
              <a:t>1. Hoàn thành sơ đồ những việc </a:t>
            </a:r>
            <a:r>
              <a:rPr lang="vi-VN" altLang="zh-CN" sz="4000" b="1" i="1" dirty="0">
                <a:solidFill>
                  <a:schemeClr val="accent6">
                    <a:lumMod val="75000"/>
                  </a:schemeClr>
                </a:solidFill>
                <a:latin typeface="Times New Roman" pitchFamily="18" charset="0"/>
                <a:ea typeface="FZHei-B01S" panose="03000509000000000000" pitchFamily="65" charset="-122"/>
                <a:cs typeface="Times New Roman" pitchFamily="18" charset="0"/>
                <a:sym typeface="+mn-lt"/>
              </a:rPr>
              <a:t>nên làm</a:t>
            </a:r>
            <a:r>
              <a:rPr lang="vi-VN" altLang="zh-CN" sz="4000" b="1" dirty="0">
                <a:solidFill>
                  <a:srgbClr val="FF0000"/>
                </a:solidFill>
                <a:latin typeface="Times New Roman" pitchFamily="18" charset="0"/>
                <a:ea typeface="FZHei-B01S" panose="03000509000000000000" pitchFamily="65" charset="-122"/>
                <a:cs typeface="Times New Roman" pitchFamily="18" charset="0"/>
                <a:sym typeface="+mn-lt"/>
              </a:rPr>
              <a:t> hoặc </a:t>
            </a:r>
            <a:r>
              <a:rPr lang="vi-VN" altLang="zh-CN" sz="4000" b="1" i="1" dirty="0">
                <a:solidFill>
                  <a:schemeClr val="accent6">
                    <a:lumMod val="75000"/>
                  </a:schemeClr>
                </a:solidFill>
                <a:latin typeface="Times New Roman" pitchFamily="18" charset="0"/>
                <a:ea typeface="FZHei-B01S" panose="03000509000000000000" pitchFamily="65" charset="-122"/>
                <a:cs typeface="Times New Roman" pitchFamily="18" charset="0"/>
                <a:sym typeface="+mn-lt"/>
              </a:rPr>
              <a:t>không nên </a:t>
            </a:r>
            <a:r>
              <a:rPr lang="vi-VN" altLang="zh-CN" sz="4000" b="1" dirty="0">
                <a:solidFill>
                  <a:srgbClr val="FF0000"/>
                </a:solidFill>
                <a:latin typeface="Times New Roman" pitchFamily="18" charset="0"/>
                <a:ea typeface="FZHei-B01S" panose="03000509000000000000" pitchFamily="65" charset="-122"/>
                <a:cs typeface="Times New Roman" pitchFamily="18" charset="0"/>
                <a:sym typeface="+mn-lt"/>
              </a:rPr>
              <a:t>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Times New Roman" pitchFamily="18" charset="0"/>
              <a:ea typeface="FZHei-B01S" panose="03000509000000000000" pitchFamily="65" charset="-122"/>
              <a:cs typeface="Times New Roman" pitchFamily="18" charset="0"/>
              <a:sym typeface="+mn-lt"/>
            </a:endParaRPr>
          </a:p>
        </p:txBody>
      </p:sp>
    </p:spTree>
    <p:extLst>
      <p:ext uri="{BB962C8B-B14F-4D97-AF65-F5344CB8AC3E}">
        <p14:creationId xmlns:p14="http://schemas.microsoft.com/office/powerpoint/2010/main" val="399902748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Illustration. Light Bulb With Rays Of Light. Cartoon Funny.. Royalty  Free Cliparts, Vectors, And Stock Illustration. Image 66658013.">
            <a:extLst>
              <a:ext uri="{FF2B5EF4-FFF2-40B4-BE49-F238E27FC236}">
                <a16:creationId xmlns="" xmlns:a16="http://schemas.microsoft.com/office/drawing/2014/main" id="{F8059E06-1550-4C02-A770-05D061B752D5}"/>
              </a:ext>
            </a:extLst>
          </p:cNvPr>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383044" y="179906"/>
            <a:ext cx="1006799" cy="100679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0">
            <a:extLst>
              <a:ext uri="{FF2B5EF4-FFF2-40B4-BE49-F238E27FC236}">
                <a16:creationId xmlns="" xmlns:a16="http://schemas.microsoft.com/office/drawing/2014/main" id="{536B4EBC-FD62-4748-9919-F947263B77DE}"/>
              </a:ext>
            </a:extLst>
          </p:cNvPr>
          <p:cNvSpPr/>
          <p:nvPr/>
        </p:nvSpPr>
        <p:spPr>
          <a:xfrm>
            <a:off x="1470657" y="281643"/>
            <a:ext cx="9730743" cy="919401"/>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5A24"/>
                </a:solidFill>
                <a:effectLst/>
                <a:uLnTx/>
                <a:uFillTx/>
                <a:latin typeface="Times New Roman" pitchFamily="18" charset="0"/>
                <a:cs typeface="Times New Roman" pitchFamily="18" charset="0"/>
              </a:rPr>
              <a:t>1. </a:t>
            </a:r>
            <a:r>
              <a:rPr kumimoji="0" lang="vi-VN" sz="2400" b="1" i="0" u="none" strike="noStrike" kern="1200" cap="none" spc="0" normalizeH="0" baseline="0" noProof="0" dirty="0">
                <a:ln>
                  <a:noFill/>
                </a:ln>
                <a:solidFill>
                  <a:srgbClr val="F15A24"/>
                </a:solidFill>
                <a:effectLst/>
                <a:uLnTx/>
                <a:uFillTx/>
                <a:latin typeface="Times New Roman" pitchFamily="18" charset="0"/>
                <a:cs typeface="Times New Roman" pitchFamily="18" charset="0"/>
              </a:rPr>
              <a:t>Hoàn thành sơ đồ theo gợi ý và chia sẻ với bạn những việc </a:t>
            </a:r>
            <a:r>
              <a:rPr kumimoji="0" lang="vi-VN" sz="2400" b="1" i="1" u="none" strike="noStrike" kern="1200" cap="none" spc="0" normalizeH="0" baseline="0" noProof="0" dirty="0">
                <a:ln>
                  <a:noFill/>
                </a:ln>
                <a:solidFill>
                  <a:schemeClr val="accent6">
                    <a:lumMod val="75000"/>
                  </a:schemeClr>
                </a:solidFill>
                <a:effectLst/>
                <a:uLnTx/>
                <a:uFillTx/>
                <a:latin typeface="Times New Roman" pitchFamily="18" charset="0"/>
                <a:cs typeface="Times New Roman" pitchFamily="18" charset="0"/>
              </a:rPr>
              <a:t>nên làm </a:t>
            </a:r>
            <a:r>
              <a:rPr kumimoji="0" lang="vi-VN" sz="2400" b="1" i="0" u="none" strike="noStrike" kern="1200" cap="none" spc="0" normalizeH="0" baseline="0" noProof="0" dirty="0">
                <a:ln>
                  <a:noFill/>
                </a:ln>
                <a:solidFill>
                  <a:srgbClr val="F15A24"/>
                </a:solidFill>
                <a:effectLst/>
                <a:uLnTx/>
                <a:uFillTx/>
                <a:latin typeface="Times New Roman" pitchFamily="18" charset="0"/>
                <a:cs typeface="Times New Roman" pitchFamily="18" charset="0"/>
              </a:rPr>
              <a:t>hoặc </a:t>
            </a:r>
            <a:r>
              <a:rPr kumimoji="0" lang="vi-VN" sz="2400" b="1" i="1" u="none" strike="noStrike" kern="1200" cap="none" spc="0" normalizeH="0" baseline="0" noProof="0" dirty="0">
                <a:ln>
                  <a:noFill/>
                </a:ln>
                <a:solidFill>
                  <a:schemeClr val="accent6">
                    <a:lumMod val="75000"/>
                  </a:schemeClr>
                </a:solidFill>
                <a:effectLst/>
                <a:uLnTx/>
                <a:uFillTx/>
                <a:latin typeface="Times New Roman" pitchFamily="18" charset="0"/>
                <a:cs typeface="Times New Roman" pitchFamily="18" charset="0"/>
              </a:rPr>
              <a:t>không nên</a:t>
            </a:r>
            <a:r>
              <a:rPr kumimoji="0" lang="vi-VN" sz="2400" b="1" i="1" u="none" strike="noStrike" kern="1200" cap="none" spc="0" normalizeH="0" baseline="0" noProof="0" dirty="0">
                <a:ln>
                  <a:noFill/>
                </a:ln>
                <a:solidFill>
                  <a:srgbClr val="006600"/>
                </a:solidFill>
                <a:effectLst/>
                <a:uLnTx/>
                <a:uFillTx/>
                <a:latin typeface="Times New Roman" pitchFamily="18" charset="0"/>
                <a:cs typeface="Times New Roman" pitchFamily="18" charset="0"/>
              </a:rPr>
              <a:t> làm </a:t>
            </a:r>
            <a:r>
              <a:rPr kumimoji="0" lang="vi-VN" sz="2400" b="1" i="0" u="none" strike="noStrike" kern="1200" cap="none" spc="0" normalizeH="0" baseline="0" noProof="0" dirty="0">
                <a:ln>
                  <a:noFill/>
                </a:ln>
                <a:solidFill>
                  <a:srgbClr val="F15A24"/>
                </a:solidFill>
                <a:effectLst/>
                <a:uLnTx/>
                <a:uFillTx/>
                <a:latin typeface="Times New Roman" pitchFamily="18" charset="0"/>
                <a:cs typeface="Times New Roman" pitchFamily="18" charset="0"/>
              </a:rPr>
              <a:t>để giữ vệ sinh xung quanh nhà.</a:t>
            </a:r>
            <a:endParaRPr kumimoji="0" lang="en-US" sz="2400" b="1" i="0" u="none" strike="noStrike" kern="1200" cap="none" spc="0" normalizeH="0" baseline="0" noProof="0" dirty="0">
              <a:ln>
                <a:noFill/>
              </a:ln>
              <a:solidFill>
                <a:srgbClr val="F15A24"/>
              </a:solidFill>
              <a:effectLst/>
              <a:uLnTx/>
              <a:uFillTx/>
              <a:latin typeface="Times New Roman" pitchFamily="18" charset="0"/>
              <a:cs typeface="Times New Roman" pitchFamily="18" charset="0"/>
            </a:endParaRPr>
          </a:p>
        </p:txBody>
      </p:sp>
      <p:pic>
        <p:nvPicPr>
          <p:cNvPr id="4" name="Picture 3">
            <a:extLst>
              <a:ext uri="{FF2B5EF4-FFF2-40B4-BE49-F238E27FC236}">
                <a16:creationId xmlns="" xmlns:a16="http://schemas.microsoft.com/office/drawing/2014/main" id="{30F288DD-4DF9-4489-923D-4221701EFB3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990600" y="1544315"/>
            <a:ext cx="7152545" cy="4396513"/>
          </a:xfrm>
          <a:prstGeom prst="rect">
            <a:avLst/>
          </a:prstGeom>
        </p:spPr>
      </p:pic>
      <p:pic>
        <p:nvPicPr>
          <p:cNvPr id="15" name="Picture 14">
            <a:extLst>
              <a:ext uri="{FF2B5EF4-FFF2-40B4-BE49-F238E27FC236}">
                <a16:creationId xmlns="" xmlns:a16="http://schemas.microsoft.com/office/drawing/2014/main" id="{0845289F-F5F2-4D7D-A0BC-72189552F7E8}"/>
              </a:ext>
            </a:extLst>
          </p:cNvPr>
          <p:cNvPicPr>
            <a:picLocks noChangeAspect="1"/>
          </p:cNvPicPr>
          <p:nvPr/>
        </p:nvPicPr>
        <p:blipFill>
          <a:blip r:embed="rId6"/>
          <a:stretch>
            <a:fillRect/>
          </a:stretch>
        </p:blipFill>
        <p:spPr>
          <a:xfrm>
            <a:off x="8022934" y="1558654"/>
            <a:ext cx="3836015" cy="3114781"/>
          </a:xfrm>
          <a:prstGeom prst="rect">
            <a:avLst/>
          </a:prstGeom>
        </p:spPr>
      </p:pic>
      <p:sp>
        <p:nvSpPr>
          <p:cNvPr id="2" name="Rectangle 1">
            <a:extLst>
              <a:ext uri="{FF2B5EF4-FFF2-40B4-BE49-F238E27FC236}">
                <a16:creationId xmlns="" xmlns:a16="http://schemas.microsoft.com/office/drawing/2014/main" id="{B2DBC130-8384-40A8-4CAA-1DE0F8F3DC59}"/>
              </a:ext>
            </a:extLst>
          </p:cNvPr>
          <p:cNvSpPr/>
          <p:nvPr/>
        </p:nvSpPr>
        <p:spPr>
          <a:xfrm>
            <a:off x="-1458686" y="0"/>
            <a:ext cx="1273629" cy="15443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740550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Times New Roman" pitchFamily="18" charset="0"/>
              <a:ea typeface="Georgia"/>
              <a:cs typeface="Times New Roman" pitchFamily="18" charset="0"/>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 xmlns:a16="http://schemas.microsoft.com/office/drawing/2014/main" id="{1383B872-B9A7-4240-AE74-6719200D2234}"/>
              </a:ext>
            </a:extLst>
          </p:cNvPr>
          <p:cNvPicPr>
            <a:picLocks noChangeAspect="1"/>
          </p:cNvPicPr>
          <p:nvPr/>
        </p:nvPicPr>
        <p:blipFill>
          <a:blip r:embed="rId13"/>
          <a:stretch>
            <a:fillRect/>
          </a:stretch>
        </p:blipFill>
        <p:spPr>
          <a:xfrm>
            <a:off x="3058624" y="1773629"/>
            <a:ext cx="6369404" cy="1449297"/>
          </a:xfrm>
          <a:prstGeom prst="rect">
            <a:avLst/>
          </a:prstGeom>
        </p:spPr>
      </p:pic>
      <p:sp>
        <p:nvSpPr>
          <p:cNvPr id="2" name="Rectangle 1">
            <a:extLst>
              <a:ext uri="{FF2B5EF4-FFF2-40B4-BE49-F238E27FC236}">
                <a16:creationId xmlns="" xmlns:a16="http://schemas.microsoft.com/office/drawing/2014/main" id="{82DA8BA5-A07B-061B-2E39-E16A78235622}"/>
              </a:ext>
            </a:extLst>
          </p:cNvPr>
          <p:cNvSpPr/>
          <p:nvPr/>
        </p:nvSpPr>
        <p:spPr>
          <a:xfrm>
            <a:off x="-1643743" y="130629"/>
            <a:ext cx="1348373" cy="147190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866332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4180F612-5E63-4DCE-8F34-24BA13A1B925}"/>
              </a:ext>
            </a:extLst>
          </p:cNvPr>
          <p:cNvSpPr txBox="1"/>
          <p:nvPr/>
        </p:nvSpPr>
        <p:spPr>
          <a:xfrm>
            <a:off x="1056640" y="578794"/>
            <a:ext cx="10471512" cy="584775"/>
          </a:xfrm>
          <a:prstGeom prst="rect">
            <a:avLst/>
          </a:prstGeom>
          <a:noFill/>
        </p:spPr>
        <p:txBody>
          <a:bodyPr wrap="square" rtlCol="0">
            <a:spAutoFit/>
          </a:bodyPr>
          <a:lstStyle/>
          <a:p>
            <a:pPr algn="ctr">
              <a:defRPr/>
            </a:pPr>
            <a:r>
              <a:rPr lang="en-US" sz="3200" b="1" dirty="0" err="1">
                <a:ln>
                  <a:solidFill>
                    <a:srgbClr val="108539"/>
                  </a:solidFill>
                </a:ln>
                <a:solidFill>
                  <a:srgbClr val="FF0000"/>
                </a:solidFill>
                <a:latin typeface="Times New Roman" pitchFamily="18" charset="0"/>
                <a:cs typeface="Times New Roman" pitchFamily="18" charset="0"/>
              </a:rPr>
              <a:t>Những</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việc</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em</a:t>
            </a:r>
            <a:r>
              <a:rPr lang="en-US" sz="3200" b="1" dirty="0">
                <a:ln>
                  <a:solidFill>
                    <a:srgbClr val="108539"/>
                  </a:solidFill>
                </a:ln>
                <a:solidFill>
                  <a:srgbClr val="FF0000"/>
                </a:solidFill>
                <a:latin typeface="Times New Roman" pitchFamily="18" charset="0"/>
                <a:cs typeface="Times New Roman" pitchFamily="18" charset="0"/>
              </a:rPr>
              <a:t> </a:t>
            </a:r>
            <a:r>
              <a:rPr lang="en-US" sz="3200" b="1" i="1" dirty="0" err="1">
                <a:ln>
                  <a:solidFill>
                    <a:srgbClr val="108539"/>
                  </a:solidFill>
                </a:ln>
                <a:solidFill>
                  <a:schemeClr val="accent6">
                    <a:lumMod val="75000"/>
                  </a:schemeClr>
                </a:solidFill>
                <a:latin typeface="Times New Roman" pitchFamily="18" charset="0"/>
                <a:cs typeface="Times New Roman" pitchFamily="18" charset="0"/>
              </a:rPr>
              <a:t>nên</a:t>
            </a:r>
            <a:r>
              <a:rPr lang="en-US" sz="3200" b="1" i="1" dirty="0">
                <a:ln>
                  <a:solidFill>
                    <a:srgbClr val="108539"/>
                  </a:solidFill>
                </a:ln>
                <a:solidFill>
                  <a:schemeClr val="accent6">
                    <a:lumMod val="75000"/>
                  </a:schemeClr>
                </a:solidFill>
                <a:latin typeface="Times New Roman" pitchFamily="18" charset="0"/>
                <a:cs typeface="Times New Roman" pitchFamily="18" charset="0"/>
              </a:rPr>
              <a:t> </a:t>
            </a:r>
            <a:r>
              <a:rPr lang="en-US" sz="3200" b="1" i="1" dirty="0" err="1">
                <a:ln>
                  <a:solidFill>
                    <a:srgbClr val="108539"/>
                  </a:solidFill>
                </a:ln>
                <a:solidFill>
                  <a:schemeClr val="accent6">
                    <a:lumMod val="75000"/>
                  </a:schemeClr>
                </a:solidFill>
                <a:latin typeface="Times New Roman" pitchFamily="18" charset="0"/>
                <a:cs typeface="Times New Roman" pitchFamily="18" charset="0"/>
              </a:rPr>
              <a:t>làm</a:t>
            </a:r>
            <a:r>
              <a:rPr lang="en-US" sz="3200" b="1" i="1" dirty="0">
                <a:ln>
                  <a:solidFill>
                    <a:srgbClr val="108539"/>
                  </a:solidFill>
                </a:ln>
                <a:solidFill>
                  <a:schemeClr val="accent6">
                    <a:lumMod val="75000"/>
                  </a:schemeClr>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để</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giữ</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vệ</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sinh</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xung</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quanh</a:t>
            </a:r>
            <a:r>
              <a:rPr lang="en-US" sz="3200" b="1" dirty="0">
                <a:ln>
                  <a:solidFill>
                    <a:srgbClr val="108539"/>
                  </a:solidFill>
                </a:ln>
                <a:solidFill>
                  <a:srgbClr val="FF0000"/>
                </a:solidFill>
                <a:latin typeface="Times New Roman" pitchFamily="18" charset="0"/>
                <a:cs typeface="Times New Roman" pitchFamily="18" charset="0"/>
              </a:rPr>
              <a:t> </a:t>
            </a:r>
            <a:r>
              <a:rPr lang="en-US" sz="3200" b="1" dirty="0" err="1">
                <a:ln>
                  <a:solidFill>
                    <a:srgbClr val="108539"/>
                  </a:solidFill>
                </a:ln>
                <a:solidFill>
                  <a:srgbClr val="FF0000"/>
                </a:solidFill>
                <a:latin typeface="Times New Roman" pitchFamily="18" charset="0"/>
                <a:cs typeface="Times New Roman" pitchFamily="18" charset="0"/>
              </a:rPr>
              <a:t>nhà</a:t>
            </a:r>
            <a:r>
              <a:rPr lang="en-US" sz="3200" b="1" dirty="0">
                <a:ln>
                  <a:solidFill>
                    <a:srgbClr val="108539"/>
                  </a:solidFill>
                </a:ln>
                <a:solidFill>
                  <a:srgbClr val="FF0000"/>
                </a:solidFill>
                <a:latin typeface="Times New Roman" pitchFamily="18" charset="0"/>
                <a:cs typeface="Times New Roman" pitchFamily="18" charset="0"/>
              </a:rPr>
              <a:t> ở: </a:t>
            </a:r>
          </a:p>
        </p:txBody>
      </p:sp>
      <p:grpSp>
        <p:nvGrpSpPr>
          <p:cNvPr id="16" name="Group 15">
            <a:extLst>
              <a:ext uri="{FF2B5EF4-FFF2-40B4-BE49-F238E27FC236}">
                <a16:creationId xmlns="" xmlns:a16="http://schemas.microsoft.com/office/drawing/2014/main" id="{DCAE415D-385E-450B-ADC6-3B4DAA8ED22D}"/>
              </a:ext>
            </a:extLst>
          </p:cNvPr>
          <p:cNvGrpSpPr/>
          <p:nvPr/>
        </p:nvGrpSpPr>
        <p:grpSpPr>
          <a:xfrm>
            <a:off x="674462" y="1335180"/>
            <a:ext cx="9013824" cy="1247817"/>
            <a:chOff x="674462" y="1335180"/>
            <a:chExt cx="6531010" cy="1247817"/>
          </a:xfrm>
        </p:grpSpPr>
        <p:grpSp>
          <p:nvGrpSpPr>
            <p:cNvPr id="17" name="组合 18">
              <a:extLst>
                <a:ext uri="{FF2B5EF4-FFF2-40B4-BE49-F238E27FC236}">
                  <a16:creationId xmlns=""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Times New Roman" pitchFamily="18" charset="0"/>
                    <a:ea typeface="微软雅黑" panose="020B0503020204020204" pitchFamily="34" charset="-122"/>
                    <a:cs typeface="Times New Roman" pitchFamily="18" charset="0"/>
                  </a:endParaRPr>
                </a:p>
              </p:txBody>
            </p:sp>
            <p:sp>
              <p:nvSpPr>
                <p:cNvPr id="22" name="圆角矩形 13">
                  <a:extLst>
                    <a:ext uri="{FF2B5EF4-FFF2-40B4-BE49-F238E27FC236}">
                      <a16:creationId xmlns=""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Times New Roman" pitchFamily="18" charset="0"/>
                    <a:ea typeface="微软雅黑" panose="020B0503020204020204" pitchFamily="34" charset="-122"/>
                    <a:cs typeface="Times New Roman" pitchFamily="18" charset="0"/>
                  </a:endParaRPr>
                </a:p>
              </p:txBody>
            </p:sp>
          </p:grpSp>
          <p:sp>
            <p:nvSpPr>
              <p:cNvPr id="20" name="文本框 17">
                <a:extLst>
                  <a:ext uri="{FF2B5EF4-FFF2-40B4-BE49-F238E27FC236}">
                    <a16:creationId xmlns="" xmlns:a16="http://schemas.microsoft.com/office/drawing/2014/main" id="{2962FF5A-740A-4418-A035-C0EF3F291257}"/>
                  </a:ext>
                </a:extLst>
              </p:cNvPr>
              <p:cNvSpPr txBox="1"/>
              <p:nvPr/>
            </p:nvSpPr>
            <p:spPr>
              <a:xfrm>
                <a:off x="2864" y="3416"/>
                <a:ext cx="14554" cy="2730"/>
              </a:xfrm>
              <a:prstGeom prst="rect">
                <a:avLst/>
              </a:prstGeom>
              <a:noFill/>
            </p:spPr>
            <p:txBody>
              <a:bodyPr wrap="square" rtlCol="0">
                <a:spAutoFit/>
              </a:bodyPr>
              <a:lstStyle/>
              <a:p>
                <a:pPr algn="just">
                  <a:defRPr/>
                </a:pPr>
                <a:r>
                  <a:rPr lang="en-US" sz="3200" dirty="0">
                    <a:solidFill>
                      <a:prstClr val="black"/>
                    </a:solidFill>
                    <a:latin typeface="Times New Roman" pitchFamily="18" charset="0"/>
                    <a:ea typeface="Times New Roman" panose="02020603050405020304" pitchFamily="18" charset="0"/>
                    <a:cs typeface="Times New Roman" pitchFamily="18" charset="0"/>
                  </a:rPr>
                  <a:t>T</a:t>
                </a:r>
                <a:r>
                  <a:rPr lang="vi-VN" sz="3200" dirty="0">
                    <a:solidFill>
                      <a:prstClr val="black"/>
                    </a:solidFill>
                    <a:latin typeface="Times New Roman" pitchFamily="18" charset="0"/>
                    <a:ea typeface="Times New Roman" panose="02020603050405020304" pitchFamily="18" charset="0"/>
                    <a:cs typeface="Times New Roman" pitchFamily="18" charset="0"/>
                  </a:rPr>
                  <a:t>hường xuyên quét dọn nhà cửa</a:t>
                </a:r>
                <a:r>
                  <a:rPr lang="en-US" sz="3200" dirty="0">
                    <a:solidFill>
                      <a:prstClr val="black"/>
                    </a:solidFill>
                    <a:latin typeface="Times New Roman" pitchFamily="18" charset="0"/>
                    <a:ea typeface="Times New Roman" panose="02020603050405020304" pitchFamily="18" charset="0"/>
                    <a:cs typeface="Times New Roman" pitchFamily="18" charset="0"/>
                  </a:rPr>
                  <a:t>.</a:t>
                </a:r>
                <a:endParaRPr lang="en-US" sz="3200" b="1" kern="0" dirty="0">
                  <a:solidFill>
                    <a:srgbClr val="FF0000"/>
                  </a:solidFill>
                  <a:latin typeface="Times New Roman" pitchFamily="18" charset="0"/>
                  <a:ea typeface="Palatino Linotype" panose="02040502050505030304" pitchFamily="18" charset="0"/>
                  <a:cs typeface="Times New Roman" pitchFamily="18" charset="0"/>
                </a:endParaRPr>
              </a:p>
            </p:txBody>
          </p:sp>
        </p:grpSp>
        <p:pic>
          <p:nvPicPr>
            <p:cNvPr id="18" name="图片 25" descr="卡通人物&#10;&#10;中度可信度描述已自动生成">
              <a:extLst>
                <a:ext uri="{FF2B5EF4-FFF2-40B4-BE49-F238E27FC236}">
                  <a16:creationId xmlns="" xmlns:a16="http://schemas.microsoft.com/office/drawing/2014/main" id="{A68B8707-EF8F-4789-8E30-D2A11DE73C82}"/>
                </a:ext>
              </a:extLst>
            </p:cNvPr>
            <p:cNvPicPr>
              <a:picLocks noChangeAspect="1"/>
            </p:cNvPicPr>
            <p:nvPr>
              <p:custDataLst>
                <p:tags r:id="rId3"/>
              </p:custDataLst>
            </p:nvPr>
          </p:nvPicPr>
          <p:blipFill>
            <a:blip r:embed="rId6"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 xmlns:a16="http://schemas.microsoft.com/office/drawing/2014/main" id="{0C91AA22-13E5-46B0-A24D-9F88DC27E652}"/>
              </a:ext>
            </a:extLst>
          </p:cNvPr>
          <p:cNvGrpSpPr/>
          <p:nvPr/>
        </p:nvGrpSpPr>
        <p:grpSpPr>
          <a:xfrm>
            <a:off x="1859323" y="2511161"/>
            <a:ext cx="9343298" cy="2141975"/>
            <a:chOff x="674462" y="1335180"/>
            <a:chExt cx="6531010" cy="1247817"/>
          </a:xfrm>
        </p:grpSpPr>
        <p:grpSp>
          <p:nvGrpSpPr>
            <p:cNvPr id="24" name="组合 18">
              <a:extLst>
                <a:ext uri="{FF2B5EF4-FFF2-40B4-BE49-F238E27FC236}">
                  <a16:creationId xmlns=""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Times New Roman" pitchFamily="18" charset="0"/>
                    <a:ea typeface="微软雅黑" panose="020B0503020204020204" pitchFamily="34" charset="-122"/>
                    <a:cs typeface="Times New Roman" pitchFamily="18" charset="0"/>
                  </a:endParaRPr>
                </a:p>
              </p:txBody>
            </p:sp>
            <p:sp>
              <p:nvSpPr>
                <p:cNvPr id="29" name="圆角矩形 13">
                  <a:extLst>
                    <a:ext uri="{FF2B5EF4-FFF2-40B4-BE49-F238E27FC236}">
                      <a16:creationId xmlns=""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Times New Roman" pitchFamily="18" charset="0"/>
                    <a:ea typeface="微软雅黑" panose="020B0503020204020204" pitchFamily="34" charset="-122"/>
                    <a:cs typeface="Times New Roman" pitchFamily="18" charset="0"/>
                  </a:endParaRPr>
                </a:p>
              </p:txBody>
            </p:sp>
          </p:grpSp>
          <p:sp>
            <p:nvSpPr>
              <p:cNvPr id="27" name="文本框 17">
                <a:extLst>
                  <a:ext uri="{FF2B5EF4-FFF2-40B4-BE49-F238E27FC236}">
                    <a16:creationId xmlns="" xmlns:a16="http://schemas.microsoft.com/office/drawing/2014/main" id="{CF550D1B-D2DB-4133-8570-AC6B9CA64FBC}"/>
                  </a:ext>
                </a:extLst>
              </p:cNvPr>
              <p:cNvSpPr txBox="1"/>
              <p:nvPr/>
            </p:nvSpPr>
            <p:spPr>
              <a:xfrm>
                <a:off x="2864" y="3416"/>
                <a:ext cx="14554" cy="3465"/>
              </a:xfrm>
              <a:prstGeom prst="rect">
                <a:avLst/>
              </a:prstGeom>
              <a:noFill/>
            </p:spPr>
            <p:txBody>
              <a:bodyPr wrap="square" rtlCol="0">
                <a:spAutoFit/>
              </a:bodyPr>
              <a:lstStyle/>
              <a:p>
                <a:pPr algn="just">
                  <a:lnSpc>
                    <a:spcPct val="120000"/>
                  </a:lnSpc>
                </a:pPr>
                <a:r>
                  <a:rPr lang="nl-NL" sz="3200" dirty="0">
                    <a:solidFill>
                      <a:prstClr val="black"/>
                    </a:solidFill>
                    <a:latin typeface="Times New Roman" pitchFamily="18" charset="0"/>
                    <a:ea typeface="Times New Roman" panose="02020603050405020304" pitchFamily="18" charset="0"/>
                    <a:cs typeface="Times New Roman" pitchFamily="18" charset="0"/>
                  </a:rPr>
                  <a:t>Trồng cây xanh, nhổ sạch cỏ, xung quanh nhà ở.</a:t>
                </a:r>
                <a:endParaRPr lang="en-US" sz="3200" dirty="0">
                  <a:solidFill>
                    <a:prstClr val="black"/>
                  </a:solidFill>
                  <a:latin typeface="Times New Roman" pitchFamily="18" charset="0"/>
                  <a:ea typeface="Times New Roman" panose="02020603050405020304" pitchFamily="18" charset="0"/>
                  <a:cs typeface="Times New Roman" pitchFamily="18" charset="0"/>
                </a:endParaRPr>
              </a:p>
            </p:txBody>
          </p:sp>
        </p:grpSp>
        <p:pic>
          <p:nvPicPr>
            <p:cNvPr id="25" name="图片 25" descr="卡通人物&#10;&#10;中度可信度描述已自动生成">
              <a:extLst>
                <a:ext uri="{FF2B5EF4-FFF2-40B4-BE49-F238E27FC236}">
                  <a16:creationId xmlns="" xmlns:a16="http://schemas.microsoft.com/office/drawing/2014/main" id="{141914B4-93FC-4953-84D3-084FA98C51B0}"/>
                </a:ext>
              </a:extLst>
            </p:cNvPr>
            <p:cNvPicPr>
              <a:picLocks noChangeAspect="1"/>
            </p:cNvPicPr>
            <p:nvPr>
              <p:custDataLst>
                <p:tags r:id="rId2"/>
              </p:custDataLst>
            </p:nvPr>
          </p:nvPicPr>
          <p:blipFill>
            <a:blip r:embed="rId6" cstate="email"/>
            <a:stretch>
              <a:fillRect/>
            </a:stretch>
          </p:blipFill>
          <p:spPr>
            <a:xfrm rot="19945025">
              <a:off x="674462" y="1335180"/>
              <a:ext cx="1247817" cy="1247817"/>
            </a:xfrm>
            <a:prstGeom prst="rect">
              <a:avLst/>
            </a:prstGeom>
          </p:spPr>
        </p:pic>
      </p:grpSp>
      <p:grpSp>
        <p:nvGrpSpPr>
          <p:cNvPr id="30" name="Group 29">
            <a:extLst>
              <a:ext uri="{FF2B5EF4-FFF2-40B4-BE49-F238E27FC236}">
                <a16:creationId xmlns="" xmlns:a16="http://schemas.microsoft.com/office/drawing/2014/main" id="{74A39AAB-EDF4-4296-8E5B-D47F8265FCCD}"/>
              </a:ext>
            </a:extLst>
          </p:cNvPr>
          <p:cNvGrpSpPr/>
          <p:nvPr/>
        </p:nvGrpSpPr>
        <p:grpSpPr>
          <a:xfrm>
            <a:off x="626539" y="4555454"/>
            <a:ext cx="10421127" cy="1736582"/>
            <a:chOff x="883789" y="3738737"/>
            <a:chExt cx="7329463" cy="1121274"/>
          </a:xfrm>
        </p:grpSpPr>
        <p:grpSp>
          <p:nvGrpSpPr>
            <p:cNvPr id="31" name="组合 18">
              <a:extLst>
                <a:ext uri="{FF2B5EF4-FFF2-40B4-BE49-F238E27FC236}">
                  <a16:creationId xmlns="" xmlns:a16="http://schemas.microsoft.com/office/drawing/2014/main" id="{8AA5FBDF-7FE3-473B-8CAA-720A486E22FD}"/>
                </a:ext>
              </a:extLst>
            </p:cNvPr>
            <p:cNvGrpSpPr/>
            <p:nvPr/>
          </p:nvGrpSpPr>
          <p:grpSpPr>
            <a:xfrm>
              <a:off x="1241740" y="3951172"/>
              <a:ext cx="6971512" cy="849453"/>
              <a:chOff x="1317" y="3053"/>
              <a:chExt cx="16631" cy="3965"/>
            </a:xfrm>
          </p:grpSpPr>
          <p:grpSp>
            <p:nvGrpSpPr>
              <p:cNvPr id="33" name="组合 15">
                <a:extLst>
                  <a:ext uri="{FF2B5EF4-FFF2-40B4-BE49-F238E27FC236}">
                    <a16:creationId xmlns="" xmlns:a16="http://schemas.microsoft.com/office/drawing/2014/main" id="{C5292B85-80D3-491C-81C9-135D5DE435FC}"/>
                  </a:ext>
                </a:extLst>
              </p:cNvPr>
              <p:cNvGrpSpPr/>
              <p:nvPr/>
            </p:nvGrpSpPr>
            <p:grpSpPr>
              <a:xfrm>
                <a:off x="1317" y="3053"/>
                <a:ext cx="16631" cy="3965"/>
                <a:chOff x="1020" y="2328"/>
                <a:chExt cx="10979" cy="8169"/>
              </a:xfrm>
            </p:grpSpPr>
            <p:sp>
              <p:nvSpPr>
                <p:cNvPr id="35" name="圆角矩形 14">
                  <a:extLst>
                    <a:ext uri="{FF2B5EF4-FFF2-40B4-BE49-F238E27FC236}">
                      <a16:creationId xmlns="" xmlns:a16="http://schemas.microsoft.com/office/drawing/2014/main" id="{FFBFC156-B809-4F38-9C70-350BDB185FD4}"/>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Times New Roman" pitchFamily="18" charset="0"/>
                    <a:ea typeface="微软雅黑" panose="020B0503020204020204" pitchFamily="34" charset="-122"/>
                    <a:cs typeface="Times New Roman" pitchFamily="18" charset="0"/>
                  </a:endParaRPr>
                </a:p>
              </p:txBody>
            </p:sp>
            <p:sp>
              <p:nvSpPr>
                <p:cNvPr id="36" name="圆角矩形 13">
                  <a:extLst>
                    <a:ext uri="{FF2B5EF4-FFF2-40B4-BE49-F238E27FC236}">
                      <a16:creationId xmlns="" xmlns:a16="http://schemas.microsoft.com/office/drawing/2014/main" id="{CA7A9428-60E4-4BB1-BCC2-1D50E06FB947}"/>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Times New Roman" pitchFamily="18" charset="0"/>
                    <a:ea typeface="微软雅黑" panose="020B0503020204020204" pitchFamily="34" charset="-122"/>
                    <a:cs typeface="Times New Roman" pitchFamily="18" charset="0"/>
                  </a:endParaRPr>
                </a:p>
              </p:txBody>
            </p:sp>
          </p:grpSp>
          <p:sp>
            <p:nvSpPr>
              <p:cNvPr id="34" name="文本框 17">
                <a:extLst>
                  <a:ext uri="{FF2B5EF4-FFF2-40B4-BE49-F238E27FC236}">
                    <a16:creationId xmlns="" xmlns:a16="http://schemas.microsoft.com/office/drawing/2014/main" id="{43B64DFE-E864-458B-9F91-255E4AB4938C}"/>
                  </a:ext>
                </a:extLst>
              </p:cNvPr>
              <p:cNvSpPr txBox="1"/>
              <p:nvPr/>
            </p:nvSpPr>
            <p:spPr>
              <a:xfrm>
                <a:off x="2699" y="3524"/>
                <a:ext cx="14996" cy="1762"/>
              </a:xfrm>
              <a:prstGeom prst="rect">
                <a:avLst/>
              </a:prstGeom>
              <a:noFill/>
            </p:spPr>
            <p:txBody>
              <a:bodyPr wrap="square" rtlCol="0">
                <a:spAutoFit/>
              </a:bodyPr>
              <a:lstStyle/>
              <a:p>
                <a:pPr algn="just">
                  <a:defRPr/>
                </a:pPr>
                <a:r>
                  <a:rPr lang="en-US" sz="3200" dirty="0">
                    <a:solidFill>
                      <a:prstClr val="black"/>
                    </a:solidFill>
                    <a:latin typeface="Times New Roman" pitchFamily="18" charset="0"/>
                    <a:ea typeface="Times New Roman" panose="02020603050405020304" pitchFamily="18" charset="0"/>
                    <a:cs typeface="Times New Roman" pitchFamily="18" charset="0"/>
                  </a:rPr>
                  <a:t>P</a:t>
                </a:r>
                <a:r>
                  <a:rPr lang="vi-VN" sz="3200" dirty="0">
                    <a:solidFill>
                      <a:prstClr val="black"/>
                    </a:solidFill>
                    <a:latin typeface="Times New Roman" pitchFamily="18" charset="0"/>
                    <a:ea typeface="Times New Roman" panose="02020603050405020304" pitchFamily="18" charset="0"/>
                    <a:cs typeface="Times New Roman" pitchFamily="18" charset="0"/>
                  </a:rPr>
                  <a:t>hát quang bụi rậm, vứt rác đúng nơi quy định</a:t>
                </a:r>
                <a:r>
                  <a:rPr lang="en-US" sz="3200" dirty="0">
                    <a:solidFill>
                      <a:prstClr val="black"/>
                    </a:solidFill>
                    <a:latin typeface="Times New Roman" pitchFamily="18" charset="0"/>
                    <a:ea typeface="Times New Roman" panose="02020603050405020304" pitchFamily="18" charset="0"/>
                    <a:cs typeface="Times New Roman" pitchFamily="18" charset="0"/>
                  </a:rPr>
                  <a:t>.</a:t>
                </a:r>
                <a:endParaRPr lang="en-US" sz="3200" b="1" kern="0" dirty="0">
                  <a:solidFill>
                    <a:srgbClr val="FF0000"/>
                  </a:solidFill>
                  <a:latin typeface="Times New Roman" pitchFamily="18" charset="0"/>
                  <a:ea typeface="Palatino Linotype" panose="02040502050505030304" pitchFamily="18" charset="0"/>
                  <a:cs typeface="Times New Roman" pitchFamily="18" charset="0"/>
                </a:endParaRPr>
              </a:p>
            </p:txBody>
          </p:sp>
        </p:grpSp>
        <p:pic>
          <p:nvPicPr>
            <p:cNvPr id="32" name="图片 25" descr="卡通人物&#10;&#10;中度可信度描述已自动生成">
              <a:extLst>
                <a:ext uri="{FF2B5EF4-FFF2-40B4-BE49-F238E27FC236}">
                  <a16:creationId xmlns="" xmlns:a16="http://schemas.microsoft.com/office/drawing/2014/main" id="{8DB9528D-6051-4FD8-A624-C3AD193D5517}"/>
                </a:ext>
              </a:extLst>
            </p:cNvPr>
            <p:cNvPicPr>
              <a:picLocks noChangeAspect="1"/>
            </p:cNvPicPr>
            <p:nvPr>
              <p:custDataLst>
                <p:tags r:id="rId1"/>
              </p:custDataLst>
            </p:nvPr>
          </p:nvPicPr>
          <p:blipFill>
            <a:blip r:embed="rId6" cstate="email"/>
            <a:stretch>
              <a:fillRect/>
            </a:stretch>
          </p:blipFill>
          <p:spPr>
            <a:xfrm rot="19945025">
              <a:off x="883789" y="3738737"/>
              <a:ext cx="1121274" cy="1121274"/>
            </a:xfrm>
            <a:prstGeom prst="rect">
              <a:avLst/>
            </a:prstGeom>
          </p:spPr>
        </p:pic>
      </p:grpSp>
      <p:sp>
        <p:nvSpPr>
          <p:cNvPr id="2" name="Rectangle 1">
            <a:extLst>
              <a:ext uri="{FF2B5EF4-FFF2-40B4-BE49-F238E27FC236}">
                <a16:creationId xmlns="" xmlns:a16="http://schemas.microsoft.com/office/drawing/2014/main" id="{551E4D85-DB4A-81AB-C8D5-796FC25E3A8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757019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750" fill="hold"/>
                                        <p:tgtEl>
                                          <p:spTgt spid="30"/>
                                        </p:tgtEl>
                                        <p:attrNameLst>
                                          <p:attrName>ppt_w</p:attrName>
                                        </p:attrNameLst>
                                      </p:cBhvr>
                                      <p:tavLst>
                                        <p:tav tm="0">
                                          <p:val>
                                            <p:fltVal val="0"/>
                                          </p:val>
                                        </p:tav>
                                        <p:tav tm="100000">
                                          <p:val>
                                            <p:strVal val="#ppt_w"/>
                                          </p:val>
                                        </p:tav>
                                      </p:tavLst>
                                    </p:anim>
                                    <p:anim calcmode="lin" valueType="num">
                                      <p:cBhvr>
                                        <p:cTn id="24" dur="750" fill="hold"/>
                                        <p:tgtEl>
                                          <p:spTgt spid="30"/>
                                        </p:tgtEl>
                                        <p:attrNameLst>
                                          <p:attrName>ppt_h</p:attrName>
                                        </p:attrNameLst>
                                      </p:cBhvr>
                                      <p:tavLst>
                                        <p:tav tm="0">
                                          <p:val>
                                            <p:fltVal val="0"/>
                                          </p:val>
                                        </p:tav>
                                        <p:tav tm="100000">
                                          <p:val>
                                            <p:strVal val="#ppt_h"/>
                                          </p:val>
                                        </p:tav>
                                      </p:tavLst>
                                    </p:anim>
                                    <p:anim calcmode="lin" valueType="num">
                                      <p:cBhvr>
                                        <p:cTn id="25" dur="750" fill="hold"/>
                                        <p:tgtEl>
                                          <p:spTgt spid="30"/>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4180F612-5E63-4DCE-8F34-24BA13A1B925}"/>
              </a:ext>
            </a:extLst>
          </p:cNvPr>
          <p:cNvSpPr txBox="1"/>
          <p:nvPr/>
        </p:nvSpPr>
        <p:spPr>
          <a:xfrm>
            <a:off x="362607" y="447221"/>
            <a:ext cx="116191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Những</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việc</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em</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Times New Roman" pitchFamily="18" charset="0"/>
                <a:cs typeface="Times New Roman" pitchFamily="18" charset="0"/>
              </a:rPr>
              <a:t>không</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Times New Roman" pitchFamily="18" charset="0"/>
                <a:cs typeface="Times New Roman" pitchFamily="18" charset="0"/>
              </a:rPr>
              <a:t>nên</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Times New Roman" pitchFamily="18" charset="0"/>
                <a:cs typeface="Times New Roman" pitchFamily="18" charset="0"/>
              </a:rPr>
              <a:t>làm</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để</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giữ</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vệ</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sinh</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xung</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quanh</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Times New Roman" pitchFamily="18" charset="0"/>
                <a:cs typeface="Times New Roman" pitchFamily="18" charset="0"/>
              </a:rPr>
              <a:t>nhà</a:t>
            </a:r>
            <a:r>
              <a:rPr kumimoji="0" lang="en-US" sz="3200" b="1" i="0" u="none" strike="noStrike" kern="1200" cap="none" spc="0" normalizeH="0" baseline="0" noProof="0" dirty="0">
                <a:ln>
                  <a:solidFill>
                    <a:srgbClr val="108539"/>
                  </a:solidFill>
                </a:ln>
                <a:solidFill>
                  <a:srgbClr val="FF0000"/>
                </a:solidFill>
                <a:effectLst/>
                <a:uLnTx/>
                <a:uFillTx/>
                <a:latin typeface="Times New Roman" pitchFamily="18" charset="0"/>
                <a:cs typeface="Times New Roman" pitchFamily="18" charset="0"/>
              </a:rPr>
              <a:t> ở: </a:t>
            </a:r>
          </a:p>
        </p:txBody>
      </p:sp>
      <p:grpSp>
        <p:nvGrpSpPr>
          <p:cNvPr id="16" name="Group 15">
            <a:extLst>
              <a:ext uri="{FF2B5EF4-FFF2-40B4-BE49-F238E27FC236}">
                <a16:creationId xmlns="" xmlns:a16="http://schemas.microsoft.com/office/drawing/2014/main" id="{DCAE415D-385E-450B-ADC6-3B4DAA8ED22D}"/>
              </a:ext>
            </a:extLst>
          </p:cNvPr>
          <p:cNvGrpSpPr/>
          <p:nvPr/>
        </p:nvGrpSpPr>
        <p:grpSpPr>
          <a:xfrm>
            <a:off x="-153625" y="1328080"/>
            <a:ext cx="12469158" cy="1247817"/>
            <a:chOff x="674462" y="1335180"/>
            <a:chExt cx="6531010" cy="1247817"/>
          </a:xfrm>
        </p:grpSpPr>
        <p:grpSp>
          <p:nvGrpSpPr>
            <p:cNvPr id="17" name="组合 18">
              <a:extLst>
                <a:ext uri="{FF2B5EF4-FFF2-40B4-BE49-F238E27FC236}">
                  <a16:creationId xmlns=""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sp>
              <p:nvSpPr>
                <p:cNvPr id="22" name="圆角矩形 13">
                  <a:extLst>
                    <a:ext uri="{FF2B5EF4-FFF2-40B4-BE49-F238E27FC236}">
                      <a16:creationId xmlns=""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grpSp>
          <p:sp>
            <p:nvSpPr>
              <p:cNvPr id="20" name="文本框 17">
                <a:extLst>
                  <a:ext uri="{FF2B5EF4-FFF2-40B4-BE49-F238E27FC236}">
                    <a16:creationId xmlns="" xmlns:a16="http://schemas.microsoft.com/office/drawing/2014/main" id="{2962FF5A-740A-4418-A035-C0EF3F291257}"/>
                  </a:ext>
                </a:extLst>
              </p:cNvPr>
              <p:cNvSpPr txBox="1"/>
              <p:nvPr/>
            </p:nvSpPr>
            <p:spPr>
              <a:xfrm>
                <a:off x="2305" y="3414"/>
                <a:ext cx="14892" cy="25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dirty="0" err="1">
                    <a:solidFill>
                      <a:prstClr val="black"/>
                    </a:solidFill>
                    <a:latin typeface="Times New Roman" pitchFamily="18" charset="0"/>
                    <a:ea typeface="Times New Roman" pitchFamily="18" charset="0"/>
                    <a:cs typeface="Times New Roman" pitchFamily="18" charset="0"/>
                  </a:rPr>
                  <a:t>Để</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đồ</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dùng</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không</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ngăn</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nắp</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vứt</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rác</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bừa</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30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bãi</a:t>
                </a:r>
                <a:r>
                  <a:rPr kumimoji="0" lang="en-US" sz="3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a:t>
                </a:r>
                <a:endParaRPr kumimoji="0" lang="en-US" sz="3000" b="1" i="0" u="none" strike="noStrike" kern="0" cap="none" spc="0" normalizeH="0" baseline="0" noProof="0" dirty="0">
                  <a:ln>
                    <a:noFill/>
                  </a:ln>
                  <a:solidFill>
                    <a:srgbClr val="FF0000"/>
                  </a:solidFill>
                  <a:effectLst/>
                  <a:uLnTx/>
                  <a:uFillTx/>
                  <a:latin typeface="Times New Roman" pitchFamily="18" charset="0"/>
                  <a:ea typeface="Palatino Linotype" panose="02040502050505030304" pitchFamily="18" charset="0"/>
                  <a:cs typeface="Times New Roman" pitchFamily="18" charset="0"/>
                </a:endParaRPr>
              </a:p>
            </p:txBody>
          </p:sp>
        </p:grpSp>
        <p:pic>
          <p:nvPicPr>
            <p:cNvPr id="18" name="图片 25" descr="卡通人物&#10;&#10;中度可信度描述已自动生成">
              <a:extLst>
                <a:ext uri="{FF2B5EF4-FFF2-40B4-BE49-F238E27FC236}">
                  <a16:creationId xmlns="" xmlns:a16="http://schemas.microsoft.com/office/drawing/2014/main" id="{A68B8707-EF8F-4789-8E30-D2A11DE73C82}"/>
                </a:ext>
              </a:extLst>
            </p:cNvPr>
            <p:cNvPicPr>
              <a:picLocks noChangeAspect="1"/>
            </p:cNvPicPr>
            <p:nvPr>
              <p:custDataLst>
                <p:tags r:id="rId4"/>
              </p:custDataLst>
            </p:nvPr>
          </p:nvPicPr>
          <p:blipFill>
            <a:blip r:embed="rId7"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 xmlns:a16="http://schemas.microsoft.com/office/drawing/2014/main" id="{0C91AA22-13E5-46B0-A24D-9F88DC27E652}"/>
              </a:ext>
            </a:extLst>
          </p:cNvPr>
          <p:cNvGrpSpPr/>
          <p:nvPr/>
        </p:nvGrpSpPr>
        <p:grpSpPr>
          <a:xfrm>
            <a:off x="969002" y="2619662"/>
            <a:ext cx="9047510" cy="1171378"/>
            <a:chOff x="674462" y="1335180"/>
            <a:chExt cx="6531010" cy="1247817"/>
          </a:xfrm>
        </p:grpSpPr>
        <p:grpSp>
          <p:nvGrpSpPr>
            <p:cNvPr id="24" name="组合 18">
              <a:extLst>
                <a:ext uri="{FF2B5EF4-FFF2-40B4-BE49-F238E27FC236}">
                  <a16:creationId xmlns=""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sp>
              <p:nvSpPr>
                <p:cNvPr id="29" name="圆角矩形 13">
                  <a:extLst>
                    <a:ext uri="{FF2B5EF4-FFF2-40B4-BE49-F238E27FC236}">
                      <a16:creationId xmlns=""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grpSp>
          <p:sp>
            <p:nvSpPr>
              <p:cNvPr id="27" name="文本框 17">
                <a:extLst>
                  <a:ext uri="{FF2B5EF4-FFF2-40B4-BE49-F238E27FC236}">
                    <a16:creationId xmlns="" xmlns:a16="http://schemas.microsoft.com/office/drawing/2014/main" id="{CF550D1B-D2DB-4133-8570-AC6B9CA64FBC}"/>
                  </a:ext>
                </a:extLst>
              </p:cNvPr>
              <p:cNvSpPr txBox="1"/>
              <p:nvPr/>
            </p:nvSpPr>
            <p:spPr>
              <a:xfrm>
                <a:off x="2864" y="3416"/>
                <a:ext cx="14554" cy="339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Times New Roman" pitchFamily="18" charset="0"/>
                    <a:ea typeface="Times New Roman" panose="02020603050405020304" pitchFamily="18" charset="0"/>
                    <a:cs typeface="Times New Roman" pitchFamily="18" charset="0"/>
                  </a:rPr>
                  <a:t>Đổ nước thải ra đường.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Times New Roman" panose="02020603050405020304" pitchFamily="18" charset="0"/>
                  <a:cs typeface="Times New Roman" pitchFamily="18" charset="0"/>
                </a:endParaRPr>
              </a:p>
            </p:txBody>
          </p:sp>
        </p:grpSp>
        <p:pic>
          <p:nvPicPr>
            <p:cNvPr id="25" name="图片 25" descr="卡通人物&#10;&#10;中度可信度描述已自动生成">
              <a:extLst>
                <a:ext uri="{FF2B5EF4-FFF2-40B4-BE49-F238E27FC236}">
                  <a16:creationId xmlns="" xmlns:a16="http://schemas.microsoft.com/office/drawing/2014/main" id="{141914B4-93FC-4953-84D3-084FA98C51B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37" name="Group 36">
            <a:extLst>
              <a:ext uri="{FF2B5EF4-FFF2-40B4-BE49-F238E27FC236}">
                <a16:creationId xmlns="" xmlns:a16="http://schemas.microsoft.com/office/drawing/2014/main" id="{EE353161-F73E-4631-BB0D-5B9BB07004E1}"/>
              </a:ext>
            </a:extLst>
          </p:cNvPr>
          <p:cNvGrpSpPr/>
          <p:nvPr/>
        </p:nvGrpSpPr>
        <p:grpSpPr>
          <a:xfrm>
            <a:off x="349609" y="3994382"/>
            <a:ext cx="8841367" cy="1171378"/>
            <a:chOff x="674462" y="1335180"/>
            <a:chExt cx="6531010" cy="1247817"/>
          </a:xfrm>
        </p:grpSpPr>
        <p:grpSp>
          <p:nvGrpSpPr>
            <p:cNvPr id="38" name="组合 18">
              <a:extLst>
                <a:ext uri="{FF2B5EF4-FFF2-40B4-BE49-F238E27FC236}">
                  <a16:creationId xmlns="" xmlns:a16="http://schemas.microsoft.com/office/drawing/2014/main" id="{766C2D3D-6E03-4D12-AA30-183A1A7C477E}"/>
                </a:ext>
              </a:extLst>
            </p:cNvPr>
            <p:cNvGrpSpPr/>
            <p:nvPr/>
          </p:nvGrpSpPr>
          <p:grpSpPr>
            <a:xfrm>
              <a:off x="1241740" y="1588903"/>
              <a:ext cx="5963732" cy="849453"/>
              <a:chOff x="1317" y="3053"/>
              <a:chExt cx="16681" cy="3965"/>
            </a:xfrm>
          </p:grpSpPr>
          <p:grpSp>
            <p:nvGrpSpPr>
              <p:cNvPr id="40" name="组合 15">
                <a:extLst>
                  <a:ext uri="{FF2B5EF4-FFF2-40B4-BE49-F238E27FC236}">
                    <a16:creationId xmlns="" xmlns:a16="http://schemas.microsoft.com/office/drawing/2014/main" id="{6125BE67-58C4-493B-B27C-7FBBB1962764}"/>
                  </a:ext>
                </a:extLst>
              </p:cNvPr>
              <p:cNvGrpSpPr/>
              <p:nvPr/>
            </p:nvGrpSpPr>
            <p:grpSpPr>
              <a:xfrm>
                <a:off x="1317" y="3053"/>
                <a:ext cx="16681" cy="3965"/>
                <a:chOff x="1020" y="2328"/>
                <a:chExt cx="11012" cy="8169"/>
              </a:xfrm>
            </p:grpSpPr>
            <p:sp>
              <p:nvSpPr>
                <p:cNvPr id="42" name="圆角矩形 14">
                  <a:extLst>
                    <a:ext uri="{FF2B5EF4-FFF2-40B4-BE49-F238E27FC236}">
                      <a16:creationId xmlns="" xmlns:a16="http://schemas.microsoft.com/office/drawing/2014/main" id="{BC86BCBA-1A2F-45BC-A7AE-D12382FEE83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sp>
              <p:nvSpPr>
                <p:cNvPr id="43" name="圆角矩形 13">
                  <a:extLst>
                    <a:ext uri="{FF2B5EF4-FFF2-40B4-BE49-F238E27FC236}">
                      <a16:creationId xmlns="" xmlns:a16="http://schemas.microsoft.com/office/drawing/2014/main" id="{3E8012DA-5BB6-43FB-A992-07F171105DBE}"/>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grpSp>
          <p:sp>
            <p:nvSpPr>
              <p:cNvPr id="41" name="文本框 17">
                <a:extLst>
                  <a:ext uri="{FF2B5EF4-FFF2-40B4-BE49-F238E27FC236}">
                    <a16:creationId xmlns="" xmlns:a16="http://schemas.microsoft.com/office/drawing/2014/main" id="{AC47026F-DD78-46FC-BFE8-35A03717946F}"/>
                  </a:ext>
                </a:extLst>
              </p:cNvPr>
              <p:cNvSpPr txBox="1"/>
              <p:nvPr/>
            </p:nvSpPr>
            <p:spPr>
              <a:xfrm>
                <a:off x="2864" y="3416"/>
                <a:ext cx="14554" cy="339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Times New Roman" pitchFamily="18" charset="0"/>
                    <a:ea typeface="Times New Roman" panose="02020603050405020304" pitchFamily="18" charset="0"/>
                    <a:cs typeface="Times New Roman" pitchFamily="18" charset="0"/>
                  </a:rPr>
                  <a:t>Vẽ bậy ra tường.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Times New Roman" panose="02020603050405020304" pitchFamily="18" charset="0"/>
                  <a:cs typeface="Times New Roman" pitchFamily="18" charset="0"/>
                </a:endParaRPr>
              </a:p>
            </p:txBody>
          </p:sp>
        </p:grpSp>
        <p:pic>
          <p:nvPicPr>
            <p:cNvPr id="39" name="图片 25" descr="卡通人物&#10;&#10;中度可信度描述已自动生成">
              <a:extLst>
                <a:ext uri="{FF2B5EF4-FFF2-40B4-BE49-F238E27FC236}">
                  <a16:creationId xmlns="" xmlns:a16="http://schemas.microsoft.com/office/drawing/2014/main" id="{687EE30C-9E00-4037-8F78-E7215BC406E9}"/>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44" name="Group 43">
            <a:extLst>
              <a:ext uri="{FF2B5EF4-FFF2-40B4-BE49-F238E27FC236}">
                <a16:creationId xmlns="" xmlns:a16="http://schemas.microsoft.com/office/drawing/2014/main" id="{BDB6A89A-6B98-464F-B250-CAB804432C80}"/>
              </a:ext>
            </a:extLst>
          </p:cNvPr>
          <p:cNvGrpSpPr/>
          <p:nvPr/>
        </p:nvGrpSpPr>
        <p:grpSpPr>
          <a:xfrm>
            <a:off x="1363044" y="5193585"/>
            <a:ext cx="8829577" cy="1171378"/>
            <a:chOff x="674462" y="1335180"/>
            <a:chExt cx="6531010" cy="1247817"/>
          </a:xfrm>
        </p:grpSpPr>
        <p:grpSp>
          <p:nvGrpSpPr>
            <p:cNvPr id="45" name="组合 18">
              <a:extLst>
                <a:ext uri="{FF2B5EF4-FFF2-40B4-BE49-F238E27FC236}">
                  <a16:creationId xmlns="" xmlns:a16="http://schemas.microsoft.com/office/drawing/2014/main" id="{EB455664-69B2-4AF2-8828-533D0EA63905}"/>
                </a:ext>
              </a:extLst>
            </p:cNvPr>
            <p:cNvGrpSpPr/>
            <p:nvPr/>
          </p:nvGrpSpPr>
          <p:grpSpPr>
            <a:xfrm>
              <a:off x="1241740" y="1588903"/>
              <a:ext cx="5963732" cy="849453"/>
              <a:chOff x="1317" y="3053"/>
              <a:chExt cx="16681" cy="3965"/>
            </a:xfrm>
          </p:grpSpPr>
          <p:grpSp>
            <p:nvGrpSpPr>
              <p:cNvPr id="47" name="组合 15">
                <a:extLst>
                  <a:ext uri="{FF2B5EF4-FFF2-40B4-BE49-F238E27FC236}">
                    <a16:creationId xmlns="" xmlns:a16="http://schemas.microsoft.com/office/drawing/2014/main" id="{D290A7FE-9C17-49F7-8C18-8BD00CC6A766}"/>
                  </a:ext>
                </a:extLst>
              </p:cNvPr>
              <p:cNvGrpSpPr/>
              <p:nvPr/>
            </p:nvGrpSpPr>
            <p:grpSpPr>
              <a:xfrm>
                <a:off x="1317" y="3053"/>
                <a:ext cx="16681" cy="3965"/>
                <a:chOff x="1020" y="2328"/>
                <a:chExt cx="11012" cy="8169"/>
              </a:xfrm>
            </p:grpSpPr>
            <p:sp>
              <p:nvSpPr>
                <p:cNvPr id="49" name="圆角矩形 14">
                  <a:extLst>
                    <a:ext uri="{FF2B5EF4-FFF2-40B4-BE49-F238E27FC236}">
                      <a16:creationId xmlns="" xmlns:a16="http://schemas.microsoft.com/office/drawing/2014/main" id="{5DF4DBD6-B0CA-4AD4-AD2A-7A56AE89F0ED}"/>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sp>
              <p:nvSpPr>
                <p:cNvPr id="50" name="圆角矩形 13">
                  <a:extLst>
                    <a:ext uri="{FF2B5EF4-FFF2-40B4-BE49-F238E27FC236}">
                      <a16:creationId xmlns="" xmlns:a16="http://schemas.microsoft.com/office/drawing/2014/main" id="{B6A9FFF8-ACCC-4AE6-ACB7-FB6D49AB56D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Times New Roman" pitchFamily="18" charset="0"/>
                    <a:ea typeface="微软雅黑" panose="020B0503020204020204" pitchFamily="34" charset="-122"/>
                    <a:cs typeface="Times New Roman" pitchFamily="18" charset="0"/>
                  </a:endParaRPr>
                </a:p>
              </p:txBody>
            </p:sp>
          </p:grpSp>
          <p:sp>
            <p:nvSpPr>
              <p:cNvPr id="48" name="文本框 17">
                <a:extLst>
                  <a:ext uri="{FF2B5EF4-FFF2-40B4-BE49-F238E27FC236}">
                    <a16:creationId xmlns="" xmlns:a16="http://schemas.microsoft.com/office/drawing/2014/main" id="{5A3865E7-40BD-42AE-B018-FB8E010EFBE5}"/>
                  </a:ext>
                </a:extLst>
              </p:cNvPr>
              <p:cNvSpPr txBox="1"/>
              <p:nvPr/>
            </p:nvSpPr>
            <p:spPr>
              <a:xfrm>
                <a:off x="2864" y="3416"/>
                <a:ext cx="14554" cy="339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Times New Roman" pitchFamily="18" charset="0"/>
                    <a:ea typeface="Times New Roman" panose="02020603050405020304" pitchFamily="18" charset="0"/>
                    <a:cs typeface="Times New Roman" pitchFamily="18" charset="0"/>
                  </a:rPr>
                  <a:t>Dán, phát tờ rơi lung tung.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Times New Roman" panose="02020603050405020304" pitchFamily="18" charset="0"/>
                  <a:cs typeface="Times New Roman" pitchFamily="18" charset="0"/>
                </a:endParaRPr>
              </a:p>
            </p:txBody>
          </p:sp>
        </p:grpSp>
        <p:pic>
          <p:nvPicPr>
            <p:cNvPr id="46" name="图片 25" descr="卡通人物&#10;&#10;中度可信度描述已自动生成">
              <a:extLst>
                <a:ext uri="{FF2B5EF4-FFF2-40B4-BE49-F238E27FC236}">
                  <a16:creationId xmlns="" xmlns:a16="http://schemas.microsoft.com/office/drawing/2014/main" id="{277D0DCC-2133-4DCD-BEAA-16A489AD392C}"/>
                </a:ext>
              </a:extLst>
            </p:cNvPr>
            <p:cNvPicPr>
              <a:picLocks noChangeAspect="1"/>
            </p:cNvPicPr>
            <p:nvPr>
              <p:custDataLst>
                <p:tags r:id="rId1"/>
              </p:custDataLst>
            </p:nvPr>
          </p:nvPicPr>
          <p:blipFill>
            <a:blip r:embed="rId7" cstate="email"/>
            <a:stretch>
              <a:fillRect/>
            </a:stretch>
          </p:blipFill>
          <p:spPr>
            <a:xfrm rot="19945025">
              <a:off x="674462" y="1335180"/>
              <a:ext cx="1247817" cy="1247817"/>
            </a:xfrm>
            <a:prstGeom prst="rect">
              <a:avLst/>
            </a:prstGeom>
          </p:spPr>
        </p:pic>
      </p:grpSp>
      <p:sp>
        <p:nvSpPr>
          <p:cNvPr id="2" name="Rectangle 1">
            <a:extLst>
              <a:ext uri="{FF2B5EF4-FFF2-40B4-BE49-F238E27FC236}">
                <a16:creationId xmlns="" xmlns:a16="http://schemas.microsoft.com/office/drawing/2014/main" id="{81FDC30A-B9CB-C1C4-A271-BDC7DDFB87AE}"/>
              </a:ext>
            </a:extLst>
          </p:cNvPr>
          <p:cNvSpPr/>
          <p:nvPr/>
        </p:nvSpPr>
        <p:spPr>
          <a:xfrm>
            <a:off x="-1582974" y="0"/>
            <a:ext cx="1376980"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653820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ppt_x</p:attrName>
                                        </p:attrNameLst>
                                      </p:cBhvr>
                                      <p:tavLst>
                                        <p:tav tm="0" fmla="#ppt_x+(cos(-2*pi*(1-$))*-#ppt_x-sin(-2*pi*(1-$))*(1-#ppt_y))*(1-$)">
                                          <p:val>
                                            <p:fltVal val="0"/>
                                          </p:val>
                                        </p:tav>
                                        <p:tav tm="100000">
                                          <p:val>
                                            <p:fltVal val="1"/>
                                          </p:val>
                                        </p:tav>
                                      </p:tavLst>
                                    </p:anim>
                                    <p:anim calcmode="lin" valueType="num">
                                      <p:cBhvr>
                                        <p:cTn id="34" dur="750" fill="hold"/>
                                        <p:tgtEl>
                                          <p:spTgt spid="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 xmlns:a16="http://schemas.microsoft.com/office/drawing/2014/main" id="{9BA1932E-48E6-4911-9EFA-D7C382C1B939}"/>
              </a:ext>
            </a:extLst>
          </p:cNvPr>
          <p:cNvSpPr/>
          <p:nvPr/>
        </p:nvSpPr>
        <p:spPr>
          <a:xfrm>
            <a:off x="2308499" y="1219926"/>
            <a:ext cx="7826102"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2.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Chia sẻ ý kiến về những việc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nên làm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hoặc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không nên làm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2" name="Rectangle 1">
            <a:extLst>
              <a:ext uri="{FF2B5EF4-FFF2-40B4-BE49-F238E27FC236}">
                <a16:creationId xmlns="" xmlns:a16="http://schemas.microsoft.com/office/drawing/2014/main" id="{FCF822AA-C858-ABE6-3DAF-7332E5064B17}"/>
              </a:ext>
            </a:extLst>
          </p:cNvPr>
          <p:cNvSpPr/>
          <p:nvPr/>
        </p:nvSpPr>
        <p:spPr>
          <a:xfrm>
            <a:off x="-1534886" y="0"/>
            <a:ext cx="1240972" cy="145868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3885C029-1FB9-004D-76F9-F0488ECB97C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15923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9" name="Rectangle 8">
              <a:extLst>
                <a:ext uri="{FF2B5EF4-FFF2-40B4-BE49-F238E27FC236}">
                  <a16:creationId xmlns=""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 xmlns:a16="http://schemas.microsoft.com/office/drawing/2014/main" id="{0EAF0A48-3907-4164-A18C-9C17A85903B0}"/>
              </a:ext>
            </a:extLst>
          </p:cNvPr>
          <p:cNvSpPr>
            <a:spLocks noChangeArrowheads="1"/>
          </p:cNvSpPr>
          <p:nvPr/>
        </p:nvSpPr>
        <p:spPr bwMode="auto">
          <a:xfrm>
            <a:off x="1208088" y="260350"/>
            <a:ext cx="10425112" cy="119181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lgn="just"/>
            <a:r>
              <a:rPr lang="en-US" altLang="en-US" sz="3200" b="1" dirty="0">
                <a:solidFill>
                  <a:srgbClr val="E53238"/>
                </a:solidFill>
                <a:latin typeface="Times New Roman" pitchFamily="18" charset="0"/>
                <a:ea typeface="Microsoft YaHei" panose="020B0503020204020204" pitchFamily="34" charset="-122"/>
                <a:cs typeface="Times New Roman" pitchFamily="18" charset="0"/>
              </a:rPr>
              <a:t>2. </a:t>
            </a:r>
            <a:r>
              <a:rPr lang="vi-VN" altLang="en-US" sz="3200" b="1" dirty="0">
                <a:solidFill>
                  <a:srgbClr val="E53238"/>
                </a:solidFill>
                <a:latin typeface="Times New Roman" pitchFamily="18" charset="0"/>
                <a:ea typeface="Microsoft YaHei" panose="020B0503020204020204" pitchFamily="34" charset="-122"/>
                <a:cs typeface="Times New Roman" pitchFamily="18" charset="0"/>
              </a:rPr>
              <a:t>Em đồng tình hay không đồng tình với những việc làm nào dưới đây? Vì sao?</a:t>
            </a:r>
            <a:endPar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endParaRPr>
          </a:p>
        </p:txBody>
      </p:sp>
      <p:pic>
        <p:nvPicPr>
          <p:cNvPr id="3" name="Picture 2">
            <a:extLst>
              <a:ext uri="{FF2B5EF4-FFF2-40B4-BE49-F238E27FC236}">
                <a16:creationId xmlns="" xmlns:a16="http://schemas.microsoft.com/office/drawing/2014/main" id="{3625CEF1-8170-4574-8661-AB2787D983ED}"/>
              </a:ext>
            </a:extLst>
          </p:cNvPr>
          <p:cNvPicPr>
            <a:picLocks noChangeAspect="1"/>
          </p:cNvPicPr>
          <p:nvPr/>
        </p:nvPicPr>
        <p:blipFill>
          <a:blip r:embed="rId4"/>
          <a:stretch>
            <a:fillRect/>
          </a:stretch>
        </p:blipFill>
        <p:spPr>
          <a:xfrm>
            <a:off x="1029652" y="1669653"/>
            <a:ext cx="3914775" cy="4429125"/>
          </a:xfrm>
          <a:prstGeom prst="rect">
            <a:avLst/>
          </a:prstGeom>
          <a:ln>
            <a:noFill/>
          </a:ln>
          <a:effectLst>
            <a:softEdge rad="112500"/>
          </a:effectLst>
        </p:spPr>
      </p:pic>
      <p:pic>
        <p:nvPicPr>
          <p:cNvPr id="6" name="Picture 5">
            <a:extLst>
              <a:ext uri="{FF2B5EF4-FFF2-40B4-BE49-F238E27FC236}">
                <a16:creationId xmlns="" xmlns:a16="http://schemas.microsoft.com/office/drawing/2014/main" id="{9BEE3146-4D6F-4133-97FC-0E9BE73311F2}"/>
              </a:ext>
            </a:extLst>
          </p:cNvPr>
          <p:cNvPicPr>
            <a:picLocks noChangeAspect="1"/>
          </p:cNvPicPr>
          <p:nvPr/>
        </p:nvPicPr>
        <p:blipFill>
          <a:blip r:embed="rId5"/>
          <a:stretch>
            <a:fillRect/>
          </a:stretch>
        </p:blipFill>
        <p:spPr>
          <a:xfrm>
            <a:off x="5042219" y="1755378"/>
            <a:ext cx="3790950" cy="4343400"/>
          </a:xfrm>
          <a:prstGeom prst="rect">
            <a:avLst/>
          </a:prstGeom>
          <a:ln>
            <a:noFill/>
          </a:ln>
          <a:effectLst>
            <a:softEdge rad="112500"/>
          </a:effectLst>
        </p:spPr>
      </p:pic>
      <p:grpSp>
        <p:nvGrpSpPr>
          <p:cNvPr id="17" name="Google Shape;1023;p13">
            <a:extLst>
              <a:ext uri="{FF2B5EF4-FFF2-40B4-BE49-F238E27FC236}">
                <a16:creationId xmlns="" xmlns:a16="http://schemas.microsoft.com/office/drawing/2014/main" id="{24721E0E-D51A-4DAB-97CA-E8847D8C4212}"/>
              </a:ext>
            </a:extLst>
          </p:cNvPr>
          <p:cNvGrpSpPr/>
          <p:nvPr/>
        </p:nvGrpSpPr>
        <p:grpSpPr>
          <a:xfrm>
            <a:off x="8497889" y="2348551"/>
            <a:ext cx="3694112" cy="2160897"/>
            <a:chOff x="5876916" y="975793"/>
            <a:chExt cx="4684259" cy="2641495"/>
          </a:xfrm>
        </p:grpSpPr>
        <p:grpSp>
          <p:nvGrpSpPr>
            <p:cNvPr id="18" name="Google Shape;1024;p13">
              <a:extLst>
                <a:ext uri="{FF2B5EF4-FFF2-40B4-BE49-F238E27FC236}">
                  <a16:creationId xmlns="" xmlns:a16="http://schemas.microsoft.com/office/drawing/2014/main" id="{7461D846-8D86-47D2-951C-294700B2553F}"/>
                </a:ext>
              </a:extLst>
            </p:cNvPr>
            <p:cNvGrpSpPr/>
            <p:nvPr/>
          </p:nvGrpSpPr>
          <p:grpSpPr>
            <a:xfrm>
              <a:off x="5876916" y="975793"/>
              <a:ext cx="4684259" cy="2113916"/>
              <a:chOff x="2387762" y="551055"/>
              <a:chExt cx="7051289" cy="3182111"/>
            </a:xfrm>
          </p:grpSpPr>
          <p:pic>
            <p:nvPicPr>
              <p:cNvPr id="20" name="Google Shape;1025;p13" descr="2">
                <a:extLst>
                  <a:ext uri="{FF2B5EF4-FFF2-40B4-BE49-F238E27FC236}">
                    <a16:creationId xmlns="" xmlns:a16="http://schemas.microsoft.com/office/drawing/2014/main" id="{4EBFAF83-B74A-4053-9954-78205D85A203}"/>
                  </a:ext>
                </a:extLst>
              </p:cNvPr>
              <p:cNvPicPr preferRelativeResize="0"/>
              <p:nvPr/>
            </p:nvPicPr>
            <p:blipFill rotWithShape="1">
              <a:blip r:embed="rId6">
                <a:alphaModFix/>
              </a:blip>
              <a:srcRect/>
              <a:stretch/>
            </p:blipFill>
            <p:spPr>
              <a:xfrm>
                <a:off x="4238307" y="551055"/>
                <a:ext cx="3689350" cy="3127375"/>
              </a:xfrm>
              <a:prstGeom prst="rect">
                <a:avLst/>
              </a:prstGeom>
              <a:noFill/>
              <a:ln>
                <a:noFill/>
              </a:ln>
            </p:spPr>
          </p:pic>
          <p:pic>
            <p:nvPicPr>
              <p:cNvPr id="21" name="Google Shape;1026;p13" descr="1">
                <a:extLst>
                  <a:ext uri="{FF2B5EF4-FFF2-40B4-BE49-F238E27FC236}">
                    <a16:creationId xmlns="" xmlns:a16="http://schemas.microsoft.com/office/drawing/2014/main" id="{CD64F400-7564-45D4-B8AE-29D8DED0BC2F}"/>
                  </a:ext>
                </a:extLst>
              </p:cNvPr>
              <p:cNvPicPr preferRelativeResize="0"/>
              <p:nvPr/>
            </p:nvPicPr>
            <p:blipFill rotWithShape="1">
              <a:blip r:embed="rId7">
                <a:alphaModFix/>
              </a:blip>
              <a:srcRect/>
              <a:stretch/>
            </p:blipFill>
            <p:spPr>
              <a:xfrm>
                <a:off x="5999058" y="790165"/>
                <a:ext cx="3439993" cy="2915633"/>
              </a:xfrm>
              <a:prstGeom prst="rect">
                <a:avLst/>
              </a:prstGeom>
              <a:noFill/>
              <a:ln>
                <a:noFill/>
              </a:ln>
            </p:spPr>
          </p:pic>
          <p:pic>
            <p:nvPicPr>
              <p:cNvPr id="22" name="Google Shape;1027;p13" descr="3">
                <a:extLst>
                  <a:ext uri="{FF2B5EF4-FFF2-40B4-BE49-F238E27FC236}">
                    <a16:creationId xmlns="" xmlns:a16="http://schemas.microsoft.com/office/drawing/2014/main" id="{2B0D65A2-5B2B-4B16-9BD0-53EB7C883367}"/>
                  </a:ext>
                </a:extLst>
              </p:cNvPr>
              <p:cNvPicPr preferRelativeResize="0"/>
              <p:nvPr/>
            </p:nvPicPr>
            <p:blipFill rotWithShape="1">
              <a:blip r:embed="rId8">
                <a:alphaModFix/>
              </a:blip>
              <a:srcRect/>
              <a:stretch/>
            </p:blipFill>
            <p:spPr>
              <a:xfrm flipH="1">
                <a:off x="2387762" y="872971"/>
                <a:ext cx="3374585" cy="2860195"/>
              </a:xfrm>
              <a:prstGeom prst="rect">
                <a:avLst/>
              </a:prstGeom>
              <a:noFill/>
              <a:ln>
                <a:noFill/>
              </a:ln>
            </p:spPr>
          </p:pic>
        </p:grpSp>
        <p:sp>
          <p:nvSpPr>
            <p:cNvPr id="19" name="Google Shape;1028;p13">
              <a:extLst>
                <a:ext uri="{FF2B5EF4-FFF2-40B4-BE49-F238E27FC236}">
                  <a16:creationId xmlns="" xmlns:a16="http://schemas.microsoft.com/office/drawing/2014/main" id="{7957D1AE-3FDD-40A1-9E8C-5D145BCF8D3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Times New Roman" pitchFamily="18" charset="0"/>
                  <a:ea typeface="Arial"/>
                  <a:cs typeface="Times New Roman" pitchFamily="18" charset="0"/>
                  <a:sym typeface="Arial"/>
                </a:rPr>
                <a:t>Thảo</a:t>
              </a:r>
              <a:r>
                <a:rPr lang="en-US" sz="3200" b="1" dirty="0">
                  <a:solidFill>
                    <a:srgbClr val="C00000"/>
                  </a:solidFill>
                  <a:latin typeface="Times New Roman" pitchFamily="18" charset="0"/>
                  <a:ea typeface="Arial"/>
                  <a:cs typeface="Times New Roman" pitchFamily="18" charset="0"/>
                  <a:sym typeface="Arial"/>
                </a:rPr>
                <a:t> </a:t>
              </a:r>
              <a:r>
                <a:rPr lang="en-US" sz="3200" b="1" dirty="0" err="1">
                  <a:solidFill>
                    <a:srgbClr val="C00000"/>
                  </a:solidFill>
                  <a:latin typeface="Times New Roman" pitchFamily="18" charset="0"/>
                  <a:ea typeface="Arial"/>
                  <a:cs typeface="Times New Roman" pitchFamily="18" charset="0"/>
                  <a:sym typeface="Arial"/>
                </a:rPr>
                <a:t>luận</a:t>
              </a:r>
              <a:endParaRPr lang="en-US" sz="3200" b="1" dirty="0">
                <a:solidFill>
                  <a:srgbClr val="C00000"/>
                </a:solidFill>
                <a:latin typeface="Times New Roman" pitchFamily="18" charset="0"/>
                <a:ea typeface="Arial"/>
                <a:cs typeface="Times New Roman" pitchFamily="18" charset="0"/>
                <a:sym typeface="Arial"/>
              </a:endParaRPr>
            </a:p>
            <a:p>
              <a:pPr marL="0" marR="0" lvl="0" indent="0" algn="ctr" rtl="0">
                <a:spcBef>
                  <a:spcPts val="0"/>
                </a:spcBef>
                <a:spcAft>
                  <a:spcPts val="0"/>
                </a:spcAft>
                <a:buNone/>
              </a:pPr>
              <a:r>
                <a:rPr lang="en-US" sz="3200" b="1" dirty="0" err="1">
                  <a:solidFill>
                    <a:srgbClr val="C00000"/>
                  </a:solidFill>
                  <a:latin typeface="Times New Roman" pitchFamily="18" charset="0"/>
                  <a:ea typeface="Arial"/>
                  <a:cs typeface="Times New Roman" pitchFamily="18" charset="0"/>
                  <a:sym typeface="Arial"/>
                </a:rPr>
                <a:t>nhóm</a:t>
              </a:r>
              <a:r>
                <a:rPr lang="en-US" sz="3200" b="1" dirty="0">
                  <a:solidFill>
                    <a:srgbClr val="C00000"/>
                  </a:solidFill>
                  <a:latin typeface="Times New Roman" pitchFamily="18" charset="0"/>
                  <a:ea typeface="Arial"/>
                  <a:cs typeface="Times New Roman" pitchFamily="18" charset="0"/>
                  <a:sym typeface="Arial"/>
                </a:rPr>
                <a:t> 4</a:t>
              </a:r>
              <a:endParaRPr dirty="0">
                <a:latin typeface="Times New Roman" pitchFamily="18" charset="0"/>
                <a:cs typeface="Times New Roman" pitchFamily="18" charset="0"/>
              </a:endParaRPr>
            </a:p>
          </p:txBody>
        </p:sp>
      </p:grpSp>
      <p:sp>
        <p:nvSpPr>
          <p:cNvPr id="2" name="Rectangle 1">
            <a:extLst>
              <a:ext uri="{FF2B5EF4-FFF2-40B4-BE49-F238E27FC236}">
                <a16:creationId xmlns="" xmlns:a16="http://schemas.microsoft.com/office/drawing/2014/main" id="{8631E486-D82F-CBF1-31C9-E23B5A3AC86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731081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DF6D77B-384D-47AB-BE7F-5483A8EEDBAE}"/>
              </a:ext>
            </a:extLst>
          </p:cNvPr>
          <p:cNvPicPr>
            <a:picLocks noChangeAspect="1"/>
          </p:cNvPicPr>
          <p:nvPr/>
        </p:nvPicPr>
        <p:blipFill>
          <a:blip r:embed="rId3"/>
          <a:stretch>
            <a:fillRect/>
          </a:stretch>
        </p:blipFill>
        <p:spPr>
          <a:xfrm>
            <a:off x="2943498" y="328010"/>
            <a:ext cx="7010400" cy="943704"/>
          </a:xfrm>
          <a:prstGeom prst="rect">
            <a:avLst/>
          </a:prstGeom>
        </p:spPr>
      </p:pic>
      <p:sp>
        <p:nvSpPr>
          <p:cNvPr id="5" name="Speech Bubble: Rectangle with Corners Rounded 4">
            <a:extLst>
              <a:ext uri="{FF2B5EF4-FFF2-40B4-BE49-F238E27FC236}">
                <a16:creationId xmlns="" xmlns:a16="http://schemas.microsoft.com/office/drawing/2014/main" id="{634DE748-C8CD-4334-85FC-540ADCCD9880}"/>
              </a:ext>
            </a:extLst>
          </p:cNvPr>
          <p:cNvSpPr/>
          <p:nvPr/>
        </p:nvSpPr>
        <p:spPr>
          <a:xfrm flipH="1">
            <a:off x="4435982" y="1923652"/>
            <a:ext cx="7376606" cy="3186827"/>
          </a:xfrm>
          <a:prstGeom prst="wedgeRoundRectCallout">
            <a:avLst>
              <a:gd name="adj1" fmla="val 52665"/>
              <a:gd name="adj2" fmla="val 65686"/>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latin typeface="Times New Roman" pitchFamily="18" charset="0"/>
                <a:cs typeface="Times New Roman" pitchFamily="18" charset="0"/>
              </a:rPr>
              <a:t>Đồng tình</a:t>
            </a:r>
            <a:endParaRPr lang="en-US" sz="3200" b="1" kern="0" dirty="0">
              <a:solidFill>
                <a:srgbClr val="FF0000"/>
              </a:solidFill>
              <a:latin typeface="Times New Roman" pitchFamily="18" charset="0"/>
              <a:cs typeface="Times New Roman" pitchFamily="18" charset="0"/>
            </a:endParaRPr>
          </a:p>
          <a:p>
            <a:pPr lvl="0" algn="just"/>
            <a:r>
              <a:rPr lang="en-US" sz="3200" kern="0" dirty="0">
                <a:solidFill>
                  <a:srgbClr val="002060"/>
                </a:solidFill>
                <a:latin typeface="Times New Roman" pitchFamily="18" charset="0"/>
                <a:cs typeface="Times New Roman" pitchFamily="18" charset="0"/>
              </a:rPr>
              <a:t>=&gt; </a:t>
            </a:r>
            <a:r>
              <a:rPr lang="en-US" sz="3200" kern="0" dirty="0" err="1">
                <a:solidFill>
                  <a:srgbClr val="002060"/>
                </a:solidFill>
                <a:latin typeface="Times New Roman" pitchFamily="18" charset="0"/>
                <a:cs typeface="Times New Roman" pitchFamily="18" charset="0"/>
              </a:rPr>
              <a:t>Vì</a:t>
            </a:r>
            <a:r>
              <a:rPr lang="en-US" sz="3200" kern="0" dirty="0">
                <a:solidFill>
                  <a:srgbClr val="002060"/>
                </a:solidFill>
                <a:latin typeface="Times New Roman" pitchFamily="18" charset="0"/>
                <a:cs typeface="Times New Roman" pitchFamily="18" charset="0"/>
              </a:rPr>
              <a:t> </a:t>
            </a:r>
            <a:r>
              <a:rPr lang="vi-VN" sz="3200" kern="0" dirty="0">
                <a:solidFill>
                  <a:srgbClr val="002060"/>
                </a:solidFill>
                <a:latin typeface="Times New Roman" pitchFamily="18" charset="0"/>
                <a:cs typeface="Times New Roman" pitchFamily="18" charset="0"/>
              </a:rPr>
              <a:t>mọi người đang vệ sinh khu vực chung trong khu dân cư như quét dọn, lau chùi các lan can, cầu thang,… để giữ chung cư luôn sạch sẽ, thoáng đãng. </a:t>
            </a:r>
            <a:endParaRPr kumimoji="0" lang="en-US" sz="3200" b="0" i="0" u="none" strike="noStrike" kern="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4EAAEB14-A0FE-4FB2-927E-8DC9B9C12268}"/>
              </a:ext>
            </a:extLst>
          </p:cNvPr>
          <p:cNvPicPr>
            <a:picLocks noChangeAspect="1"/>
          </p:cNvPicPr>
          <p:nvPr/>
        </p:nvPicPr>
        <p:blipFill>
          <a:blip r:embed="rId4"/>
          <a:stretch>
            <a:fillRect/>
          </a:stretch>
        </p:blipFill>
        <p:spPr>
          <a:xfrm>
            <a:off x="379412" y="1480457"/>
            <a:ext cx="3914775" cy="4833257"/>
          </a:xfrm>
          <a:prstGeom prst="rect">
            <a:avLst/>
          </a:prstGeom>
          <a:ln>
            <a:noFill/>
          </a:ln>
          <a:effectLst>
            <a:softEdge rad="112500"/>
          </a:effectLst>
        </p:spPr>
      </p:pic>
      <p:sp>
        <p:nvSpPr>
          <p:cNvPr id="2" name="Rectangle 1">
            <a:extLst>
              <a:ext uri="{FF2B5EF4-FFF2-40B4-BE49-F238E27FC236}">
                <a16:creationId xmlns="" xmlns:a16="http://schemas.microsoft.com/office/drawing/2014/main" id="{76BFF4D7-0656-320F-A98E-75E2E4B422F7}"/>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943588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DF6D77B-384D-47AB-BE7F-5483A8EEDBAE}"/>
              </a:ext>
            </a:extLst>
          </p:cNvPr>
          <p:cNvPicPr>
            <a:picLocks noChangeAspect="1"/>
          </p:cNvPicPr>
          <p:nvPr/>
        </p:nvPicPr>
        <p:blipFill>
          <a:blip r:embed="rId3"/>
          <a:stretch>
            <a:fillRect/>
          </a:stretch>
        </p:blipFill>
        <p:spPr>
          <a:xfrm>
            <a:off x="3007360" y="422737"/>
            <a:ext cx="7010400" cy="943704"/>
          </a:xfrm>
          <a:prstGeom prst="rect">
            <a:avLst/>
          </a:prstGeom>
        </p:spPr>
      </p:pic>
      <p:sp>
        <p:nvSpPr>
          <p:cNvPr id="5" name="Speech Bubble: Rectangle with Corners Rounded 4">
            <a:extLst>
              <a:ext uri="{FF2B5EF4-FFF2-40B4-BE49-F238E27FC236}">
                <a16:creationId xmlns="" xmlns:a16="http://schemas.microsoft.com/office/drawing/2014/main" id="{634DE748-C8CD-4334-85FC-540ADCCD9880}"/>
              </a:ext>
            </a:extLst>
          </p:cNvPr>
          <p:cNvSpPr/>
          <p:nvPr/>
        </p:nvSpPr>
        <p:spPr>
          <a:xfrm flipH="1">
            <a:off x="4753028" y="1923652"/>
            <a:ext cx="6743647" cy="3186827"/>
          </a:xfrm>
          <a:prstGeom prst="wedgeRoundRectCallout">
            <a:avLst>
              <a:gd name="adj1" fmla="val 49424"/>
              <a:gd name="adj2" fmla="val 6739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0" dirty="0" err="1">
                <a:solidFill>
                  <a:srgbClr val="FF0000"/>
                </a:solidFill>
                <a:latin typeface="Times New Roman" pitchFamily="18" charset="0"/>
                <a:cs typeface="Times New Roman" pitchFamily="18" charset="0"/>
              </a:rPr>
              <a:t>Không</a:t>
            </a:r>
            <a:r>
              <a:rPr lang="en-US" sz="3200" b="1" kern="0" dirty="0">
                <a:solidFill>
                  <a:srgbClr val="FF0000"/>
                </a:solidFill>
                <a:latin typeface="Times New Roman" pitchFamily="18" charset="0"/>
                <a:cs typeface="Times New Roman" pitchFamily="18" charset="0"/>
              </a:rPr>
              <a:t> đ</a:t>
            </a:r>
            <a:r>
              <a:rPr kumimoji="0" lang="vi-VN" sz="32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ồng tình</a:t>
            </a:r>
            <a:endParaRPr kumimoji="0" lang="en-US" sz="32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a:p>
            <a:pPr algn="just"/>
            <a:r>
              <a:rPr kumimoji="0" lang="en-US" sz="3200" b="0" i="0" u="none" strike="noStrike" kern="0" cap="none" spc="0" normalizeH="0" baseline="0" noProof="0" dirty="0">
                <a:ln>
                  <a:noFill/>
                </a:ln>
                <a:solidFill>
                  <a:srgbClr val="002060"/>
                </a:solidFill>
                <a:effectLst/>
                <a:uLnTx/>
                <a:uFillTx/>
                <a:latin typeface="Times New Roman" pitchFamily="18" charset="0"/>
                <a:cs typeface="Times New Roman" pitchFamily="18" charset="0"/>
              </a:rPr>
              <a:t>=&gt; </a:t>
            </a:r>
            <a:r>
              <a:rPr lang="en-US" sz="3200" noProof="0" dirty="0">
                <a:latin typeface="Times New Roman" pitchFamily="18" charset="0"/>
                <a:cs typeface="Times New Roman" pitchFamily="18" charset="0"/>
              </a:rPr>
              <a:t>V</a:t>
            </a:r>
            <a:r>
              <a:rPr lang="en-US" sz="3200" dirty="0">
                <a:latin typeface="Times New Roman" pitchFamily="18" charset="0"/>
                <a:cs typeface="Times New Roman" pitchFamily="18" charset="0"/>
              </a:rPr>
              <a:t>ì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rửa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máy</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hè</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ra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hưởng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a:t>
            </a:r>
          </a:p>
        </p:txBody>
      </p:sp>
      <p:pic>
        <p:nvPicPr>
          <p:cNvPr id="6" name="Picture 5">
            <a:extLst>
              <a:ext uri="{FF2B5EF4-FFF2-40B4-BE49-F238E27FC236}">
                <a16:creationId xmlns="" xmlns:a16="http://schemas.microsoft.com/office/drawing/2014/main" id="{872041B8-72BB-4D4C-8AF7-80A3FD95BF00}"/>
              </a:ext>
            </a:extLst>
          </p:cNvPr>
          <p:cNvPicPr>
            <a:picLocks noChangeAspect="1"/>
          </p:cNvPicPr>
          <p:nvPr/>
        </p:nvPicPr>
        <p:blipFill>
          <a:blip r:embed="rId4"/>
          <a:stretch>
            <a:fillRect/>
          </a:stretch>
        </p:blipFill>
        <p:spPr>
          <a:xfrm>
            <a:off x="695324" y="1552178"/>
            <a:ext cx="3952875" cy="4783308"/>
          </a:xfrm>
          <a:prstGeom prst="rect">
            <a:avLst/>
          </a:prstGeom>
          <a:ln>
            <a:noFill/>
          </a:ln>
          <a:effectLst>
            <a:softEdge rad="112500"/>
          </a:effectLst>
        </p:spPr>
      </p:pic>
      <p:sp>
        <p:nvSpPr>
          <p:cNvPr id="2" name="Rectangle 1">
            <a:extLst>
              <a:ext uri="{FF2B5EF4-FFF2-40B4-BE49-F238E27FC236}">
                <a16:creationId xmlns="" xmlns:a16="http://schemas.microsoft.com/office/drawing/2014/main" id="{523BBCC1-A5C4-1AAC-1E66-B57568D24966}"/>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3133157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pic>
        <p:nvPicPr>
          <p:cNvPr id="5" name="Picture 4">
            <a:extLst>
              <a:ext uri="{FF2B5EF4-FFF2-40B4-BE49-F238E27FC236}">
                <a16:creationId xmlns="" xmlns:a16="http://schemas.microsoft.com/office/drawing/2014/main" id="{5078DA27-5B71-47BB-A9B3-6B210041D0FD}"/>
              </a:ext>
            </a:extLst>
          </p:cNvPr>
          <p:cNvPicPr>
            <a:picLocks noChangeAspect="1"/>
          </p:cNvPicPr>
          <p:nvPr/>
        </p:nvPicPr>
        <p:blipFill>
          <a:blip r:embed="rId3"/>
          <a:stretch>
            <a:fillRect/>
          </a:stretch>
        </p:blipFill>
        <p:spPr>
          <a:xfrm>
            <a:off x="3596422" y="2434728"/>
            <a:ext cx="4999153" cy="1780186"/>
          </a:xfrm>
          <a:prstGeom prst="rect">
            <a:avLst/>
          </a:prstGeom>
        </p:spPr>
      </p:pic>
      <p:sp>
        <p:nvSpPr>
          <p:cNvPr id="3" name="Rectangle 2">
            <a:extLst>
              <a:ext uri="{FF2B5EF4-FFF2-40B4-BE49-F238E27FC236}">
                <a16:creationId xmlns="" xmlns:a16="http://schemas.microsoft.com/office/drawing/2014/main" id="{C7CE4349-4B64-382E-AE1E-1A3C25B5ED13}"/>
              </a:ext>
            </a:extLst>
          </p:cNvPr>
          <p:cNvSpPr/>
          <p:nvPr/>
        </p:nvSpPr>
        <p:spPr>
          <a:xfrm>
            <a:off x="-1872343" y="0"/>
            <a:ext cx="1589314" cy="16981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 name="Rectangle 1">
            <a:extLst>
              <a:ext uri="{FF2B5EF4-FFF2-40B4-BE49-F238E27FC236}">
                <a16:creationId xmlns="" xmlns:a16="http://schemas.microsoft.com/office/drawing/2014/main" id="{83C3CB4B-A398-CE48-3F44-2D7D58C0718B}"/>
              </a:ext>
            </a:extLst>
          </p:cNvPr>
          <p:cNvSpPr/>
          <p:nvPr/>
        </p:nvSpPr>
        <p:spPr>
          <a:xfrm>
            <a:off x="-1872343" y="-150725"/>
            <a:ext cx="1589313" cy="19703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5008525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pic>
        <p:nvPicPr>
          <p:cNvPr id="44" name="Picture 43">
            <a:extLst>
              <a:ext uri="{FF2B5EF4-FFF2-40B4-BE49-F238E27FC236}">
                <a16:creationId xmlns="" xmlns:a16="http://schemas.microsoft.com/office/drawing/2014/main" id="{9F59BEA3-2B02-4187-95C0-653D1A9A44B1}"/>
              </a:ext>
            </a:extLst>
          </p:cNvPr>
          <p:cNvPicPr>
            <a:picLocks noChangeAspect="1"/>
          </p:cNvPicPr>
          <p:nvPr/>
        </p:nvPicPr>
        <p:blipFill>
          <a:blip r:embed="rId3"/>
          <a:stretch>
            <a:fillRect/>
          </a:stretch>
        </p:blipFill>
        <p:spPr>
          <a:xfrm>
            <a:off x="2711959" y="2269475"/>
            <a:ext cx="6529382" cy="2139881"/>
          </a:xfrm>
          <a:prstGeom prst="rect">
            <a:avLst/>
          </a:prstGeom>
        </p:spPr>
      </p:pic>
      <p:sp>
        <p:nvSpPr>
          <p:cNvPr id="2" name="Rectangle 1">
            <a:extLst>
              <a:ext uri="{FF2B5EF4-FFF2-40B4-BE49-F238E27FC236}">
                <a16:creationId xmlns="" xmlns:a16="http://schemas.microsoft.com/office/drawing/2014/main" id="{2D158263-E01C-17DB-E5BB-CDC05BD60B76}"/>
              </a:ext>
            </a:extLst>
          </p:cNvPr>
          <p:cNvSpPr/>
          <p:nvPr/>
        </p:nvSpPr>
        <p:spPr>
          <a:xfrm>
            <a:off x="-1620982" y="0"/>
            <a:ext cx="1423555" cy="149629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42566066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 xmlns:a16="http://schemas.microsoft.com/office/drawing/2014/main" id="{9BA1932E-48E6-4911-9EFA-D7C382C1B939}"/>
              </a:ext>
            </a:extLst>
          </p:cNvPr>
          <p:cNvSpPr/>
          <p:nvPr/>
        </p:nvSpPr>
        <p:spPr>
          <a:xfrm>
            <a:off x="2722881" y="1798320"/>
            <a:ext cx="7477759" cy="12801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6000" b="1" dirty="0">
                <a:solidFill>
                  <a:srgbClr val="FF0000"/>
                </a:solidFill>
                <a:latin typeface="Times New Roman" pitchFamily="18" charset="0"/>
                <a:ea typeface="FZHei-B01S" panose="03000509000000000000" pitchFamily="65" charset="-122"/>
                <a:cs typeface="Times New Roman" pitchFamily="18" charset="0"/>
                <a:sym typeface="+mn-lt"/>
              </a:rPr>
              <a:t>3. </a:t>
            </a:r>
            <a:r>
              <a:rPr lang="en-US" altLang="zh-CN" sz="6000" b="1" dirty="0" err="1">
                <a:solidFill>
                  <a:srgbClr val="FF0000"/>
                </a:solidFill>
                <a:latin typeface="Times New Roman" pitchFamily="18" charset="0"/>
                <a:ea typeface="FZHei-B01S" panose="03000509000000000000" pitchFamily="65" charset="-122"/>
                <a:cs typeface="Times New Roman" pitchFamily="18" charset="0"/>
                <a:sym typeface="+mn-lt"/>
              </a:rPr>
              <a:t>Xử</a:t>
            </a:r>
            <a:r>
              <a:rPr lang="en-US" altLang="zh-CN" sz="6000" b="1" dirty="0">
                <a:solidFill>
                  <a:srgbClr val="FF0000"/>
                </a:solidFill>
                <a:latin typeface="Times New Roman" pitchFamily="18" charset="0"/>
                <a:ea typeface="FZHei-B01S" panose="03000509000000000000" pitchFamily="65" charset="-122"/>
                <a:cs typeface="Times New Roman" pitchFamily="18" charset="0"/>
                <a:sym typeface="+mn-lt"/>
              </a:rPr>
              <a:t> </a:t>
            </a:r>
            <a:r>
              <a:rPr lang="en-US" altLang="zh-CN" sz="6000" b="1" dirty="0" err="1">
                <a:solidFill>
                  <a:srgbClr val="FF0000"/>
                </a:solidFill>
                <a:latin typeface="Times New Roman" pitchFamily="18" charset="0"/>
                <a:ea typeface="FZHei-B01S" panose="03000509000000000000" pitchFamily="65" charset="-122"/>
                <a:cs typeface="Times New Roman" pitchFamily="18" charset="0"/>
                <a:sym typeface="+mn-lt"/>
              </a:rPr>
              <a:t>lí</a:t>
            </a:r>
            <a:r>
              <a:rPr lang="en-US" altLang="zh-CN" sz="6000" b="1" dirty="0">
                <a:solidFill>
                  <a:srgbClr val="FF0000"/>
                </a:solidFill>
                <a:latin typeface="Times New Roman" pitchFamily="18" charset="0"/>
                <a:ea typeface="FZHei-B01S" panose="03000509000000000000" pitchFamily="65" charset="-122"/>
                <a:cs typeface="Times New Roman" pitchFamily="18" charset="0"/>
                <a:sym typeface="+mn-lt"/>
              </a:rPr>
              <a:t> </a:t>
            </a:r>
            <a:r>
              <a:rPr lang="en-US" altLang="zh-CN" sz="6000" b="1" dirty="0" err="1">
                <a:solidFill>
                  <a:srgbClr val="FF0000"/>
                </a:solidFill>
                <a:latin typeface="Times New Roman" pitchFamily="18" charset="0"/>
                <a:ea typeface="FZHei-B01S" panose="03000509000000000000" pitchFamily="65" charset="-122"/>
                <a:cs typeface="Times New Roman" pitchFamily="18" charset="0"/>
                <a:sym typeface="+mn-lt"/>
              </a:rPr>
              <a:t>tình</a:t>
            </a:r>
            <a:r>
              <a:rPr lang="en-US" altLang="zh-CN" sz="6000" b="1" dirty="0">
                <a:solidFill>
                  <a:srgbClr val="FF0000"/>
                </a:solidFill>
                <a:latin typeface="Times New Roman" pitchFamily="18" charset="0"/>
                <a:ea typeface="FZHei-B01S" panose="03000509000000000000" pitchFamily="65" charset="-122"/>
                <a:cs typeface="Times New Roman" pitchFamily="18" charset="0"/>
                <a:sym typeface="+mn-lt"/>
              </a:rPr>
              <a:t> </a:t>
            </a:r>
            <a:r>
              <a:rPr lang="en-US" altLang="zh-CN" sz="6000" b="1" dirty="0" err="1">
                <a:solidFill>
                  <a:srgbClr val="FF0000"/>
                </a:solidFill>
                <a:latin typeface="Times New Roman" pitchFamily="18" charset="0"/>
                <a:ea typeface="FZHei-B01S" panose="03000509000000000000" pitchFamily="65" charset="-122"/>
                <a:cs typeface="Times New Roman" pitchFamily="18" charset="0"/>
                <a:sym typeface="+mn-lt"/>
              </a:rPr>
              <a:t>huống</a:t>
            </a:r>
            <a:endParaRPr kumimoji="0" lang="en-US" altLang="zh-CN" sz="6000" b="1" i="0" u="none" strike="noStrike" kern="1200" cap="none" spc="0" normalizeH="0" baseline="0" noProof="0" dirty="0">
              <a:ln>
                <a:noFill/>
              </a:ln>
              <a:solidFill>
                <a:srgbClr val="FF0000"/>
              </a:solidFill>
              <a:effectLst/>
              <a:uLnTx/>
              <a:uFillTx/>
              <a:latin typeface="Times New Roman" pitchFamily="18" charset="0"/>
              <a:ea typeface="FZHei-B01S" panose="03000509000000000000" pitchFamily="65" charset="-122"/>
              <a:cs typeface="Times New Roman" pitchFamily="18" charset="0"/>
              <a:sym typeface="+mn-lt"/>
            </a:endParaRPr>
          </a:p>
        </p:txBody>
      </p:sp>
      <p:sp>
        <p:nvSpPr>
          <p:cNvPr id="2" name="Rectangle 1">
            <a:extLst>
              <a:ext uri="{FF2B5EF4-FFF2-40B4-BE49-F238E27FC236}">
                <a16:creationId xmlns="" xmlns:a16="http://schemas.microsoft.com/office/drawing/2014/main" id="{9C51BA1A-98CD-9F84-EBAA-F2DAF4269FD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62851987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9" name="Rectangle 8">
              <a:extLst>
                <a:ext uri="{FF2B5EF4-FFF2-40B4-BE49-F238E27FC236}">
                  <a16:creationId xmlns=""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 xmlns:a16="http://schemas.microsoft.com/office/drawing/2014/main" id="{0EAF0A48-3907-4164-A18C-9C17A85903B0}"/>
              </a:ext>
            </a:extLst>
          </p:cNvPr>
          <p:cNvSpPr>
            <a:spLocks noChangeArrowheads="1"/>
          </p:cNvSpPr>
          <p:nvPr/>
        </p:nvSpPr>
        <p:spPr bwMode="auto">
          <a:xfrm>
            <a:off x="1208088" y="260350"/>
            <a:ext cx="10425112" cy="64698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3.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Nếu</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gặp</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tình</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huống</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sau</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em</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sẽ</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nói</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và</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làm</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 </a:t>
            </a:r>
            <a:r>
              <a:rPr kumimoji="0" lang="en-US" altLang="en-US" sz="3200" b="1" i="0" u="none" strike="noStrike" kern="1200" cap="none" spc="0" normalizeH="0" baseline="0" noProof="0" dirty="0" err="1">
                <a:ln>
                  <a:noFill/>
                </a:ln>
                <a:solidFill>
                  <a:srgbClr val="E53238"/>
                </a:solidFill>
                <a:effectLst/>
                <a:uLnTx/>
                <a:uFillTx/>
                <a:latin typeface="Times New Roman" pitchFamily="18" charset="0"/>
                <a:ea typeface="Microsoft YaHei" panose="020B0503020204020204" pitchFamily="34" charset="-122"/>
                <a:cs typeface="Times New Roman" pitchFamily="18" charset="0"/>
              </a:rPr>
              <a:t>gì</a:t>
            </a:r>
            <a:r>
              <a:rPr kumimoji="0" lang="en-US" altLang="en-US" sz="3200" b="1" i="0" u="none" strike="noStrike" kern="1200" cap="none" spc="0" normalizeH="0" baseline="0" noProof="0" dirty="0">
                <a:ln>
                  <a:noFill/>
                </a:ln>
                <a:solidFill>
                  <a:srgbClr val="E53238"/>
                </a:solidFill>
                <a:effectLst/>
                <a:uLnTx/>
                <a:uFillTx/>
                <a:latin typeface="Times New Roman" pitchFamily="18" charset="0"/>
                <a:ea typeface="Microsoft YaHei" panose="020B0503020204020204" pitchFamily="34" charset="-122"/>
                <a:cs typeface="Times New Roman" pitchFamily="18" charset="0"/>
              </a:rPr>
              <a:t>?</a:t>
            </a:r>
          </a:p>
        </p:txBody>
      </p:sp>
      <p:pic>
        <p:nvPicPr>
          <p:cNvPr id="4" name="Picture 3">
            <a:extLst>
              <a:ext uri="{FF2B5EF4-FFF2-40B4-BE49-F238E27FC236}">
                <a16:creationId xmlns="" xmlns:a16="http://schemas.microsoft.com/office/drawing/2014/main" id="{6A0D5554-6657-4554-A359-1939FE955AC7}"/>
              </a:ext>
            </a:extLst>
          </p:cNvPr>
          <p:cNvPicPr>
            <a:picLocks noChangeAspect="1"/>
          </p:cNvPicPr>
          <p:nvPr/>
        </p:nvPicPr>
        <p:blipFill>
          <a:blip r:embed="rId4"/>
          <a:stretch>
            <a:fillRect/>
          </a:stretch>
        </p:blipFill>
        <p:spPr>
          <a:xfrm>
            <a:off x="513557" y="1167686"/>
            <a:ext cx="5133975" cy="3286125"/>
          </a:xfrm>
          <a:prstGeom prst="rect">
            <a:avLst/>
          </a:prstGeom>
          <a:ln>
            <a:noFill/>
          </a:ln>
          <a:effectLst>
            <a:softEdge rad="112500"/>
          </a:effectLst>
        </p:spPr>
      </p:pic>
      <p:pic>
        <p:nvPicPr>
          <p:cNvPr id="11" name="Picture 10">
            <a:extLst>
              <a:ext uri="{FF2B5EF4-FFF2-40B4-BE49-F238E27FC236}">
                <a16:creationId xmlns="" xmlns:a16="http://schemas.microsoft.com/office/drawing/2014/main" id="{859479C7-123F-44D4-BD58-15AF81C259D0}"/>
              </a:ext>
            </a:extLst>
          </p:cNvPr>
          <p:cNvPicPr>
            <a:picLocks noChangeAspect="1"/>
          </p:cNvPicPr>
          <p:nvPr/>
        </p:nvPicPr>
        <p:blipFill>
          <a:blip r:embed="rId5"/>
          <a:stretch>
            <a:fillRect/>
          </a:stretch>
        </p:blipFill>
        <p:spPr>
          <a:xfrm>
            <a:off x="5830888" y="1177210"/>
            <a:ext cx="5334000" cy="3267075"/>
          </a:xfrm>
          <a:prstGeom prst="rect">
            <a:avLst/>
          </a:prstGeom>
          <a:ln>
            <a:noFill/>
          </a:ln>
          <a:effectLst>
            <a:softEdge rad="112500"/>
          </a:effectLst>
        </p:spPr>
      </p:pic>
      <p:sp>
        <p:nvSpPr>
          <p:cNvPr id="29" name="圆角矩形 1">
            <a:extLst>
              <a:ext uri="{FF2B5EF4-FFF2-40B4-BE49-F238E27FC236}">
                <a16:creationId xmlns="" xmlns:a16="http://schemas.microsoft.com/office/drawing/2014/main" id="{0FB32E4B-4956-4054-A017-7995A64E9B45}"/>
              </a:ext>
            </a:extLst>
          </p:cNvPr>
          <p:cNvSpPr/>
          <p:nvPr/>
        </p:nvSpPr>
        <p:spPr>
          <a:xfrm>
            <a:off x="193040"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2400" b="1" dirty="0">
                <a:solidFill>
                  <a:srgbClr val="00B050"/>
                </a:solidFill>
                <a:latin typeface="Times New Roman" pitchFamily="18" charset="0"/>
                <a:ea typeface="FZHei-B01S" panose="03000509000000000000" pitchFamily="65" charset="-122"/>
                <a:cs typeface="Times New Roman" pitchFamily="18" charset="0"/>
                <a:sym typeface="+mn-lt"/>
              </a:rPr>
              <a:t>Tình huống 1: </a:t>
            </a:r>
            <a:r>
              <a:rPr lang="vi-VN" altLang="zh-CN" sz="2400" b="1" dirty="0">
                <a:solidFill>
                  <a:srgbClr val="FF0000"/>
                </a:solidFill>
                <a:latin typeface="Times New Roman" pitchFamily="18" charset="0"/>
                <a:ea typeface="FZHei-B01S" panose="03000509000000000000" pitchFamily="65" charset="-122"/>
                <a:cs typeface="Times New Roman" pitchFamily="18" charset="0"/>
                <a:sym typeface="+mn-lt"/>
              </a:rPr>
              <a:t>Khi đến giờ đổ rác các bác lao công sẽ gõ kẻng cho mọi người xuống đổ rác. Bạn nam đang vội đi đá bóng nên bạn vứt luôn rác xuống sân.</a:t>
            </a:r>
            <a:endParaRPr kumimoji="0" lang="en-US" altLang="zh-CN" sz="2400" b="1" i="0" u="none" strike="noStrike" kern="1200" cap="none" spc="0" normalizeH="0" baseline="0" noProof="0" dirty="0">
              <a:ln>
                <a:noFill/>
              </a:ln>
              <a:solidFill>
                <a:srgbClr val="FF0000"/>
              </a:solidFill>
              <a:effectLst/>
              <a:uLnTx/>
              <a:uFillTx/>
              <a:latin typeface="Times New Roman" pitchFamily="18" charset="0"/>
              <a:ea typeface="FZHei-B01S" panose="03000509000000000000" pitchFamily="65" charset="-122"/>
              <a:cs typeface="Times New Roman" pitchFamily="18" charset="0"/>
              <a:sym typeface="+mn-lt"/>
            </a:endParaRPr>
          </a:p>
        </p:txBody>
      </p:sp>
      <p:sp>
        <p:nvSpPr>
          <p:cNvPr id="30" name="圆角矩形 1">
            <a:extLst>
              <a:ext uri="{FF2B5EF4-FFF2-40B4-BE49-F238E27FC236}">
                <a16:creationId xmlns="" xmlns:a16="http://schemas.microsoft.com/office/drawing/2014/main" id="{F30FE475-D1FB-46A3-A71A-8A674F87B74D}"/>
              </a:ext>
            </a:extLst>
          </p:cNvPr>
          <p:cNvSpPr/>
          <p:nvPr/>
        </p:nvSpPr>
        <p:spPr>
          <a:xfrm>
            <a:off x="6048375"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3600" b="1" dirty="0">
                <a:solidFill>
                  <a:srgbClr val="00B050"/>
                </a:solidFill>
                <a:latin typeface="Times New Roman" pitchFamily="18" charset="0"/>
                <a:ea typeface="FZHei-B01S" panose="03000509000000000000" pitchFamily="65" charset="-122"/>
                <a:cs typeface="Times New Roman" pitchFamily="18" charset="0"/>
                <a:sym typeface="+mn-lt"/>
              </a:rPr>
              <a:t>Tình huống 2</a:t>
            </a:r>
            <a:r>
              <a:rPr lang="vi-VN" altLang="zh-CN" sz="3600" b="1" dirty="0">
                <a:solidFill>
                  <a:srgbClr val="FF0000"/>
                </a:solidFill>
                <a:latin typeface="Times New Roman" pitchFamily="18" charset="0"/>
                <a:ea typeface="FZHei-B01S" panose="03000509000000000000" pitchFamily="65" charset="-122"/>
                <a:cs typeface="Times New Roman" pitchFamily="18" charset="0"/>
                <a:sym typeface="+mn-lt"/>
              </a:rPr>
              <a:t>: Một bác đang cho chú chó đi vệ sinh ngoài đường. </a:t>
            </a:r>
            <a:endParaRPr kumimoji="0" lang="en-US" altLang="zh-CN" sz="3600" b="1" i="0" u="none" strike="noStrike" kern="1200" cap="none" spc="0" normalizeH="0" baseline="0" noProof="0" dirty="0">
              <a:ln>
                <a:noFill/>
              </a:ln>
              <a:solidFill>
                <a:srgbClr val="FF0000"/>
              </a:solidFill>
              <a:effectLst/>
              <a:uLnTx/>
              <a:uFillTx/>
              <a:latin typeface="Times New Roman" pitchFamily="18" charset="0"/>
              <a:ea typeface="FZHei-B01S" panose="03000509000000000000" pitchFamily="65" charset="-122"/>
              <a:cs typeface="Times New Roman" pitchFamily="18" charset="0"/>
              <a:sym typeface="+mn-lt"/>
            </a:endParaRPr>
          </a:p>
        </p:txBody>
      </p:sp>
      <p:sp>
        <p:nvSpPr>
          <p:cNvPr id="12" name="Rectangle 11">
            <a:extLst>
              <a:ext uri="{FF2B5EF4-FFF2-40B4-BE49-F238E27FC236}">
                <a16:creationId xmlns="" xmlns:a16="http://schemas.microsoft.com/office/drawing/2014/main" id="{F70D21EA-E7E4-53D2-EAE0-D8B98952161B}"/>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7723723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23;p13">
            <a:extLst>
              <a:ext uri="{FF2B5EF4-FFF2-40B4-BE49-F238E27FC236}">
                <a16:creationId xmlns="" xmlns:a16="http://schemas.microsoft.com/office/drawing/2014/main" id="{C4777619-8ED2-4248-A76D-352014BA73CF}"/>
              </a:ext>
            </a:extLst>
          </p:cNvPr>
          <p:cNvGrpSpPr/>
          <p:nvPr/>
        </p:nvGrpSpPr>
        <p:grpSpPr>
          <a:xfrm>
            <a:off x="184197" y="2103915"/>
            <a:ext cx="3937329" cy="2650169"/>
            <a:chOff x="5876916" y="975793"/>
            <a:chExt cx="4684259" cy="2641495"/>
          </a:xfrm>
        </p:grpSpPr>
        <p:grpSp>
          <p:nvGrpSpPr>
            <p:cNvPr id="7" name="Google Shape;1024;p13">
              <a:extLst>
                <a:ext uri="{FF2B5EF4-FFF2-40B4-BE49-F238E27FC236}">
                  <a16:creationId xmlns="" xmlns:a16="http://schemas.microsoft.com/office/drawing/2014/main" id="{DFA8A23A-460B-46AC-B34B-9B2C73355CA9}"/>
                </a:ext>
              </a:extLst>
            </p:cNvPr>
            <p:cNvGrpSpPr/>
            <p:nvPr/>
          </p:nvGrpSpPr>
          <p:grpSpPr>
            <a:xfrm>
              <a:off x="5876916" y="975793"/>
              <a:ext cx="4684259" cy="2113916"/>
              <a:chOff x="2387762" y="551055"/>
              <a:chExt cx="7051289" cy="3182111"/>
            </a:xfrm>
          </p:grpSpPr>
          <p:pic>
            <p:nvPicPr>
              <p:cNvPr id="9" name="Google Shape;1025;p13" descr="2">
                <a:extLst>
                  <a:ext uri="{FF2B5EF4-FFF2-40B4-BE49-F238E27FC236}">
                    <a16:creationId xmlns="" xmlns:a16="http://schemas.microsoft.com/office/drawing/2014/main" id="{6FB47BCE-9F53-4816-BDB8-DA47831C772A}"/>
                  </a:ext>
                </a:extLst>
              </p:cNvPr>
              <p:cNvPicPr preferRelativeResize="0"/>
              <p:nvPr/>
            </p:nvPicPr>
            <p:blipFill rotWithShape="1">
              <a:blip r:embed="rId3">
                <a:alphaModFix/>
              </a:blip>
              <a:srcRect/>
              <a:stretch/>
            </p:blipFill>
            <p:spPr>
              <a:xfrm>
                <a:off x="4238307" y="551055"/>
                <a:ext cx="3689350" cy="3127375"/>
              </a:xfrm>
              <a:prstGeom prst="rect">
                <a:avLst/>
              </a:prstGeom>
              <a:noFill/>
              <a:ln>
                <a:noFill/>
              </a:ln>
            </p:spPr>
          </p:pic>
          <p:pic>
            <p:nvPicPr>
              <p:cNvPr id="10" name="Google Shape;1026;p13" descr="1">
                <a:extLst>
                  <a:ext uri="{FF2B5EF4-FFF2-40B4-BE49-F238E27FC236}">
                    <a16:creationId xmlns="" xmlns:a16="http://schemas.microsoft.com/office/drawing/2014/main" id="{9F015607-6085-44A8-A24A-E403CB5F7446}"/>
                  </a:ext>
                </a:extLst>
              </p:cNvPr>
              <p:cNvPicPr preferRelativeResize="0"/>
              <p:nvPr/>
            </p:nvPicPr>
            <p:blipFill rotWithShape="1">
              <a:blip r:embed="rId4">
                <a:alphaModFix/>
              </a:blip>
              <a:srcRect/>
              <a:stretch/>
            </p:blipFill>
            <p:spPr>
              <a:xfrm>
                <a:off x="5999058" y="790165"/>
                <a:ext cx="3439993" cy="2915633"/>
              </a:xfrm>
              <a:prstGeom prst="rect">
                <a:avLst/>
              </a:prstGeom>
              <a:noFill/>
              <a:ln>
                <a:noFill/>
              </a:ln>
            </p:spPr>
          </p:pic>
          <p:pic>
            <p:nvPicPr>
              <p:cNvPr id="11" name="Google Shape;1027;p13" descr="3">
                <a:extLst>
                  <a:ext uri="{FF2B5EF4-FFF2-40B4-BE49-F238E27FC236}">
                    <a16:creationId xmlns="" xmlns:a16="http://schemas.microsoft.com/office/drawing/2014/main" id="{4ED2D8A5-58C2-4FA8-BDD2-874109B108BD}"/>
                  </a:ext>
                </a:extLst>
              </p:cNvPr>
              <p:cNvPicPr preferRelativeResize="0"/>
              <p:nvPr/>
            </p:nvPicPr>
            <p:blipFill rotWithShape="1">
              <a:blip r:embed="rId5">
                <a:alphaModFix/>
              </a:blip>
              <a:srcRect/>
              <a:stretch/>
            </p:blipFill>
            <p:spPr>
              <a:xfrm flipH="1">
                <a:off x="2387762" y="872971"/>
                <a:ext cx="3374585" cy="2860195"/>
              </a:xfrm>
              <a:prstGeom prst="rect">
                <a:avLst/>
              </a:prstGeom>
              <a:noFill/>
              <a:ln>
                <a:noFill/>
              </a:ln>
            </p:spPr>
          </p:pic>
        </p:grpSp>
        <p:sp>
          <p:nvSpPr>
            <p:cNvPr id="8" name="Google Shape;1028;p13">
              <a:extLst>
                <a:ext uri="{FF2B5EF4-FFF2-40B4-BE49-F238E27FC236}">
                  <a16:creationId xmlns="" xmlns:a16="http://schemas.microsoft.com/office/drawing/2014/main" id="{3DA6352F-E0A6-45D9-ACA8-3571C2A6550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Times New Roman" pitchFamily="18" charset="0"/>
                  <a:ea typeface="Arial"/>
                  <a:cs typeface="Times New Roman" pitchFamily="18" charset="0"/>
                  <a:sym typeface="Arial"/>
                </a:rPr>
                <a:t>Thảo</a:t>
              </a:r>
              <a:r>
                <a:rPr lang="en-US" sz="3200" b="1" dirty="0">
                  <a:solidFill>
                    <a:srgbClr val="C00000"/>
                  </a:solidFill>
                  <a:latin typeface="Times New Roman" pitchFamily="18" charset="0"/>
                  <a:ea typeface="Arial"/>
                  <a:cs typeface="Times New Roman" pitchFamily="18" charset="0"/>
                  <a:sym typeface="Arial"/>
                </a:rPr>
                <a:t> </a:t>
              </a:r>
              <a:r>
                <a:rPr lang="en-US" sz="3200" b="1" dirty="0" err="1">
                  <a:solidFill>
                    <a:srgbClr val="C00000"/>
                  </a:solidFill>
                  <a:latin typeface="Times New Roman" pitchFamily="18" charset="0"/>
                  <a:ea typeface="Arial"/>
                  <a:cs typeface="Times New Roman" pitchFamily="18" charset="0"/>
                  <a:sym typeface="Arial"/>
                </a:rPr>
                <a:t>luận</a:t>
              </a:r>
              <a:endParaRPr lang="en-US" sz="3200" b="1" dirty="0">
                <a:solidFill>
                  <a:srgbClr val="C00000"/>
                </a:solidFill>
                <a:latin typeface="Times New Roman" pitchFamily="18" charset="0"/>
                <a:ea typeface="Arial"/>
                <a:cs typeface="Times New Roman" pitchFamily="18" charset="0"/>
                <a:sym typeface="Arial"/>
              </a:endParaRPr>
            </a:p>
            <a:p>
              <a:pPr marL="0" marR="0" lvl="0" indent="0" algn="ctr" rtl="0">
                <a:spcBef>
                  <a:spcPts val="0"/>
                </a:spcBef>
                <a:spcAft>
                  <a:spcPts val="0"/>
                </a:spcAft>
                <a:buNone/>
              </a:pPr>
              <a:r>
                <a:rPr lang="en-US" sz="3200" b="1" dirty="0" err="1">
                  <a:solidFill>
                    <a:srgbClr val="C00000"/>
                  </a:solidFill>
                  <a:latin typeface="Times New Roman" pitchFamily="18" charset="0"/>
                  <a:ea typeface="Arial"/>
                  <a:cs typeface="Times New Roman" pitchFamily="18" charset="0"/>
                  <a:sym typeface="Arial"/>
                </a:rPr>
                <a:t>nhóm</a:t>
              </a:r>
              <a:r>
                <a:rPr lang="en-US" sz="3200" b="1" dirty="0">
                  <a:solidFill>
                    <a:srgbClr val="C00000"/>
                  </a:solidFill>
                  <a:latin typeface="Times New Roman" pitchFamily="18" charset="0"/>
                  <a:ea typeface="Arial"/>
                  <a:cs typeface="Times New Roman" pitchFamily="18" charset="0"/>
                  <a:sym typeface="Arial"/>
                </a:rPr>
                <a:t> 4</a:t>
              </a:r>
              <a:endParaRPr dirty="0">
                <a:latin typeface="Times New Roman" pitchFamily="18" charset="0"/>
                <a:cs typeface="Times New Roman" pitchFamily="18" charset="0"/>
              </a:endParaRPr>
            </a:p>
          </p:txBody>
        </p:sp>
      </p:grpSp>
      <p:grpSp>
        <p:nvGrpSpPr>
          <p:cNvPr id="3" name="Group 2">
            <a:extLst>
              <a:ext uri="{FF2B5EF4-FFF2-40B4-BE49-F238E27FC236}">
                <a16:creationId xmlns="" xmlns:a16="http://schemas.microsoft.com/office/drawing/2014/main" id="{B1FF2262-576B-4016-B1DF-F7CF492B9B32}"/>
              </a:ext>
            </a:extLst>
          </p:cNvPr>
          <p:cNvGrpSpPr/>
          <p:nvPr/>
        </p:nvGrpSpPr>
        <p:grpSpPr>
          <a:xfrm>
            <a:off x="4500881" y="447040"/>
            <a:ext cx="5803028" cy="2892899"/>
            <a:chOff x="5019041" y="737979"/>
            <a:chExt cx="5803028" cy="3278909"/>
          </a:xfrm>
        </p:grpSpPr>
        <p:grpSp>
          <p:nvGrpSpPr>
            <p:cNvPr id="12" name="Group 11">
              <a:extLst>
                <a:ext uri="{FF2B5EF4-FFF2-40B4-BE49-F238E27FC236}">
                  <a16:creationId xmlns="" xmlns:a16="http://schemas.microsoft.com/office/drawing/2014/main" id="{7049BD6D-4862-4FC5-81A5-D36047E6E361}"/>
                </a:ext>
              </a:extLst>
            </p:cNvPr>
            <p:cNvGrpSpPr/>
            <p:nvPr/>
          </p:nvGrpSpPr>
          <p:grpSpPr>
            <a:xfrm>
              <a:off x="5019041" y="737979"/>
              <a:ext cx="5803028" cy="3278909"/>
              <a:chOff x="4457" y="2084"/>
              <a:chExt cx="9858" cy="5771"/>
            </a:xfrm>
            <a:solidFill>
              <a:schemeClr val="accent4">
                <a:lumMod val="60000"/>
                <a:lumOff val="40000"/>
              </a:schemeClr>
            </a:solidFill>
          </p:grpSpPr>
          <p:sp>
            <p:nvSpPr>
              <p:cNvPr id="13" name="椭圆 42">
                <a:extLst>
                  <a:ext uri="{FF2B5EF4-FFF2-40B4-BE49-F238E27FC236}">
                    <a16:creationId xmlns="" xmlns:a16="http://schemas.microsoft.com/office/drawing/2014/main" id="{1A4BFE66-1BD9-4DDA-A83C-19DD5A915432}"/>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
            <p:nvSpPr>
              <p:cNvPr id="14" name="椭圆 42">
                <a:extLst>
                  <a:ext uri="{FF2B5EF4-FFF2-40B4-BE49-F238E27FC236}">
                    <a16:creationId xmlns="" xmlns:a16="http://schemas.microsoft.com/office/drawing/2014/main" id="{3F537DB6-6DD4-4B4E-9C9B-BD2B416F2829}"/>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
            <p:nvSpPr>
              <p:cNvPr id="15" name="椭圆 42">
                <a:extLst>
                  <a:ext uri="{FF2B5EF4-FFF2-40B4-BE49-F238E27FC236}">
                    <a16:creationId xmlns="" xmlns:a16="http://schemas.microsoft.com/office/drawing/2014/main" id="{9E588477-8878-4F5F-B2AC-C67A2C676399}"/>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
            <p:nvSpPr>
              <p:cNvPr id="16" name="椭圆 42">
                <a:extLst>
                  <a:ext uri="{FF2B5EF4-FFF2-40B4-BE49-F238E27FC236}">
                    <a16:creationId xmlns="" xmlns:a16="http://schemas.microsoft.com/office/drawing/2014/main" id="{1C0741C0-9CA1-4503-9453-5E4B72126739}"/>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
            <p:nvSpPr>
              <p:cNvPr id="17" name="椭圆 42">
                <a:extLst>
                  <a:ext uri="{FF2B5EF4-FFF2-40B4-BE49-F238E27FC236}">
                    <a16:creationId xmlns="" xmlns:a16="http://schemas.microsoft.com/office/drawing/2014/main" id="{D3CA7CE4-4154-4CE2-AF1F-26B2A250328E}"/>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grpSp>
        <p:sp>
          <p:nvSpPr>
            <p:cNvPr id="2" name="TextBox 1">
              <a:extLst>
                <a:ext uri="{FF2B5EF4-FFF2-40B4-BE49-F238E27FC236}">
                  <a16:creationId xmlns="" xmlns:a16="http://schemas.microsoft.com/office/drawing/2014/main" id="{6F2BF3F0-84E9-4040-ABE3-128B14EA1B5C}"/>
                </a:ext>
              </a:extLst>
            </p:cNvPr>
            <p:cNvSpPr txBox="1"/>
            <p:nvPr/>
          </p:nvSpPr>
          <p:spPr>
            <a:xfrm>
              <a:off x="5635339" y="1723571"/>
              <a:ext cx="4925790" cy="1779105"/>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Thảo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đưa ra cách xử lí phù hợp trong hai tình huống trên. </a:t>
              </a:r>
              <a:endParaRPr lang="en-US" sz="3200" dirty="0">
                <a:latin typeface="Times New Roman" pitchFamily="18" charset="0"/>
                <a:cs typeface="Times New Roman" pitchFamily="18" charset="0"/>
              </a:endParaRPr>
            </a:p>
          </p:txBody>
        </p:sp>
      </p:grpSp>
      <p:grpSp>
        <p:nvGrpSpPr>
          <p:cNvPr id="20" name="Group 19">
            <a:extLst>
              <a:ext uri="{FF2B5EF4-FFF2-40B4-BE49-F238E27FC236}">
                <a16:creationId xmlns="" xmlns:a16="http://schemas.microsoft.com/office/drawing/2014/main" id="{24BA34FF-61A9-4643-8864-941FB950B21E}"/>
              </a:ext>
            </a:extLst>
          </p:cNvPr>
          <p:cNvGrpSpPr/>
          <p:nvPr/>
        </p:nvGrpSpPr>
        <p:grpSpPr>
          <a:xfrm>
            <a:off x="4339471" y="3340440"/>
            <a:ext cx="6964515" cy="2842646"/>
            <a:chOff x="513557" y="1167686"/>
            <a:chExt cx="10651331" cy="3286125"/>
          </a:xfrm>
        </p:grpSpPr>
        <p:pic>
          <p:nvPicPr>
            <p:cNvPr id="18" name="Picture 17">
              <a:extLst>
                <a:ext uri="{FF2B5EF4-FFF2-40B4-BE49-F238E27FC236}">
                  <a16:creationId xmlns="" xmlns:a16="http://schemas.microsoft.com/office/drawing/2014/main" id="{561B0E84-ACA3-4759-B31B-09CC4E569F98}"/>
                </a:ext>
              </a:extLst>
            </p:cNvPr>
            <p:cNvPicPr>
              <a:picLocks noChangeAspect="1"/>
            </p:cNvPicPr>
            <p:nvPr/>
          </p:nvPicPr>
          <p:blipFill>
            <a:blip r:embed="rId6"/>
            <a:stretch>
              <a:fillRect/>
            </a:stretch>
          </p:blipFill>
          <p:spPr>
            <a:xfrm>
              <a:off x="513557" y="1167686"/>
              <a:ext cx="5133975" cy="3286125"/>
            </a:xfrm>
            <a:prstGeom prst="rect">
              <a:avLst/>
            </a:prstGeom>
            <a:ln>
              <a:noFill/>
            </a:ln>
            <a:effectLst>
              <a:softEdge rad="112500"/>
            </a:effectLst>
          </p:spPr>
        </p:pic>
        <p:pic>
          <p:nvPicPr>
            <p:cNvPr id="19" name="Picture 18">
              <a:extLst>
                <a:ext uri="{FF2B5EF4-FFF2-40B4-BE49-F238E27FC236}">
                  <a16:creationId xmlns="" xmlns:a16="http://schemas.microsoft.com/office/drawing/2014/main" id="{D12A32C4-7C42-4EE9-9869-0891BA36FDFE}"/>
                </a:ext>
              </a:extLst>
            </p:cNvPr>
            <p:cNvPicPr>
              <a:picLocks noChangeAspect="1"/>
            </p:cNvPicPr>
            <p:nvPr/>
          </p:nvPicPr>
          <p:blipFill>
            <a:blip r:embed="rId7"/>
            <a:stretch>
              <a:fillRect/>
            </a:stretch>
          </p:blipFill>
          <p:spPr>
            <a:xfrm>
              <a:off x="5830888" y="1177210"/>
              <a:ext cx="5334000" cy="3267075"/>
            </a:xfrm>
            <a:prstGeom prst="rect">
              <a:avLst/>
            </a:prstGeom>
            <a:ln>
              <a:noFill/>
            </a:ln>
            <a:effectLst>
              <a:softEdge rad="112500"/>
            </a:effectLst>
          </p:spPr>
        </p:pic>
      </p:grpSp>
      <p:sp>
        <p:nvSpPr>
          <p:cNvPr id="21" name="Rectangle 20">
            <a:extLst>
              <a:ext uri="{FF2B5EF4-FFF2-40B4-BE49-F238E27FC236}">
                <a16:creationId xmlns="" xmlns:a16="http://schemas.microsoft.com/office/drawing/2014/main" id="{1AB0E281-E44A-2D96-EF0D-80D8C1263E15}"/>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42283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
        <p:nvSpPr>
          <p:cNvPr id="2" name="Rectangle 1">
            <a:extLst>
              <a:ext uri="{FF2B5EF4-FFF2-40B4-BE49-F238E27FC236}">
                <a16:creationId xmlns="" xmlns:a16="http://schemas.microsoft.com/office/drawing/2014/main" id="{B326B42A-95DA-E033-6977-836E9A27F7C7}"/>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9803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 xmlns:a16="http://schemas.microsoft.com/office/drawing/2014/main" id="{8022E974-9732-4330-B19A-61DF8E641800}"/>
              </a:ext>
            </a:extLst>
          </p:cNvPr>
          <p:cNvSpPr/>
          <p:nvPr/>
        </p:nvSpPr>
        <p:spPr>
          <a:xfrm flipH="1">
            <a:off x="6512560" y="1759131"/>
            <a:ext cx="5000171" cy="2921726"/>
          </a:xfrm>
          <a:prstGeom prst="wedgeRoundRectCallout">
            <a:avLst>
              <a:gd name="adj1" fmla="val 63165"/>
              <a:gd name="adj2" fmla="val 73012"/>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lvl="0" algn="just"/>
            <a:r>
              <a:rPr lang="vi-VN" sz="3200" b="1" kern="0" dirty="0">
                <a:solidFill>
                  <a:schemeClr val="accent6">
                    <a:lumMod val="75000"/>
                  </a:schemeClr>
                </a:solidFill>
                <a:cs typeface="Arial" panose="020B0604020202020204" pitchFamily="34" charset="0"/>
              </a:rPr>
              <a:t>Em sẽ nhắc nhở bạn nam nên trực tiếp bỏ rác vào xe chở rác chứ không nên vứt ra đường như thế.</a:t>
            </a:r>
            <a:endParaRPr lang="en-US" sz="3200" dirty="0">
              <a:solidFill>
                <a:schemeClr val="accent6">
                  <a:lumMod val="7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5D1707BA-58B3-479C-A8DA-9C78BEB4D7C1}"/>
              </a:ext>
            </a:extLst>
          </p:cNvPr>
          <p:cNvPicPr>
            <a:picLocks noChangeAspect="1"/>
          </p:cNvPicPr>
          <p:nvPr/>
        </p:nvPicPr>
        <p:blipFill>
          <a:blip r:embed="rId4"/>
          <a:stretch>
            <a:fillRect/>
          </a:stretch>
        </p:blipFill>
        <p:spPr>
          <a:xfrm>
            <a:off x="595676" y="1759131"/>
            <a:ext cx="5083766" cy="4500155"/>
          </a:xfrm>
          <a:prstGeom prst="rect">
            <a:avLst/>
          </a:prstGeom>
          <a:ln>
            <a:noFill/>
          </a:ln>
          <a:effectLst>
            <a:softEdge rad="112500"/>
          </a:effectLst>
        </p:spPr>
      </p:pic>
      <p:sp>
        <p:nvSpPr>
          <p:cNvPr id="5" name="Rectangle 4">
            <a:extLst>
              <a:ext uri="{FF2B5EF4-FFF2-40B4-BE49-F238E27FC236}">
                <a16:creationId xmlns="" xmlns:a16="http://schemas.microsoft.com/office/drawing/2014/main" id="{9486DBB8-CB01-0F94-22E8-FEB763E9B18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1214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 xmlns:a16="http://schemas.microsoft.com/office/drawing/2014/main" id="{8022E974-9732-4330-B19A-61DF8E641800}"/>
              </a:ext>
            </a:extLst>
          </p:cNvPr>
          <p:cNvSpPr/>
          <p:nvPr/>
        </p:nvSpPr>
        <p:spPr>
          <a:xfrm flipH="1">
            <a:off x="6259284" y="1730828"/>
            <a:ext cx="5334001" cy="3015344"/>
          </a:xfrm>
          <a:prstGeom prst="wedgeRoundRectCallout">
            <a:avLst>
              <a:gd name="adj1" fmla="val 57381"/>
              <a:gd name="adj2" fmla="val 68240"/>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lvl="0" algn="just"/>
            <a:r>
              <a:rPr lang="vi-VN" sz="2800" b="1" kern="0" dirty="0">
                <a:solidFill>
                  <a:schemeClr val="accent6">
                    <a:lumMod val="75000"/>
                  </a:schemeClr>
                </a:solidFill>
                <a:cs typeface="Arial" panose="020B0604020202020204" pitchFamily="34" charset="0"/>
              </a:rPr>
              <a:t>Em sẽ nhắc nhở chủ của chú chó là việc làm đó rất mất vệ sinh đường phố và có thể bốc mùi gây ảnh hưởng đến những người xung quanh.</a:t>
            </a:r>
            <a:endParaRPr kumimoji="0" lang="en-US" sz="2800" b="0"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26FD8BE9-2A43-4744-BAEB-14AAE369E9A6}"/>
              </a:ext>
            </a:extLst>
          </p:cNvPr>
          <p:cNvPicPr>
            <a:picLocks noChangeAspect="1"/>
          </p:cNvPicPr>
          <p:nvPr/>
        </p:nvPicPr>
        <p:blipFill>
          <a:blip r:embed="rId4"/>
          <a:stretch>
            <a:fillRect/>
          </a:stretch>
        </p:blipFill>
        <p:spPr>
          <a:xfrm>
            <a:off x="460103" y="2142411"/>
            <a:ext cx="5334000" cy="4138647"/>
          </a:xfrm>
          <a:prstGeom prst="rect">
            <a:avLst/>
          </a:prstGeom>
          <a:ln>
            <a:noFill/>
          </a:ln>
          <a:effectLst>
            <a:softEdge rad="112500"/>
          </a:effectLst>
        </p:spPr>
      </p:pic>
      <p:sp>
        <p:nvSpPr>
          <p:cNvPr id="6" name="Rectangle 5">
            <a:extLst>
              <a:ext uri="{FF2B5EF4-FFF2-40B4-BE49-F238E27FC236}">
                <a16:creationId xmlns="" xmlns:a16="http://schemas.microsoft.com/office/drawing/2014/main" id="{ED1E7746-719E-0AA4-6EA3-B06A93C2DDBF}"/>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010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矩形 2"/>
          <p:cNvSpPr/>
          <p:nvPr/>
        </p:nvSpPr>
        <p:spPr>
          <a:xfrm>
            <a:off x="640715" y="586105"/>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a:cs typeface="+mn-ea"/>
              <a:sym typeface="+mn-lt"/>
            </a:endParaRPr>
          </a:p>
        </p:txBody>
      </p:sp>
      <p:pic>
        <p:nvPicPr>
          <p:cNvPr id="5" name="1">
            <a:extLst>
              <a:ext uri="{FF2B5EF4-FFF2-40B4-BE49-F238E27FC236}">
                <a16:creationId xmlns="" xmlns:a16="http://schemas.microsoft.com/office/drawing/2014/main" id="{052C581A-BA03-4AD5-BA7F-1615585EAE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281" y="1116422"/>
            <a:ext cx="6910030" cy="4697938"/>
          </a:xfrm>
          <a:prstGeom prst="rect">
            <a:avLst/>
          </a:prstGeom>
        </p:spPr>
      </p:pic>
      <p:grpSp>
        <p:nvGrpSpPr>
          <p:cNvPr id="6" name="2">
            <a:extLst>
              <a:ext uri="{FF2B5EF4-FFF2-40B4-BE49-F238E27FC236}">
                <a16:creationId xmlns="" xmlns:a16="http://schemas.microsoft.com/office/drawing/2014/main" id="{7C4DC74C-6719-4B3B-B5E3-E640F4596D1C}"/>
              </a:ext>
            </a:extLst>
          </p:cNvPr>
          <p:cNvGrpSpPr/>
          <p:nvPr/>
        </p:nvGrpSpPr>
        <p:grpSpPr>
          <a:xfrm flipH="1">
            <a:off x="7682815" y="1918966"/>
            <a:ext cx="3315045" cy="4560038"/>
            <a:chOff x="4273550" y="536575"/>
            <a:chExt cx="1779587" cy="2447926"/>
          </a:xfrm>
        </p:grpSpPr>
        <p:sp>
          <p:nvSpPr>
            <p:cNvPr id="7" name="Freeform 71">
              <a:extLst>
                <a:ext uri="{FF2B5EF4-FFF2-40B4-BE49-F238E27FC236}">
                  <a16:creationId xmlns="" xmlns:a16="http://schemas.microsoft.com/office/drawing/2014/main" id="{E484846A-68A8-4754-8D8E-7712E09B14DA}"/>
                </a:ext>
              </a:extLst>
            </p:cNvPr>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8" name="Freeform 72">
              <a:extLst>
                <a:ext uri="{FF2B5EF4-FFF2-40B4-BE49-F238E27FC236}">
                  <a16:creationId xmlns="" xmlns:a16="http://schemas.microsoft.com/office/drawing/2014/main" id="{A651B04C-3C74-4A68-A41B-EAC49D9B42DA}"/>
                </a:ext>
              </a:extLst>
            </p:cNvPr>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9" name="Freeform 73">
              <a:extLst>
                <a:ext uri="{FF2B5EF4-FFF2-40B4-BE49-F238E27FC236}">
                  <a16:creationId xmlns="" xmlns:a16="http://schemas.microsoft.com/office/drawing/2014/main" id="{AEEDE74F-3863-48AA-BAD7-A1D2BDAEF004}"/>
                </a:ext>
              </a:extLst>
            </p:cNvPr>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0" name="Freeform 74">
              <a:extLst>
                <a:ext uri="{FF2B5EF4-FFF2-40B4-BE49-F238E27FC236}">
                  <a16:creationId xmlns="" xmlns:a16="http://schemas.microsoft.com/office/drawing/2014/main" id="{086E9BBF-950D-45DC-9C6B-3C95BE190CEC}"/>
                </a:ext>
              </a:extLst>
            </p:cNvPr>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Rectangle 75">
              <a:extLst>
                <a:ext uri="{FF2B5EF4-FFF2-40B4-BE49-F238E27FC236}">
                  <a16:creationId xmlns="" xmlns:a16="http://schemas.microsoft.com/office/drawing/2014/main" id="{63CA1BC0-94FC-469A-A5B8-992426FEF016}"/>
                </a:ext>
              </a:extLst>
            </p:cNvPr>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2" name="Freeform 76">
              <a:extLst>
                <a:ext uri="{FF2B5EF4-FFF2-40B4-BE49-F238E27FC236}">
                  <a16:creationId xmlns="" xmlns:a16="http://schemas.microsoft.com/office/drawing/2014/main" id="{F05E05EA-FA60-47B1-9D4C-A5B0A3C8F54C}"/>
                </a:ext>
              </a:extLst>
            </p:cNvPr>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3" name="Freeform 77">
              <a:extLst>
                <a:ext uri="{FF2B5EF4-FFF2-40B4-BE49-F238E27FC236}">
                  <a16:creationId xmlns="" xmlns:a16="http://schemas.microsoft.com/office/drawing/2014/main" id="{8A14D46B-6B92-4DBD-A729-1C5ADF58A3AC}"/>
                </a:ext>
              </a:extLst>
            </p:cNvPr>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78">
              <a:extLst>
                <a:ext uri="{FF2B5EF4-FFF2-40B4-BE49-F238E27FC236}">
                  <a16:creationId xmlns="" xmlns:a16="http://schemas.microsoft.com/office/drawing/2014/main" id="{2A6EF300-04DB-4B77-BB01-CF8598EA3D2E}"/>
                </a:ext>
              </a:extLst>
            </p:cNvPr>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5" name="Freeform 79">
              <a:extLst>
                <a:ext uri="{FF2B5EF4-FFF2-40B4-BE49-F238E27FC236}">
                  <a16:creationId xmlns="" xmlns:a16="http://schemas.microsoft.com/office/drawing/2014/main" id="{33D79FAC-E10F-4C03-B07F-12C3965C6881}"/>
                </a:ext>
              </a:extLst>
            </p:cNvPr>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7" name="Freeform 80">
              <a:extLst>
                <a:ext uri="{FF2B5EF4-FFF2-40B4-BE49-F238E27FC236}">
                  <a16:creationId xmlns="" xmlns:a16="http://schemas.microsoft.com/office/drawing/2014/main" id="{FDBA6D93-05EE-4CD1-AEE8-C41E44D1E2F3}"/>
                </a:ext>
              </a:extLst>
            </p:cNvPr>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8" name="Freeform 81">
              <a:extLst>
                <a:ext uri="{FF2B5EF4-FFF2-40B4-BE49-F238E27FC236}">
                  <a16:creationId xmlns="" xmlns:a16="http://schemas.microsoft.com/office/drawing/2014/main" id="{1F29A360-F992-4B96-B476-79FECED200EC}"/>
                </a:ext>
              </a:extLst>
            </p:cNvPr>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9" name="Freeform 82">
              <a:extLst>
                <a:ext uri="{FF2B5EF4-FFF2-40B4-BE49-F238E27FC236}">
                  <a16:creationId xmlns="" xmlns:a16="http://schemas.microsoft.com/office/drawing/2014/main" id="{D9CB7876-485A-420D-BD9F-B4C08F10AF07}"/>
                </a:ext>
              </a:extLst>
            </p:cNvPr>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0" name="Freeform 83">
              <a:extLst>
                <a:ext uri="{FF2B5EF4-FFF2-40B4-BE49-F238E27FC236}">
                  <a16:creationId xmlns="" xmlns:a16="http://schemas.microsoft.com/office/drawing/2014/main" id="{FAB87906-50CB-4BA4-A7B0-BF80CF76915D}"/>
                </a:ext>
              </a:extLst>
            </p:cNvPr>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 name="Freeform 84">
              <a:extLst>
                <a:ext uri="{FF2B5EF4-FFF2-40B4-BE49-F238E27FC236}">
                  <a16:creationId xmlns="" xmlns:a16="http://schemas.microsoft.com/office/drawing/2014/main" id="{CA1B6533-112A-4263-AA82-A94E2F2BC904}"/>
                </a:ext>
              </a:extLst>
            </p:cNvPr>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2" name="Freeform 85">
              <a:extLst>
                <a:ext uri="{FF2B5EF4-FFF2-40B4-BE49-F238E27FC236}">
                  <a16:creationId xmlns="" xmlns:a16="http://schemas.microsoft.com/office/drawing/2014/main" id="{CAC73DA8-B086-49C6-AB33-063CA5B84448}"/>
                </a:ext>
              </a:extLst>
            </p:cNvPr>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3" name="Freeform 86">
              <a:extLst>
                <a:ext uri="{FF2B5EF4-FFF2-40B4-BE49-F238E27FC236}">
                  <a16:creationId xmlns="" xmlns:a16="http://schemas.microsoft.com/office/drawing/2014/main" id="{1062B1D0-4001-4AF8-BFD8-0C3FA50FC352}"/>
                </a:ext>
              </a:extLst>
            </p:cNvPr>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4" name="Freeform 87">
              <a:extLst>
                <a:ext uri="{FF2B5EF4-FFF2-40B4-BE49-F238E27FC236}">
                  <a16:creationId xmlns="" xmlns:a16="http://schemas.microsoft.com/office/drawing/2014/main" id="{CD47154F-9A5C-4E16-AA60-2D2E56F88E73}"/>
                </a:ext>
              </a:extLst>
            </p:cNvPr>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5" name="Freeform 88">
              <a:extLst>
                <a:ext uri="{FF2B5EF4-FFF2-40B4-BE49-F238E27FC236}">
                  <a16:creationId xmlns="" xmlns:a16="http://schemas.microsoft.com/office/drawing/2014/main" id="{D952E5F6-0287-4302-A702-065F061ED587}"/>
                </a:ext>
              </a:extLst>
            </p:cNvPr>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6" name="Freeform 89">
              <a:extLst>
                <a:ext uri="{FF2B5EF4-FFF2-40B4-BE49-F238E27FC236}">
                  <a16:creationId xmlns="" xmlns:a16="http://schemas.microsoft.com/office/drawing/2014/main" id="{987C3992-1A42-4AC8-AE57-049490FB5CF5}"/>
                </a:ext>
              </a:extLst>
            </p:cNvPr>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7" name="Freeform 90">
              <a:extLst>
                <a:ext uri="{FF2B5EF4-FFF2-40B4-BE49-F238E27FC236}">
                  <a16:creationId xmlns="" xmlns:a16="http://schemas.microsoft.com/office/drawing/2014/main" id="{BE335DE4-5074-44AE-A0CA-9C2A36005D4F}"/>
                </a:ext>
              </a:extLst>
            </p:cNvPr>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8" name="Freeform 91">
              <a:extLst>
                <a:ext uri="{FF2B5EF4-FFF2-40B4-BE49-F238E27FC236}">
                  <a16:creationId xmlns="" xmlns:a16="http://schemas.microsoft.com/office/drawing/2014/main" id="{C0B4D0C9-3B22-4B3B-9FF4-0DBD1D457A84}"/>
                </a:ext>
              </a:extLst>
            </p:cNvPr>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9" name="Freeform 92">
              <a:extLst>
                <a:ext uri="{FF2B5EF4-FFF2-40B4-BE49-F238E27FC236}">
                  <a16:creationId xmlns="" xmlns:a16="http://schemas.microsoft.com/office/drawing/2014/main" id="{D23761BC-7B11-4596-813C-F4C0F617AEA7}"/>
                </a:ext>
              </a:extLst>
            </p:cNvPr>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0" name="Freeform 93">
              <a:extLst>
                <a:ext uri="{FF2B5EF4-FFF2-40B4-BE49-F238E27FC236}">
                  <a16:creationId xmlns="" xmlns:a16="http://schemas.microsoft.com/office/drawing/2014/main" id="{0F1226C3-CD90-495C-899D-53AE48E59A27}"/>
                </a:ext>
              </a:extLst>
            </p:cNvPr>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1" name="Freeform 94">
              <a:extLst>
                <a:ext uri="{FF2B5EF4-FFF2-40B4-BE49-F238E27FC236}">
                  <a16:creationId xmlns="" xmlns:a16="http://schemas.microsoft.com/office/drawing/2014/main" id="{7985005B-E5FF-4E28-B218-4C5479BCDD8D}"/>
                </a:ext>
              </a:extLst>
            </p:cNvPr>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2" name="Freeform 95">
              <a:extLst>
                <a:ext uri="{FF2B5EF4-FFF2-40B4-BE49-F238E27FC236}">
                  <a16:creationId xmlns="" xmlns:a16="http://schemas.microsoft.com/office/drawing/2014/main" id="{A7B33C22-6C61-4176-9F07-E8050817AF00}"/>
                </a:ext>
              </a:extLst>
            </p:cNvPr>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4" name="Freeform 96">
              <a:extLst>
                <a:ext uri="{FF2B5EF4-FFF2-40B4-BE49-F238E27FC236}">
                  <a16:creationId xmlns="" xmlns:a16="http://schemas.microsoft.com/office/drawing/2014/main" id="{E414F519-910F-4597-B179-D90DAE5CDEA1}"/>
                </a:ext>
              </a:extLst>
            </p:cNvPr>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5" name="Freeform 97">
              <a:extLst>
                <a:ext uri="{FF2B5EF4-FFF2-40B4-BE49-F238E27FC236}">
                  <a16:creationId xmlns="" xmlns:a16="http://schemas.microsoft.com/office/drawing/2014/main" id="{2CD2DF87-2704-487D-BC44-7CC5C0AFD419}"/>
                </a:ext>
              </a:extLst>
            </p:cNvPr>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6" name="Freeform 98">
              <a:extLst>
                <a:ext uri="{FF2B5EF4-FFF2-40B4-BE49-F238E27FC236}">
                  <a16:creationId xmlns="" xmlns:a16="http://schemas.microsoft.com/office/drawing/2014/main" id="{F35C94C3-67BE-49D1-A1CA-0504769256CE}"/>
                </a:ext>
              </a:extLst>
            </p:cNvPr>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7" name="Freeform 99">
              <a:extLst>
                <a:ext uri="{FF2B5EF4-FFF2-40B4-BE49-F238E27FC236}">
                  <a16:creationId xmlns="" xmlns:a16="http://schemas.microsoft.com/office/drawing/2014/main" id="{E5241BEC-5170-497E-88DE-A3B8849FBBA9}"/>
                </a:ext>
              </a:extLst>
            </p:cNvPr>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8" name="Freeform 100">
              <a:extLst>
                <a:ext uri="{FF2B5EF4-FFF2-40B4-BE49-F238E27FC236}">
                  <a16:creationId xmlns="" xmlns:a16="http://schemas.microsoft.com/office/drawing/2014/main" id="{5946DFFC-E51A-4DE8-B207-6D2BDB387A9C}"/>
                </a:ext>
              </a:extLst>
            </p:cNvPr>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9" name="Freeform 101">
              <a:extLst>
                <a:ext uri="{FF2B5EF4-FFF2-40B4-BE49-F238E27FC236}">
                  <a16:creationId xmlns="" xmlns:a16="http://schemas.microsoft.com/office/drawing/2014/main" id="{ABD97345-3714-43E4-821E-C1F306B78651}"/>
                </a:ext>
              </a:extLst>
            </p:cNvPr>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Oval 102">
              <a:extLst>
                <a:ext uri="{FF2B5EF4-FFF2-40B4-BE49-F238E27FC236}">
                  <a16:creationId xmlns="" xmlns:a16="http://schemas.microsoft.com/office/drawing/2014/main" id="{980EDC8D-C107-4DAA-B8A3-83E200E4B643}"/>
                </a:ext>
              </a:extLst>
            </p:cNvPr>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Freeform 103">
              <a:extLst>
                <a:ext uri="{FF2B5EF4-FFF2-40B4-BE49-F238E27FC236}">
                  <a16:creationId xmlns="" xmlns:a16="http://schemas.microsoft.com/office/drawing/2014/main" id="{2AE650CD-DF12-46C6-834B-4AFC07E688DE}"/>
                </a:ext>
              </a:extLst>
            </p:cNvPr>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2" name="Freeform 104">
              <a:extLst>
                <a:ext uri="{FF2B5EF4-FFF2-40B4-BE49-F238E27FC236}">
                  <a16:creationId xmlns="" xmlns:a16="http://schemas.microsoft.com/office/drawing/2014/main" id="{3E350D1C-B82A-46CA-BB45-F8D61DE35272}"/>
                </a:ext>
              </a:extLst>
            </p:cNvPr>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3" name="Freeform 105">
              <a:extLst>
                <a:ext uri="{FF2B5EF4-FFF2-40B4-BE49-F238E27FC236}">
                  <a16:creationId xmlns="" xmlns:a16="http://schemas.microsoft.com/office/drawing/2014/main" id="{C28C2D01-224C-457D-85FD-DCE827B27942}"/>
                </a:ext>
              </a:extLst>
            </p:cNvPr>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4" name="Freeform 106">
              <a:extLst>
                <a:ext uri="{FF2B5EF4-FFF2-40B4-BE49-F238E27FC236}">
                  <a16:creationId xmlns="" xmlns:a16="http://schemas.microsoft.com/office/drawing/2014/main" id="{C6E107CE-588F-4D8C-BF63-DCD4A2EC70F9}"/>
                </a:ext>
              </a:extLst>
            </p:cNvPr>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5" name="Freeform 107">
              <a:extLst>
                <a:ext uri="{FF2B5EF4-FFF2-40B4-BE49-F238E27FC236}">
                  <a16:creationId xmlns="" xmlns:a16="http://schemas.microsoft.com/office/drawing/2014/main" id="{150725A1-F4F7-47A9-82AC-8D6ACF0C259E}"/>
                </a:ext>
              </a:extLst>
            </p:cNvPr>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6" name="Freeform 108">
              <a:extLst>
                <a:ext uri="{FF2B5EF4-FFF2-40B4-BE49-F238E27FC236}">
                  <a16:creationId xmlns="" xmlns:a16="http://schemas.microsoft.com/office/drawing/2014/main" id="{C3634E98-6A69-4B84-8658-3468B70980CF}"/>
                </a:ext>
              </a:extLst>
            </p:cNvPr>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7" name="Freeform 109">
              <a:extLst>
                <a:ext uri="{FF2B5EF4-FFF2-40B4-BE49-F238E27FC236}">
                  <a16:creationId xmlns="" xmlns:a16="http://schemas.microsoft.com/office/drawing/2014/main" id="{EE4085A4-1F33-45B9-9CB2-BD488C9C82E7}"/>
                </a:ext>
              </a:extLst>
            </p:cNvPr>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 name="Freeform 110">
              <a:extLst>
                <a:ext uri="{FF2B5EF4-FFF2-40B4-BE49-F238E27FC236}">
                  <a16:creationId xmlns="" xmlns:a16="http://schemas.microsoft.com/office/drawing/2014/main" id="{3801953B-7D3D-4EF7-9573-E989BFC2AD92}"/>
                </a:ext>
              </a:extLst>
            </p:cNvPr>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9" name="Freeform 111">
              <a:extLst>
                <a:ext uri="{FF2B5EF4-FFF2-40B4-BE49-F238E27FC236}">
                  <a16:creationId xmlns="" xmlns:a16="http://schemas.microsoft.com/office/drawing/2014/main" id="{140439D7-CD01-4D5C-A49F-8F395B58B875}"/>
                </a:ext>
              </a:extLst>
            </p:cNvPr>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0" name="Freeform 112">
              <a:extLst>
                <a:ext uri="{FF2B5EF4-FFF2-40B4-BE49-F238E27FC236}">
                  <a16:creationId xmlns="" xmlns:a16="http://schemas.microsoft.com/office/drawing/2014/main" id="{6676357D-95FC-4DFA-A6E6-D6D9EA69D9A2}"/>
                </a:ext>
              </a:extLst>
            </p:cNvPr>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1" name="Freeform 113">
              <a:extLst>
                <a:ext uri="{FF2B5EF4-FFF2-40B4-BE49-F238E27FC236}">
                  <a16:creationId xmlns="" xmlns:a16="http://schemas.microsoft.com/office/drawing/2014/main" id="{AD3732DD-3D2E-4AE2-8BE8-5F36540D7366}"/>
                </a:ext>
              </a:extLst>
            </p:cNvPr>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2" name="Freeform 114">
              <a:extLst>
                <a:ext uri="{FF2B5EF4-FFF2-40B4-BE49-F238E27FC236}">
                  <a16:creationId xmlns="" xmlns:a16="http://schemas.microsoft.com/office/drawing/2014/main" id="{770E8F28-3332-409C-9CF3-B96DE7759429}"/>
                </a:ext>
              </a:extLst>
            </p:cNvPr>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3" name="Freeform 122">
              <a:extLst>
                <a:ext uri="{FF2B5EF4-FFF2-40B4-BE49-F238E27FC236}">
                  <a16:creationId xmlns="" xmlns:a16="http://schemas.microsoft.com/office/drawing/2014/main" id="{2F4762B0-40A5-4FC7-BDF7-71649F3F0CA4}"/>
                </a:ext>
              </a:extLst>
            </p:cNvPr>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4" name="Freeform 123">
              <a:extLst>
                <a:ext uri="{FF2B5EF4-FFF2-40B4-BE49-F238E27FC236}">
                  <a16:creationId xmlns="" xmlns:a16="http://schemas.microsoft.com/office/drawing/2014/main" id="{2A1FBAE1-4068-421D-A61B-8188070190D0}"/>
                </a:ext>
              </a:extLst>
            </p:cNvPr>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sp>
        <p:nvSpPr>
          <p:cNvPr id="55" name="62">
            <a:extLst>
              <a:ext uri="{FF2B5EF4-FFF2-40B4-BE49-F238E27FC236}">
                <a16:creationId xmlns="" xmlns:a16="http://schemas.microsoft.com/office/drawing/2014/main" id="{6E121522-6190-46AC-8D3B-0DA7627BA13F}"/>
              </a:ext>
            </a:extLst>
          </p:cNvPr>
          <p:cNvSpPr txBox="1"/>
          <p:nvPr/>
        </p:nvSpPr>
        <p:spPr>
          <a:xfrm rot="21307475">
            <a:off x="1374537" y="1895053"/>
            <a:ext cx="5778567" cy="2062103"/>
          </a:xfrm>
          <a:prstGeom prst="rect">
            <a:avLst/>
          </a:prstGeom>
          <a:noFill/>
        </p:spPr>
        <p:txBody>
          <a:bodyPr wrap="square" rtlCol="0">
            <a:spAutoFit/>
          </a:bodyPr>
          <a:lstStyle/>
          <a:p>
            <a:pPr lvl="0" algn="ctr">
              <a:defRPr/>
            </a:pP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Chúng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ta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cần</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phải</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làm</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gì</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tăng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sức</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đề</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kháng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phòng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chống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bệnh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Covid - 19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và</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xuất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huyết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endParaRPr kumimoji="0" lang="zh-CN"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56" name="Rectangle 55">
            <a:extLst>
              <a:ext uri="{FF2B5EF4-FFF2-40B4-BE49-F238E27FC236}">
                <a16:creationId xmlns="" xmlns:a16="http://schemas.microsoft.com/office/drawing/2014/main" id="{819914BA-BC85-AF58-7715-2EA5D6D1A35A}"/>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11660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2" presetClass="entr" presetSubtype="1" accel="44000" fill="hold" nodeType="afterEffect" p14:presetBounceEnd="62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2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2" presetClass="entr" presetSubtype="1" accel="4400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22BD915-0AD2-5DFF-6CEF-397040DF91B9}"/>
              </a:ext>
            </a:extLst>
          </p:cNvPr>
          <p:cNvPicPr>
            <a:picLocks noChangeAspect="1"/>
          </p:cNvPicPr>
          <p:nvPr/>
        </p:nvPicPr>
        <p:blipFill rotWithShape="1">
          <a:blip r:embed="rId3"/>
          <a:srcRect l="1309"/>
          <a:stretch/>
        </p:blipFill>
        <p:spPr>
          <a:xfrm>
            <a:off x="170823" y="158261"/>
            <a:ext cx="11806812" cy="654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 xmlns:a16="http://schemas.microsoft.com/office/drawing/2014/main" id="{AF23DC82-FC5D-FA3E-543C-AC2B4BC31BBD}"/>
              </a:ext>
            </a:extLst>
          </p:cNvPr>
          <p:cNvSpPr/>
          <p:nvPr/>
        </p:nvSpPr>
        <p:spPr>
          <a:xfrm>
            <a:off x="-1719943" y="87086"/>
            <a:ext cx="1436914" cy="17743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6F7A1884-56AF-9CC9-B48B-E46417C7E232}"/>
              </a:ext>
            </a:extLst>
          </p:cNvPr>
          <p:cNvSpPr/>
          <p:nvPr/>
        </p:nvSpPr>
        <p:spPr>
          <a:xfrm>
            <a:off x="9525838" y="1861457"/>
            <a:ext cx="1467060" cy="1293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204A0B4C-035C-8E3E-992D-82169CA25C57}"/>
              </a:ext>
            </a:extLst>
          </p:cNvPr>
          <p:cNvSpPr txBox="1"/>
          <p:nvPr/>
        </p:nvSpPr>
        <p:spPr>
          <a:xfrm>
            <a:off x="9445452" y="1954852"/>
            <a:ext cx="1627832" cy="1200329"/>
          </a:xfrm>
          <a:prstGeom prst="rect">
            <a:avLst/>
          </a:prstGeom>
          <a:noFill/>
        </p:spPr>
        <p:txBody>
          <a:bodyPr wrap="square" rtlCol="0">
            <a:spAutoFit/>
          </a:bodyPr>
          <a:lstStyle/>
          <a:p>
            <a:pPr algn="ctr"/>
            <a:r>
              <a:rPr lang="en-US" b="1" dirty="0" err="1">
                <a:latin typeface="#9Slide03 Ample" panose="02000000000000000000" pitchFamily="2" charset="0"/>
              </a:rPr>
              <a:t>Cháu</a:t>
            </a:r>
            <a:r>
              <a:rPr lang="en-US" b="1" dirty="0">
                <a:latin typeface="#9Slide03 Ample" panose="02000000000000000000" pitchFamily="2" charset="0"/>
              </a:rPr>
              <a:t> </a:t>
            </a:r>
            <a:r>
              <a:rPr lang="en-US" b="1" dirty="0" err="1">
                <a:latin typeface="#9Slide03 Ample" panose="02000000000000000000" pitchFamily="2" charset="0"/>
              </a:rPr>
              <a:t>sẽ</a:t>
            </a:r>
            <a:r>
              <a:rPr lang="en-US" b="1" dirty="0">
                <a:latin typeface="#9Slide03 Ample" panose="02000000000000000000" pitchFamily="2" charset="0"/>
              </a:rPr>
              <a:t> </a:t>
            </a:r>
            <a:r>
              <a:rPr lang="en-US" b="1" dirty="0" err="1">
                <a:latin typeface="#9Slide03 Ample" panose="02000000000000000000" pitchFamily="2" charset="0"/>
              </a:rPr>
              <a:t>thường</a:t>
            </a:r>
            <a:r>
              <a:rPr lang="en-US" b="1" dirty="0">
                <a:latin typeface="#9Slide03 Ample" panose="02000000000000000000" pitchFamily="2" charset="0"/>
              </a:rPr>
              <a:t> </a:t>
            </a:r>
            <a:r>
              <a:rPr lang="en-US" b="1" dirty="0" err="1">
                <a:latin typeface="#9Slide03 Ample" panose="02000000000000000000" pitchFamily="2" charset="0"/>
              </a:rPr>
              <a:t>xuyên</a:t>
            </a:r>
            <a:r>
              <a:rPr lang="en-US" b="1" dirty="0">
                <a:latin typeface="#9Slide03 Ample" panose="02000000000000000000" pitchFamily="2" charset="0"/>
              </a:rPr>
              <a:t> </a:t>
            </a:r>
            <a:r>
              <a:rPr lang="en-US" b="1" dirty="0" err="1">
                <a:latin typeface="#9Slide03 Ample" panose="02000000000000000000" pitchFamily="2" charset="0"/>
              </a:rPr>
              <a:t>quét</a:t>
            </a:r>
            <a:r>
              <a:rPr lang="en-US" b="1" dirty="0">
                <a:latin typeface="#9Slide03 Ample" panose="02000000000000000000" pitchFamily="2" charset="0"/>
              </a:rPr>
              <a:t> </a:t>
            </a:r>
            <a:r>
              <a:rPr lang="en-US" b="1" dirty="0" err="1">
                <a:latin typeface="#9Slide03 Ample" panose="02000000000000000000" pitchFamily="2" charset="0"/>
              </a:rPr>
              <a:t>dọn</a:t>
            </a:r>
            <a:r>
              <a:rPr lang="en-US" b="1" dirty="0">
                <a:latin typeface="#9Slide03 Ample" panose="02000000000000000000" pitchFamily="2" charset="0"/>
              </a:rPr>
              <a:t> </a:t>
            </a:r>
            <a:r>
              <a:rPr lang="en-US" b="1" dirty="0" err="1">
                <a:latin typeface="#9Slide03 Ample" panose="02000000000000000000" pitchFamily="2" charset="0"/>
              </a:rPr>
              <a:t>cùng</a:t>
            </a:r>
            <a:r>
              <a:rPr lang="en-US" b="1" dirty="0">
                <a:latin typeface="#9Slide03 Ample" panose="02000000000000000000" pitchFamily="2" charset="0"/>
              </a:rPr>
              <a:t> </a:t>
            </a:r>
            <a:r>
              <a:rPr lang="en-US" b="1" dirty="0" err="1">
                <a:latin typeface="#9Slide03 Ample" panose="02000000000000000000" pitchFamily="2" charset="0"/>
              </a:rPr>
              <a:t>bà</a:t>
            </a:r>
            <a:r>
              <a:rPr lang="en-US" b="1" dirty="0">
                <a:latin typeface="#9Slide03 Ample" panose="02000000000000000000" pitchFamily="2" charset="0"/>
              </a:rPr>
              <a:t> ạ!</a:t>
            </a:r>
          </a:p>
        </p:txBody>
      </p:sp>
      <p:sp>
        <p:nvSpPr>
          <p:cNvPr id="7" name="Rectangle 6">
            <a:extLst>
              <a:ext uri="{FF2B5EF4-FFF2-40B4-BE49-F238E27FC236}">
                <a16:creationId xmlns="" xmlns:a16="http://schemas.microsoft.com/office/drawing/2014/main" id="{696CA3D2-CF9D-08EA-9E33-4268206A8696}"/>
              </a:ext>
            </a:extLst>
          </p:cNvPr>
          <p:cNvSpPr/>
          <p:nvPr/>
        </p:nvSpPr>
        <p:spPr>
          <a:xfrm>
            <a:off x="1386673" y="2170444"/>
            <a:ext cx="4853353" cy="1547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4D3E141D-EF93-EEB5-2784-3025B729F5E1}"/>
              </a:ext>
            </a:extLst>
          </p:cNvPr>
          <p:cNvSpPr txBox="1"/>
          <p:nvPr/>
        </p:nvSpPr>
        <p:spPr>
          <a:xfrm>
            <a:off x="1386673" y="1820782"/>
            <a:ext cx="5062096" cy="2246769"/>
          </a:xfrm>
          <a:prstGeom prst="rect">
            <a:avLst/>
          </a:prstGeom>
          <a:noFill/>
        </p:spPr>
        <p:txBody>
          <a:bodyPr wrap="square" rtlCol="0">
            <a:spAutoFit/>
          </a:bodyPr>
          <a:lstStyle/>
          <a:p>
            <a:pPr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Chúng ta cần làm những việc phù hợp để giữ gìn vệ sinh xung quanh nhà tạo không gian sống sạch đẹp, bảo vệ sức khỏe, góp phần phòng tránh dịch bệnh,..</a:t>
            </a:r>
            <a:endParaRPr lang="en-US" sz="28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9151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mph" presetSubtype="0" grpId="1" nodeType="clickEffect">
                                  <p:stCondLst>
                                    <p:cond delay="0"/>
                                  </p:stCondLst>
                                  <p:iterate type="lt">
                                    <p:tmAbs val="25"/>
                                  </p:iterate>
                                  <p:childTnLst>
                                    <p:set>
                                      <p:cBhvr override="childStyle">
                                        <p:cTn id="13" dur="indefinite"/>
                                        <p:tgtEl>
                                          <p:spTgt spid="6">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female teacher character in front of blackboard. Download a Free Preview or  High Quality Adobe Illustrato… | Teacher cartoon, Teachers illustration,  Student cartoon">
            <a:extLst>
              <a:ext uri="{FF2B5EF4-FFF2-40B4-BE49-F238E27FC236}">
                <a16:creationId xmlns="" xmlns:a16="http://schemas.microsoft.com/office/drawing/2014/main" id="{3CB57356-458B-4CD6-926D-D8E98BE8D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42" b="15710"/>
          <a:stretch/>
        </p:blipFill>
        <p:spPr bwMode="auto">
          <a:xfrm>
            <a:off x="925285" y="424543"/>
            <a:ext cx="10548257" cy="61721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844C690D-4C59-4666-AC7F-53651F210C77}"/>
              </a:ext>
            </a:extLst>
          </p:cNvPr>
          <p:cNvSpPr txBox="1"/>
          <p:nvPr/>
        </p:nvSpPr>
        <p:spPr>
          <a:xfrm>
            <a:off x="4627155" y="928302"/>
            <a:ext cx="5975531" cy="2795958"/>
          </a:xfrm>
          <a:prstGeom prst="rect">
            <a:avLst/>
          </a:prstGeom>
          <a:noFill/>
        </p:spPr>
        <p:txBody>
          <a:bodyPr wrap="square" rtlCol="0">
            <a:spAutoFit/>
          </a:bodyPr>
          <a:lstStyle/>
          <a:p>
            <a:pPr algn="just">
              <a:lnSpc>
                <a:spcPct val="150000"/>
              </a:lnSpc>
            </a:pP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Về</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thực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những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điều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vừa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cuộc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sống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hằng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ngày</a:t>
            </a:r>
            <a:r>
              <a:rPr lang="en-US" sz="2400" b="1" dirty="0">
                <a:solidFill>
                  <a:schemeClr val="bg1"/>
                </a:solidFill>
                <a:latin typeface="Times New Roman" panose="02020603050405020304" pitchFamily="18" charset="0"/>
                <a:cs typeface="Times New Roman" panose="02020603050405020304" pitchFamily="18" charset="0"/>
              </a:rPr>
              <a:t>.</a:t>
            </a:r>
          </a:p>
          <a:p>
            <a:pPr algn="just">
              <a:lnSpc>
                <a:spcPct val="150000"/>
              </a:lnSpc>
            </a:pPr>
            <a:r>
              <a:rPr lang="nl-NL" sz="2400" b="1" dirty="0">
                <a:solidFill>
                  <a:schemeClr val="bg1"/>
                </a:solidFill>
                <a:latin typeface="Times New Roman" panose="02020603050405020304" pitchFamily="18" charset="0"/>
                <a:cs typeface="Times New Roman" panose="02020603050405020304" pitchFamily="18" charset="0"/>
              </a:rPr>
              <a:t>- Chụp lại những việc làm tốt của em và mọi người trong gia đình khi thực hiện giữ vệ sinh xung quanh nhà.</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5035BF2E-B13A-7C51-7B90-F81D5CE07C3E}"/>
              </a:ext>
            </a:extLst>
          </p:cNvPr>
          <p:cNvSpPr/>
          <p:nvPr/>
        </p:nvSpPr>
        <p:spPr>
          <a:xfrm>
            <a:off x="-1556657" y="0"/>
            <a:ext cx="1306286" cy="14369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4079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13F2A41-C58C-4F57-AC36-D1DFA722DC7A}"/>
              </a:ext>
            </a:extLst>
          </p:cNvPr>
          <p:cNvPicPr>
            <a:picLocks noChangeAspect="1"/>
          </p:cNvPicPr>
          <p:nvPr/>
        </p:nvPicPr>
        <p:blipFill>
          <a:blip r:embed="rId3"/>
          <a:stretch>
            <a:fillRect/>
          </a:stretch>
        </p:blipFill>
        <p:spPr>
          <a:xfrm>
            <a:off x="2977973" y="1625537"/>
            <a:ext cx="6723618" cy="225312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 xmlns:a16="http://schemas.microsoft.com/office/drawing/2014/main" id="{2EE1B219-1742-C0FE-ACC7-9F8950BE71AC}"/>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318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0072" y="6107048"/>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3257" y="576942"/>
            <a:ext cx="609600" cy="478971"/>
          </a:xfrm>
          <a:prstGeom prst="rect">
            <a:avLst/>
          </a:prstGeom>
        </p:spPr>
      </p:pic>
      <p:sp>
        <p:nvSpPr>
          <p:cNvPr id="8" name="TextBox 7"/>
          <p:cNvSpPr txBox="1"/>
          <p:nvPr/>
        </p:nvSpPr>
        <p:spPr>
          <a:xfrm>
            <a:off x="3386294" y="2171969"/>
            <a:ext cx="5759481" cy="2048339"/>
          </a:xfrm>
          <a:prstGeom prst="rect">
            <a:avLst/>
          </a:prstGeom>
          <a:noFill/>
        </p:spPr>
        <p:txBody>
          <a:bodyPr>
            <a:prstTxWarp prst="textSto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Trò</a:t>
            </a:r>
            <a:r>
              <a:rPr lang="en-GB" b="1"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chơi</a:t>
            </a:r>
            <a:r>
              <a:rPr lang="en-GB" b="1"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Thu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gom</a:t>
            </a:r>
            <a:r>
              <a:rPr lang="en-GB" b="1"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rác</a:t>
            </a:r>
            <a:endParaRPr kumimoji="0" lang="en-GB" sz="1800" b="1" i="0" u="none" strike="noStrike" kern="1200" cap="none" spc="0" normalizeH="0" baseline="0" noProof="0"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6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0"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936367" y="228600"/>
            <a:ext cx="10220783" cy="3455802"/>
            <a:chOff x="457199" y="228600"/>
            <a:chExt cx="8013679" cy="3455802"/>
          </a:xfrm>
        </p:grpSpPr>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9">
              <a:extLst>
                <a:ext uri="{BEBA8EAE-BF5A-486C-A8C5-ECC9F3942E4B}">
                  <a14:imgProps xmlns:a14="http://schemas.microsoft.com/office/drawing/2010/main">
                    <a14:imgLayer r:embed="rId10">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12" name="Rectangle 11">
            <a:extLst>
              <a:ext uri="{FF2B5EF4-FFF2-40B4-BE49-F238E27FC236}">
                <a16:creationId xmlns="" xmlns:a16="http://schemas.microsoft.com/office/drawing/2014/main" id="{CE6368BA-91F3-464D-B0E1-636070DBB6BB}"/>
              </a:ext>
            </a:extLst>
          </p:cNvPr>
          <p:cNvSpPr/>
          <p:nvPr/>
        </p:nvSpPr>
        <p:spPr>
          <a:xfrm>
            <a:off x="2133888" y="4106022"/>
            <a:ext cx="8869611"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57129CBA-AB00-46D9-BA65-557E4E278E95}"/>
              </a:ext>
            </a:extLst>
          </p:cNvPr>
          <p:cNvSpPr/>
          <p:nvPr/>
        </p:nvSpPr>
        <p:spPr>
          <a:xfrm>
            <a:off x="2135358" y="4998062"/>
            <a:ext cx="885524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Times New Roman" pitchFamily="18" charset="0"/>
                <a:cs typeface="Times New Roman" pitchFamily="18" charset="0"/>
              </a:rPr>
              <a:t>B. </a:t>
            </a:r>
            <a:r>
              <a:rPr lang="vi-VN" sz="3200" dirty="0">
                <a:solidFill>
                  <a:prstClr val="black"/>
                </a:solidFill>
                <a:latin typeface="Times New Roman" pitchFamily="18" charset="0"/>
                <a:cs typeface="Times New Roman" pitchFamily="18" charset="0"/>
              </a:rPr>
              <a:t>Thường xuyên dọn dẹp nhà cửa</a:t>
            </a:r>
            <a:r>
              <a:rPr lang="en-US" sz="3200" dirty="0">
                <a:solidFill>
                  <a:prstClr val="black"/>
                </a:solidFill>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14" name="Rectangle 13">
            <a:extLst>
              <a:ext uri="{FF2B5EF4-FFF2-40B4-BE49-F238E27FC236}">
                <a16:creationId xmlns="" xmlns:a16="http://schemas.microsoft.com/office/drawing/2014/main" id="{6ABCEE7A-EA91-4D1A-99A8-B825AF6CD9ED}"/>
              </a:ext>
            </a:extLst>
          </p:cNvPr>
          <p:cNvSpPr/>
          <p:nvPr/>
        </p:nvSpPr>
        <p:spPr>
          <a:xfrm>
            <a:off x="2153189" y="5890102"/>
            <a:ext cx="883513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Vứt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bừa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bãi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 xmlns:a16="http://schemas.microsoft.com/office/drawing/2014/main" id="{89C6C7FD-6157-40D3-87C1-0E86E69776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66454" y="4202654"/>
            <a:ext cx="948925" cy="591378"/>
          </a:xfrm>
          <a:prstGeom prst="rect">
            <a:avLst/>
          </a:prstGeom>
        </p:spPr>
      </p:pic>
      <p:pic>
        <p:nvPicPr>
          <p:cNvPr id="18" name="Picture 17">
            <a:extLst>
              <a:ext uri="{FF2B5EF4-FFF2-40B4-BE49-F238E27FC236}">
                <a16:creationId xmlns="" xmlns:a16="http://schemas.microsoft.com/office/drawing/2014/main" id="{C8B8D869-04FF-499B-A1EE-9CFEF6688D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85206" y="5153001"/>
            <a:ext cx="765477" cy="474764"/>
          </a:xfrm>
          <a:prstGeom prst="rect">
            <a:avLst/>
          </a:prstGeom>
        </p:spPr>
      </p:pic>
      <p:pic>
        <p:nvPicPr>
          <p:cNvPr id="19" name="Picture 18">
            <a:extLst>
              <a:ext uri="{FF2B5EF4-FFF2-40B4-BE49-F238E27FC236}">
                <a16:creationId xmlns="" xmlns:a16="http://schemas.microsoft.com/office/drawing/2014/main" id="{E3E105B9-7950-449A-81AE-2DDEFC69A0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31254" y="5943237"/>
            <a:ext cx="857245" cy="590658"/>
          </a:xfrm>
          <a:prstGeom prst="rect">
            <a:avLst/>
          </a:prstGeom>
        </p:spPr>
      </p:pic>
      <p:sp>
        <p:nvSpPr>
          <p:cNvPr id="24" name="Right Arrow 23">
            <a:hlinkClick r:id="rId13" action="ppaction://hlinksldjump"/>
          </p:cNvPr>
          <p:cNvSpPr/>
          <p:nvPr/>
        </p:nvSpPr>
        <p:spPr>
          <a:xfrm>
            <a:off x="11012616" y="5979105"/>
            <a:ext cx="1330707"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2" name="Rectangle 1"/>
          <p:cNvSpPr/>
          <p:nvPr/>
        </p:nvSpPr>
        <p:spPr>
          <a:xfrm>
            <a:off x="2554014" y="818204"/>
            <a:ext cx="6805029"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Để</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môi</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trường</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xung</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quanh</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nhà</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sạch</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sẽ</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em</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GB" altLang="en-US" sz="44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đã</a:t>
            </a:r>
            <a:r>
              <a:rPr kumimoji="0" lang="en-GB"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a:t>
            </a:r>
            <a:endParaRPr kumimoji="0" lang="en-US" altLang="en-US" sz="44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2223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4"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5"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CE6368BA-91F3-464D-B0E1-636070DBB6BB}"/>
              </a:ext>
            </a:extLst>
          </p:cNvPr>
          <p:cNvSpPr/>
          <p:nvPr/>
        </p:nvSpPr>
        <p:spPr>
          <a:xfrm>
            <a:off x="2129109" y="4044829"/>
            <a:ext cx="9787483" cy="75393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Đảm bảo được sức khỏe.</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57129CBA-AB00-46D9-BA65-557E4E278E95}"/>
              </a:ext>
            </a:extLst>
          </p:cNvPr>
          <p:cNvSpPr/>
          <p:nvPr/>
        </p:nvSpPr>
        <p:spPr>
          <a:xfrm>
            <a:off x="2139293" y="5862867"/>
            <a:ext cx="978748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8565BC8A-4762-432C-A0A3-39D72E6C2A3C}"/>
              </a:ext>
            </a:extLst>
          </p:cNvPr>
          <p:cNvSpPr/>
          <p:nvPr/>
        </p:nvSpPr>
        <p:spPr>
          <a:xfrm>
            <a:off x="2129109" y="4953848"/>
            <a:ext cx="9787481" cy="75393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Phòng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bệnh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0735" y="4149621"/>
            <a:ext cx="981770" cy="591378"/>
          </a:xfrm>
          <a:prstGeom prst="rect">
            <a:avLst/>
          </a:prstGeom>
        </p:spPr>
      </p:pic>
      <p:pic>
        <p:nvPicPr>
          <p:cNvPr id="17" name="Picture 16">
            <a:extLst>
              <a:ext uri="{FF2B5EF4-FFF2-40B4-BE49-F238E27FC236}">
                <a16:creationId xmlns=""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0855" y="5035485"/>
            <a:ext cx="980576" cy="590658"/>
          </a:xfrm>
          <a:prstGeom prst="rect">
            <a:avLst/>
          </a:prstGeom>
        </p:spPr>
      </p:pic>
      <p:pic>
        <p:nvPicPr>
          <p:cNvPr id="18" name="Picture 17">
            <a:extLst>
              <a:ext uri="{FF2B5EF4-FFF2-40B4-BE49-F238E27FC236}">
                <a16:creationId xmlns=""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0855" y="5875791"/>
            <a:ext cx="980575" cy="537702"/>
          </a:xfrm>
          <a:prstGeom prst="rect">
            <a:avLst/>
          </a:prstGeom>
        </p:spPr>
      </p:pic>
      <p:sp>
        <p:nvSpPr>
          <p:cNvPr id="24" name="Right Arrow 23">
            <a:hlinkClick r:id="rId7" action="ppaction://hlinksldjump"/>
          </p:cNvPr>
          <p:cNvSpPr/>
          <p:nvPr/>
        </p:nvSpPr>
        <p:spPr>
          <a:xfrm>
            <a:off x="10995534" y="5999887"/>
            <a:ext cx="1522156"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nvGrpSpPr>
          <p:cNvPr id="21" name="Group 20"/>
          <p:cNvGrpSpPr/>
          <p:nvPr/>
        </p:nvGrpSpPr>
        <p:grpSpPr>
          <a:xfrm>
            <a:off x="712772" y="228600"/>
            <a:ext cx="12609748"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2554014" y="549800"/>
            <a:ext cx="882868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Giữ gìn môi trường xung quanh nhà ở đem lại lợi ích gì?</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197833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57129CBA-AB00-46D9-BA65-557E4E278E95}"/>
              </a:ext>
            </a:extLst>
          </p:cNvPr>
          <p:cNvSpPr/>
          <p:nvPr/>
        </p:nvSpPr>
        <p:spPr>
          <a:xfrm>
            <a:off x="3040596" y="4154784"/>
            <a:ext cx="796158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Trồng</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cây</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xanh</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14" name="Rectangle 13">
            <a:extLst>
              <a:ext uri="{FF2B5EF4-FFF2-40B4-BE49-F238E27FC236}">
                <a16:creationId xmlns="" xmlns:a16="http://schemas.microsoft.com/office/drawing/2014/main" id="{6ABCEE7A-EA91-4D1A-99A8-B825AF6CD9ED}"/>
              </a:ext>
            </a:extLst>
          </p:cNvPr>
          <p:cNvSpPr/>
          <p:nvPr/>
        </p:nvSpPr>
        <p:spPr>
          <a:xfrm>
            <a:off x="3040596" y="5973652"/>
            <a:ext cx="796158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Bẻ</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cành</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15" name="Rectangle 14">
            <a:extLst>
              <a:ext uri="{FF2B5EF4-FFF2-40B4-BE49-F238E27FC236}">
                <a16:creationId xmlns="" xmlns:a16="http://schemas.microsoft.com/office/drawing/2014/main" id="{8565BC8A-4762-432C-A0A3-39D72E6C2A3C}"/>
              </a:ext>
            </a:extLst>
          </p:cNvPr>
          <p:cNvSpPr/>
          <p:nvPr/>
        </p:nvSpPr>
        <p:spPr>
          <a:xfrm>
            <a:off x="3040596" y="5064218"/>
            <a:ext cx="796158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Hái</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hoa</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pic>
        <p:nvPicPr>
          <p:cNvPr id="17" name="Picture 16">
            <a:extLst>
              <a:ext uri="{FF2B5EF4-FFF2-40B4-BE49-F238E27FC236}">
                <a16:creationId xmlns=""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964" y="5117353"/>
            <a:ext cx="958345" cy="590658"/>
          </a:xfrm>
          <a:prstGeom prst="rect">
            <a:avLst/>
          </a:prstGeom>
        </p:spPr>
      </p:pic>
      <p:pic>
        <p:nvPicPr>
          <p:cNvPr id="18" name="Picture 17">
            <a:extLst>
              <a:ext uri="{FF2B5EF4-FFF2-40B4-BE49-F238E27FC236}">
                <a16:creationId xmlns=""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547" y="4207829"/>
            <a:ext cx="958343" cy="537702"/>
          </a:xfrm>
          <a:prstGeom prst="rect">
            <a:avLst/>
          </a:prstGeom>
        </p:spPr>
      </p:pic>
      <p:pic>
        <p:nvPicPr>
          <p:cNvPr id="19" name="Picture 18">
            <a:extLst>
              <a:ext uri="{FF2B5EF4-FFF2-40B4-BE49-F238E27FC236}">
                <a16:creationId xmlns=""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964" y="6000219"/>
            <a:ext cx="958345" cy="590658"/>
          </a:xfrm>
          <a:prstGeom prst="rect">
            <a:avLst/>
          </a:prstGeom>
        </p:spPr>
      </p:pic>
      <p:sp>
        <p:nvSpPr>
          <p:cNvPr id="24" name="Right Arrow 23">
            <a:hlinkClick r:id="rId7" action="ppaction://hlinksldjump"/>
          </p:cNvPr>
          <p:cNvSpPr/>
          <p:nvPr/>
        </p:nvSpPr>
        <p:spPr>
          <a:xfrm>
            <a:off x="11166585" y="5999887"/>
            <a:ext cx="1487646"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grpSp>
        <p:nvGrpSpPr>
          <p:cNvPr id="21" name="Group 20"/>
          <p:cNvGrpSpPr/>
          <p:nvPr/>
        </p:nvGrpSpPr>
        <p:grpSpPr>
          <a:xfrm>
            <a:off x="1981200" y="228600"/>
            <a:ext cx="11426177"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704896" y="673876"/>
            <a:ext cx="786699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Đâu</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là</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việc</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làm</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itchFamily="18" charset="0"/>
                <a:ea typeface="Arial-Rounded" panose="020B0500000000000000" pitchFamily="34" charset="0"/>
                <a:cs typeface="Times New Roman" pitchFamily="18" charset="0"/>
              </a:rPr>
              <a:t>có</a:t>
            </a:r>
            <a:r>
              <a:rPr kumimoji="0" lang="en-US" sz="3600" b="1" i="0" u="none" strike="noStrike" kern="1200" cap="none" spc="0" normalizeH="0" baseline="0" noProof="0" dirty="0">
                <a:ln>
                  <a:noFill/>
                </a:ln>
                <a:solidFill>
                  <a:srgbClr val="FFFF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itchFamily="18" charset="0"/>
                <a:ea typeface="Arial-Rounded" panose="020B0500000000000000" pitchFamily="34" charset="0"/>
                <a:cs typeface="Times New Roman" pitchFamily="18" charset="0"/>
              </a:rPr>
              <a:t>lợi</a:t>
            </a:r>
            <a:r>
              <a:rPr kumimoji="0" lang="en-US" sz="3600" b="1" i="0" u="none" strike="noStrike" kern="1200" cap="none" spc="0" normalizeH="0" baseline="0" noProof="0" dirty="0">
                <a:ln>
                  <a:noFill/>
                </a:ln>
                <a:solidFill>
                  <a:srgbClr val="FFFF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đối</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với</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môi</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trường</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xung</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quanh</a:t>
            </a:r>
            <a:r>
              <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381639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3"/>
                                        </p:tgtEl>
                                        <p:attrNameLst>
                                          <p:attrName>fillcolor</p:attrName>
                                        </p:attrNameLst>
                                      </p:cBhvr>
                                      <p:to>
                                        <a:srgbClr val="FFF2CC"/>
                                      </p:to>
                                    </p:animClr>
                                    <p:set>
                                      <p:cBhvr>
                                        <p:cTn id="25" dur="250" fill="hold"/>
                                        <p:tgtEl>
                                          <p:spTgt spid="13"/>
                                        </p:tgtEl>
                                        <p:attrNameLst>
                                          <p:attrName>fill.type</p:attrName>
                                        </p:attrNameLst>
                                      </p:cBhvr>
                                      <p:to>
                                        <p:strVal val="solid"/>
                                      </p:to>
                                    </p:set>
                                    <p:set>
                                      <p:cBhvr>
                                        <p:cTn id="26" dur="250" fill="hold"/>
                                        <p:tgtEl>
                                          <p:spTgt spid="13"/>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8"/>
                                        </p:tgtEl>
                                        <p:attrNameLst>
                                          <p:attrName>style.visibility</p:attrName>
                                        </p:attrNameLst>
                                      </p:cBhvr>
                                      <p:to>
                                        <p:strVal val="visible"/>
                                      </p:to>
                                    </p:set>
                                    <p:anim calcmode="lin" valueType="num">
                                      <p:cBhvr>
                                        <p:cTn id="29" dur="250" fill="hold"/>
                                        <p:tgtEl>
                                          <p:spTgt spid="18"/>
                                        </p:tgtEl>
                                        <p:attrNameLst>
                                          <p:attrName>ppt_w</p:attrName>
                                        </p:attrNameLst>
                                      </p:cBhvr>
                                      <p:tavLst>
                                        <p:tav tm="0">
                                          <p:val>
                                            <p:strVal val="4*#ppt_w"/>
                                          </p:val>
                                        </p:tav>
                                        <p:tav tm="100000">
                                          <p:val>
                                            <p:strVal val="#ppt_w"/>
                                          </p:val>
                                        </p:tav>
                                      </p:tavLst>
                                    </p:anim>
                                    <p:anim calcmode="lin" valueType="num">
                                      <p:cBhvr>
                                        <p:cTn id="3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par>
                                <p:cTn id="31" presetID="1" presetClass="emph" presetSubtype="2" fill="hold" nodeType="withEffect">
                                  <p:stCondLst>
                                    <p:cond delay="1000"/>
                                  </p:stCondLst>
                                  <p:childTnLst>
                                    <p:animClr clrSpc="rgb" dir="cw">
                                      <p:cBhvr>
                                        <p:cTn id="32" dur="250" fill="hold"/>
                                        <p:tgtEl>
                                          <p:spTgt spid="13"/>
                                        </p:tgtEl>
                                        <p:attrNameLst>
                                          <p:attrName>fillcolor</p:attrName>
                                        </p:attrNameLst>
                                      </p:cBhvr>
                                      <p:to>
                                        <a:srgbClr val="00B050"/>
                                      </p:to>
                                    </p:animClr>
                                    <p:set>
                                      <p:cBhvr>
                                        <p:cTn id="33" dur="250" fill="hold"/>
                                        <p:tgtEl>
                                          <p:spTgt spid="13"/>
                                        </p:tgtEl>
                                        <p:attrNameLst>
                                          <p:attrName>fill.type</p:attrName>
                                        </p:attrNameLst>
                                      </p:cBhvr>
                                      <p:to>
                                        <p:strVal val="solid"/>
                                      </p:to>
                                    </p:set>
                                    <p:set>
                                      <p:cBhvr>
                                        <p:cTn id="3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4"/>
                                        </p:tgtEl>
                                        <p:attrNameLst>
                                          <p:attrName>fillcolor</p:attrName>
                                        </p:attrNameLst>
                                      </p:cBhvr>
                                      <p:to>
                                        <a:srgbClr val="FFF2CC"/>
                                      </p:to>
                                    </p:animClr>
                                    <p:set>
                                      <p:cBhvr>
                                        <p:cTn id="40" dur="250" fill="hold"/>
                                        <p:tgtEl>
                                          <p:spTgt spid="14"/>
                                        </p:tgtEl>
                                        <p:attrNameLst>
                                          <p:attrName>fill.type</p:attrName>
                                        </p:attrNameLst>
                                      </p:cBhvr>
                                      <p:to>
                                        <p:strVal val="solid"/>
                                      </p:to>
                                    </p:set>
                                    <p:set>
                                      <p:cBhvr>
                                        <p:cTn id="41" dur="250" fill="hold"/>
                                        <p:tgtEl>
                                          <p:spTgt spid="14"/>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250" fill="hold"/>
                                        <p:tgtEl>
                                          <p:spTgt spid="19"/>
                                        </p:tgtEl>
                                        <p:attrNameLst>
                                          <p:attrName>ppt_w</p:attrName>
                                        </p:attrNameLst>
                                      </p:cBhvr>
                                      <p:tavLst>
                                        <p:tav tm="0">
                                          <p:val>
                                            <p:strVal val="4*#ppt_w"/>
                                          </p:val>
                                        </p:tav>
                                        <p:tav tm="100000">
                                          <p:val>
                                            <p:strVal val="#ppt_w"/>
                                          </p:val>
                                        </p:tav>
                                      </p:tavLst>
                                    </p:anim>
                                    <p:anim calcmode="lin" valueType="num">
                                      <p:cBhvr>
                                        <p:cTn id="4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0"/>
                                  </p:stCondLst>
                                  <p:childTnLst>
                                    <p:animClr clrSpc="rgb" dir="cw">
                                      <p:cBhvr>
                                        <p:cTn id="47" dur="250" fill="hold"/>
                                        <p:tgtEl>
                                          <p:spTgt spid="14"/>
                                        </p:tgtEl>
                                        <p:attrNameLst>
                                          <p:attrName>fillcolor</p:attrName>
                                        </p:attrNameLst>
                                      </p:cBhvr>
                                      <p:to>
                                        <a:srgbClr val="FFFF00"/>
                                      </p:to>
                                    </p:animClr>
                                    <p:set>
                                      <p:cBhvr>
                                        <p:cTn id="48" dur="250" fill="hold"/>
                                        <p:tgtEl>
                                          <p:spTgt spid="14"/>
                                        </p:tgtEl>
                                        <p:attrNameLst>
                                          <p:attrName>fill.type</p:attrName>
                                        </p:attrNameLst>
                                      </p:cBhvr>
                                      <p:to>
                                        <p:strVal val="solid"/>
                                      </p:to>
                                    </p:set>
                                    <p:set>
                                      <p:cBhvr>
                                        <p:cTn id="4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CE6368BA-91F3-464D-B0E1-636070DBB6BB}"/>
              </a:ext>
            </a:extLst>
          </p:cNvPr>
          <p:cNvSpPr/>
          <p:nvPr/>
        </p:nvSpPr>
        <p:spPr>
          <a:xfrm>
            <a:off x="3038234" y="3954885"/>
            <a:ext cx="5898682"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A. </a:t>
            </a:r>
            <a:r>
              <a:rPr kumimoji="0" lang="en-US" sz="32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Dọn</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dẹp</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nhà</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cửa</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 xmlns:a16="http://schemas.microsoft.com/office/drawing/2014/main" id="{57129CBA-AB00-46D9-BA65-557E4E278E95}"/>
              </a:ext>
            </a:extLst>
          </p:cNvPr>
          <p:cNvSpPr/>
          <p:nvPr/>
        </p:nvSpPr>
        <p:spPr>
          <a:xfrm>
            <a:off x="3038233" y="5754069"/>
            <a:ext cx="589868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C</a:t>
            </a:r>
            <a:r>
              <a:rPr kumimoji="0" lang="en-US" sz="3200" b="0" i="0" u="none" strike="noStrike" kern="1200" cap="none" spc="0" normalizeH="0" baseline="0" noProof="0" dirty="0">
                <a:ln>
                  <a:noFill/>
                </a:ln>
                <a:solidFill>
                  <a:prstClr val="black"/>
                </a:solidFill>
                <a:effectLst/>
                <a:uLnTx/>
                <a:uFillTx/>
                <a:latin typeface="+mj-lt"/>
              </a:rPr>
              <a:t>.</a:t>
            </a:r>
            <a:r>
              <a:rPr kumimoji="0" lang="vi-VN" sz="3200" b="0" i="0" u="none" strike="noStrike" kern="1200" cap="none" spc="0" normalizeH="0" baseline="0" noProof="0" dirty="0">
                <a:ln>
                  <a:noFill/>
                </a:ln>
                <a:solidFill>
                  <a:prstClr val="black"/>
                </a:solidFill>
                <a:effectLst/>
                <a:uLnTx/>
                <a:uFillTx/>
                <a:latin typeface="+mj-lt"/>
              </a:rPr>
              <a:t> </a:t>
            </a:r>
            <a:r>
              <a:rPr kumimoji="0" lang="en-US" sz="32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Chặt</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phá</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rừng</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bừa</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bãi</a:t>
            </a:r>
            <a:r>
              <a:rPr kumimoji="0" lang="en-US" sz="3200" b="0" i="0" u="none" strike="noStrike" kern="1200" cap="none" spc="0" normalizeH="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 xmlns:a16="http://schemas.microsoft.com/office/drawing/2014/main" id="{6ABCEE7A-EA91-4D1A-99A8-B825AF6CD9ED}"/>
              </a:ext>
            </a:extLst>
          </p:cNvPr>
          <p:cNvSpPr/>
          <p:nvPr/>
        </p:nvSpPr>
        <p:spPr>
          <a:xfrm>
            <a:off x="3038234" y="4869161"/>
            <a:ext cx="588428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B.</a:t>
            </a:r>
            <a:r>
              <a:rPr kumimoji="0" lang="en-US" sz="3200" b="0" i="0" u="none" strike="noStrike" kern="1200" cap="none" spc="0" normalizeH="0" baseline="0" noProof="0" dirty="0">
                <a:ln>
                  <a:noFill/>
                </a:ln>
                <a:solidFill>
                  <a:prstClr val="black"/>
                </a:solidFill>
                <a:effectLst/>
                <a:uLnTx/>
                <a:uFillTx/>
                <a:latin typeface="+mj-lt"/>
              </a:rPr>
              <a:t> </a:t>
            </a:r>
            <a:r>
              <a:rPr kumimoji="0" lang="en-US" sz="3200" b="0" i="0" u="none" strike="noStrike" kern="1200" cap="none" spc="0" normalizeH="0" baseline="0" noProof="0" dirty="0" err="1">
                <a:ln>
                  <a:noFill/>
                </a:ln>
                <a:solidFill>
                  <a:prstClr val="black"/>
                </a:solidFill>
                <a:effectLst/>
                <a:uLnTx/>
                <a:uFillTx/>
                <a:latin typeface="+mj-lt"/>
              </a:rPr>
              <a:t>Trồng</a:t>
            </a:r>
            <a:r>
              <a:rPr kumimoji="0" lang="en-US" sz="3200" b="0" i="0" u="none" strike="noStrike" kern="1200" cap="none" spc="0" normalizeH="0" noProof="0" dirty="0">
                <a:ln>
                  <a:noFill/>
                </a:ln>
                <a:solidFill>
                  <a:prstClr val="black"/>
                </a:solidFill>
                <a:effectLst/>
                <a:uLnTx/>
                <a:uFillTx/>
                <a:latin typeface="+mj-lt"/>
              </a:rPr>
              <a:t> </a:t>
            </a:r>
            <a:r>
              <a:rPr kumimoji="0" lang="en-US" sz="3200" b="0" i="0" u="none" strike="noStrike" kern="1200" cap="none" spc="0" normalizeH="0" noProof="0" dirty="0" err="1">
                <a:ln>
                  <a:noFill/>
                </a:ln>
                <a:solidFill>
                  <a:prstClr val="black"/>
                </a:solidFill>
                <a:effectLst/>
                <a:uLnTx/>
                <a:uFillTx/>
                <a:latin typeface="+mj-lt"/>
              </a:rPr>
              <a:t>cây</a:t>
            </a:r>
            <a:r>
              <a:rPr kumimoji="0" lang="en-US" sz="3200" b="0" i="0" u="none" strike="noStrike" kern="1200" cap="none" spc="0" normalizeH="0" noProof="0" dirty="0">
                <a:ln>
                  <a:noFill/>
                </a:ln>
                <a:solidFill>
                  <a:prstClr val="black"/>
                </a:solidFill>
                <a:effectLst/>
                <a:uLnTx/>
                <a:uFillTx/>
                <a:latin typeface="+mj-lt"/>
              </a:rPr>
              <a:t>.</a:t>
            </a:r>
            <a:endPar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9576" y="4007616"/>
            <a:ext cx="672947" cy="591378"/>
          </a:xfrm>
          <a:prstGeom prst="rect">
            <a:avLst/>
          </a:prstGeom>
        </p:spPr>
      </p:pic>
      <p:pic>
        <p:nvPicPr>
          <p:cNvPr id="18" name="Picture 17">
            <a:extLst>
              <a:ext uri="{FF2B5EF4-FFF2-40B4-BE49-F238E27FC236}">
                <a16:creationId xmlns=""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0044" y="5807114"/>
            <a:ext cx="672128" cy="537702"/>
          </a:xfrm>
          <a:prstGeom prst="rect">
            <a:avLst/>
          </a:prstGeom>
        </p:spPr>
      </p:pic>
      <p:pic>
        <p:nvPicPr>
          <p:cNvPr id="19" name="Picture 18">
            <a:extLst>
              <a:ext uri="{FF2B5EF4-FFF2-40B4-BE49-F238E27FC236}">
                <a16:creationId xmlns=""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0043" y="4895728"/>
            <a:ext cx="672129" cy="590658"/>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mj-lt"/>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mj-lt"/>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mj-lt"/>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mj-lt"/>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412046" y="657000"/>
            <a:ext cx="498084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mj-lt"/>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mj-lt"/>
                <a:ea typeface="Arial-Rounded" panose="020B0500000000000000" pitchFamily="34" charset="0"/>
                <a:cs typeface="Arial-Rounded" panose="020B0500000000000000" pitchFamily="34" charset="0"/>
              </a:rPr>
              <a:t>hại</a:t>
            </a:r>
            <a:r>
              <a:rPr kumimoji="0" lang="en-US" sz="36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đối</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môi</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xung</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quanh</a:t>
            </a: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9647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30544F70-1D05-4A3F-AF98-5DA538025B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a:off x="10836499" y="2814452"/>
            <a:ext cx="1850306" cy="4146468"/>
          </a:xfrm>
          <a:prstGeom prst="rect">
            <a:avLst/>
          </a:prstGeom>
        </p:spPr>
      </p:pic>
      <p:pic>
        <p:nvPicPr>
          <p:cNvPr id="7" name="图片 6">
            <a:extLst>
              <a:ext uri="{FF2B5EF4-FFF2-40B4-BE49-F238E27FC236}">
                <a16:creationId xmlns="" xmlns:a16="http://schemas.microsoft.com/office/drawing/2014/main" id="{083DE9EA-DA41-4FFD-BA57-31D98CA33C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61" t="17322" r="51932" b="4172"/>
          <a:stretch/>
        </p:blipFill>
        <p:spPr>
          <a:xfrm>
            <a:off x="-142506" y="1330036"/>
            <a:ext cx="6563021" cy="5320146"/>
          </a:xfrm>
          <a:prstGeom prst="rect">
            <a:avLst/>
          </a:prstGeom>
        </p:spPr>
      </p:pic>
      <p:pic>
        <p:nvPicPr>
          <p:cNvPr id="13" name="图片 12">
            <a:extLst>
              <a:ext uri="{FF2B5EF4-FFF2-40B4-BE49-F238E27FC236}">
                <a16:creationId xmlns="" xmlns:a16="http://schemas.microsoft.com/office/drawing/2014/main" id="{6B451D9C-E880-4EC4-A5D0-E70602129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41353"/>
            <a:ext cx="12192000" cy="6116647"/>
          </a:xfrm>
          <a:prstGeom prst="rect">
            <a:avLst/>
          </a:prstGeom>
        </p:spPr>
      </p:pic>
      <p:pic>
        <p:nvPicPr>
          <p:cNvPr id="11" name="Picture 10">
            <a:extLst>
              <a:ext uri="{FF2B5EF4-FFF2-40B4-BE49-F238E27FC236}">
                <a16:creationId xmlns="" xmlns:a16="http://schemas.microsoft.com/office/drawing/2014/main" id="{81698709-CA43-4E4C-87E2-77AC8295980B}"/>
              </a:ext>
            </a:extLst>
          </p:cNvPr>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6096000" y="43452"/>
            <a:ext cx="4245610" cy="1599565"/>
          </a:xfrm>
          <a:prstGeom prst="rect">
            <a:avLst/>
          </a:prstGeom>
          <a:noFill/>
          <a:ln w="9525">
            <a:noFill/>
          </a:ln>
        </p:spPr>
      </p:pic>
      <p:pic>
        <p:nvPicPr>
          <p:cNvPr id="14" name="Picture 13">
            <a:extLst>
              <a:ext uri="{FF2B5EF4-FFF2-40B4-BE49-F238E27FC236}">
                <a16:creationId xmlns="" xmlns:a16="http://schemas.microsoft.com/office/drawing/2014/main" id="{77CBCCDC-CBDE-4445-955A-494F3E3C47F2}"/>
              </a:ext>
            </a:extLst>
          </p:cNvPr>
          <p:cNvPicPr>
            <a:picLocks noChangeAspect="1"/>
          </p:cNvPicPr>
          <p:nvPr/>
        </p:nvPicPr>
        <p:blipFill>
          <a:blip r:embed="rId6"/>
          <a:stretch>
            <a:fillRect/>
          </a:stretch>
        </p:blipFill>
        <p:spPr>
          <a:xfrm>
            <a:off x="6527718" y="630504"/>
            <a:ext cx="3706689" cy="859611"/>
          </a:xfrm>
          <a:prstGeom prst="rect">
            <a:avLst/>
          </a:prstGeom>
        </p:spPr>
      </p:pic>
      <p:pic>
        <p:nvPicPr>
          <p:cNvPr id="4" name="Picture 3">
            <a:extLst>
              <a:ext uri="{FF2B5EF4-FFF2-40B4-BE49-F238E27FC236}">
                <a16:creationId xmlns="" xmlns:a16="http://schemas.microsoft.com/office/drawing/2014/main" id="{FF5CE1F5-0AE0-46B3-AA4E-034D43B92619}"/>
              </a:ext>
            </a:extLst>
          </p:cNvPr>
          <p:cNvPicPr>
            <a:picLocks noChangeAspect="1"/>
          </p:cNvPicPr>
          <p:nvPr/>
        </p:nvPicPr>
        <p:blipFill>
          <a:blip r:embed="rId7"/>
          <a:stretch>
            <a:fillRect/>
          </a:stretch>
        </p:blipFill>
        <p:spPr>
          <a:xfrm>
            <a:off x="5071255" y="2393279"/>
            <a:ext cx="7120745" cy="2706859"/>
          </a:xfrm>
          <a:prstGeom prst="rect">
            <a:avLst/>
          </a:prstGeom>
        </p:spPr>
      </p:pic>
      <p:sp>
        <p:nvSpPr>
          <p:cNvPr id="2" name="Rectangle 1">
            <a:extLst>
              <a:ext uri="{FF2B5EF4-FFF2-40B4-BE49-F238E27FC236}">
                <a16:creationId xmlns="" xmlns:a16="http://schemas.microsoft.com/office/drawing/2014/main" id="{9F874AE3-593D-F6E2-67B2-4FFA2D2D3409}"/>
              </a:ext>
            </a:extLst>
          </p:cNvPr>
          <p:cNvSpPr/>
          <p:nvPr/>
        </p:nvSpPr>
        <p:spPr>
          <a:xfrm>
            <a:off x="-1545771" y="0"/>
            <a:ext cx="1295709" cy="1330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630190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2073AE05-7BBD-4B70-A03E-2D8B1FC49336}"/>
              </a:ext>
            </a:extLst>
          </p:cNvPr>
          <p:cNvSpPr/>
          <p:nvPr/>
        </p:nvSpPr>
        <p:spPr>
          <a:xfrm>
            <a:off x="3325257" y="2018841"/>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pic>
        <p:nvPicPr>
          <p:cNvPr id="3" name="Picture 2">
            <a:extLst>
              <a:ext uri="{FF2B5EF4-FFF2-40B4-BE49-F238E27FC236}">
                <a16:creationId xmlns="" xmlns:a16="http://schemas.microsoft.com/office/drawing/2014/main" id="{AA1EB8A9-F164-4AB1-97D3-64C55586A2FA}"/>
              </a:ext>
            </a:extLst>
          </p:cNvPr>
          <p:cNvPicPr>
            <a:picLocks noChangeAspect="1"/>
          </p:cNvPicPr>
          <p:nvPr/>
        </p:nvPicPr>
        <p:blipFill>
          <a:blip r:embed="rId3"/>
          <a:stretch>
            <a:fillRect/>
          </a:stretch>
        </p:blipFill>
        <p:spPr>
          <a:xfrm>
            <a:off x="2971799" y="1792471"/>
            <a:ext cx="6248400" cy="2180815"/>
          </a:xfrm>
          <a:prstGeom prst="rect">
            <a:avLst/>
          </a:prstGeom>
        </p:spPr>
      </p:pic>
      <p:sp>
        <p:nvSpPr>
          <p:cNvPr id="2" name="Rectangle 1">
            <a:extLst>
              <a:ext uri="{FF2B5EF4-FFF2-40B4-BE49-F238E27FC236}">
                <a16:creationId xmlns="" xmlns:a16="http://schemas.microsoft.com/office/drawing/2014/main" id="{54AF79F9-FB7A-522E-93AA-E3406B78F6AB}"/>
              </a:ext>
            </a:extLst>
          </p:cNvPr>
          <p:cNvSpPr/>
          <p:nvPr/>
        </p:nvSpPr>
        <p:spPr>
          <a:xfrm>
            <a:off x="-1850571" y="0"/>
            <a:ext cx="1665514" cy="201884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8994148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730</Words>
  <Application>Microsoft Office PowerPoint</Application>
  <PresentationFormat>Custom</PresentationFormat>
  <Paragraphs>82</Paragraphs>
  <Slides>29</Slides>
  <Notes>24</Notes>
  <HiddenSlides>0</HiddenSlides>
  <MMClips>1</MMClips>
  <ScaleCrop>false</ScaleCrop>
  <HeadingPairs>
    <vt:vector size="4" baseType="variant">
      <vt:variant>
        <vt:lpstr>Theme</vt:lpstr>
      </vt:variant>
      <vt:variant>
        <vt:i4>8</vt:i4>
      </vt:variant>
      <vt:variant>
        <vt:lpstr>Slide Titles</vt:lpstr>
      </vt:variant>
      <vt:variant>
        <vt:i4>29</vt:i4>
      </vt:variant>
    </vt:vector>
  </HeadingPairs>
  <TitlesOfParts>
    <vt:vector size="37" baseType="lpstr">
      <vt:lpstr>1_Office 主题​​</vt:lpstr>
      <vt:lpstr>Office 主题​​</vt:lpstr>
      <vt:lpstr>2_Office 主题​​</vt:lpstr>
      <vt:lpstr>4_Office 主题​​</vt:lpstr>
      <vt:lpstr>5_Office Theme</vt:lpstr>
      <vt:lpstr>5_Office 主题​​</vt:lpstr>
      <vt:lpstr>1_Simple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38</cp:revision>
  <dcterms:created xsi:type="dcterms:W3CDTF">2022-07-10T22:58:02Z</dcterms:created>
  <dcterms:modified xsi:type="dcterms:W3CDTF">2022-09-24T13:59:01Z</dcterms:modified>
</cp:coreProperties>
</file>