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39"/>
  </p:notesMasterIdLst>
  <p:sldIdLst>
    <p:sldId id="256" r:id="rId2"/>
    <p:sldId id="261" r:id="rId3"/>
    <p:sldId id="257" r:id="rId4"/>
    <p:sldId id="258" r:id="rId5"/>
    <p:sldId id="320" r:id="rId6"/>
    <p:sldId id="321" r:id="rId7"/>
    <p:sldId id="286" r:id="rId8"/>
    <p:sldId id="283" r:id="rId9"/>
    <p:sldId id="285" r:id="rId10"/>
    <p:sldId id="259" r:id="rId11"/>
    <p:sldId id="296" r:id="rId12"/>
    <p:sldId id="317" r:id="rId13"/>
    <p:sldId id="323" r:id="rId14"/>
    <p:sldId id="322" r:id="rId15"/>
    <p:sldId id="315" r:id="rId16"/>
    <p:sldId id="287" r:id="rId17"/>
    <p:sldId id="324" r:id="rId18"/>
    <p:sldId id="297" r:id="rId19"/>
    <p:sldId id="298" r:id="rId20"/>
    <p:sldId id="308" r:id="rId21"/>
    <p:sldId id="309" r:id="rId22"/>
    <p:sldId id="310" r:id="rId23"/>
    <p:sldId id="311" r:id="rId24"/>
    <p:sldId id="312" r:id="rId25"/>
    <p:sldId id="313" r:id="rId26"/>
    <p:sldId id="314" r:id="rId27"/>
    <p:sldId id="290" r:id="rId28"/>
    <p:sldId id="318" r:id="rId29"/>
    <p:sldId id="325" r:id="rId30"/>
    <p:sldId id="326" r:id="rId31"/>
    <p:sldId id="288" r:id="rId32"/>
    <p:sldId id="294" r:id="rId33"/>
    <p:sldId id="319" r:id="rId34"/>
    <p:sldId id="289" r:id="rId35"/>
    <p:sldId id="327" r:id="rId36"/>
    <p:sldId id="295" r:id="rId37"/>
    <p:sldId id="328" r:id="rId38"/>
  </p:sldIdLst>
  <p:sldSz cx="9144000" cy="5143500" type="screen16x9"/>
  <p:notesSz cx="6858000" cy="9144000"/>
  <p:embeddedFontLst>
    <p:embeddedFont>
      <p:font typeface="Concert One" panose="020B0604020202020204" charset="0"/>
      <p:regular r:id="rId40"/>
    </p:embeddedFont>
    <p:embeddedFont>
      <p:font typeface="VNI-Times" pitchFamily="2" charset="0"/>
      <p:regular r:id="rId41"/>
      <p:bold r:id="rId42"/>
      <p:italic r:id="rId43"/>
      <p:boldItalic r:id="rId44"/>
    </p:embeddedFont>
    <p:embeddedFont>
      <p:font typeface="Roboto Mono Regular" panose="020B0604020202020204" charset="0"/>
      <p:regular r:id="rId45"/>
      <p:bold r:id="rId46"/>
      <p:italic r:id="rId47"/>
      <p:boldItalic r:id="rId48"/>
    </p:embeddedFont>
    <p:embeddedFont>
      <p:font typeface="Coming Soon" panose="020B0604020202020204" charset="0"/>
      <p:regular r:id="rId49"/>
    </p:embeddedFont>
    <p:embeddedFont>
      <p:font typeface="Anonymous Pro" panose="020B060402020202020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D49715-0FD8-49F5-9F75-9C850765EA34}">
  <a:tblStyle styleId="{24D49715-0FD8-49F5-9F75-9C850765EA3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342"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507036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9876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2591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8369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6192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5787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4291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5574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288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888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5414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853034354b_0_24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853034354b_0_24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9439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0761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4258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0449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9982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3432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7956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4754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2999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3737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extLst>
          </p:cNvPr>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US"/>
          </a:p>
        </p:txBody>
      </p:sp>
      <p:sp>
        <p:nvSpPr>
          <p:cNvPr id="5" name="Rectangle 5">
            <a:extLst>
              <a:ext uri="{FF2B5EF4-FFF2-40B4-BE49-F238E27FC236}"/>
            </a:extLst>
          </p:cNvPr>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US"/>
          </a:p>
        </p:txBody>
      </p:sp>
      <p:sp>
        <p:nvSpPr>
          <p:cNvPr id="6" name="Rectangle 6">
            <a:extLst>
              <a:ext uri="{FF2B5EF4-FFF2-40B4-BE49-F238E27FC236}"/>
            </a:extLst>
          </p:cNvPr>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fld id="{9A3EC6A9-9204-4BC4-A3FF-118A5F3E9662}" type="slidenum">
              <a:rPr lang="en-US" altLang="en-US"/>
              <a:pPr/>
              <a:t>‹#›</a:t>
            </a:fld>
            <a:endParaRPr lang="en-US" altLang="en-US"/>
          </a:p>
        </p:txBody>
      </p:sp>
    </p:spTree>
    <p:extLst>
      <p:ext uri="{BB962C8B-B14F-4D97-AF65-F5344CB8AC3E}">
        <p14:creationId xmlns:p14="http://schemas.microsoft.com/office/powerpoint/2010/main" val="187592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rotWithShape="1">
          <a:blip r:embed="rId3">
            <a:alphaModFix/>
          </a:blip>
          <a:src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89" name="Google Shape;89;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Regular"/>
                <a:ea typeface="Roboto Mono Regular"/>
                <a:cs typeface="Roboto Mono Regular"/>
                <a:sym typeface="Roboto Mono Regular"/>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ercentages">
  <p:cSld name="BIG_NUMBER_1">
    <p:spTree>
      <p:nvGrpSpPr>
        <p:cNvPr id="1" name="Shape 103"/>
        <p:cNvGrpSpPr/>
        <p:nvPr/>
      </p:nvGrpSpPr>
      <p:grpSpPr>
        <a:xfrm>
          <a:off x="0" y="0"/>
          <a:ext cx="0" cy="0"/>
          <a:chOff x="0" y="0"/>
          <a:chExt cx="0" cy="0"/>
        </a:xfrm>
      </p:grpSpPr>
      <p:pic>
        <p:nvPicPr>
          <p:cNvPr id="104" name="Google Shape;104;p1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5" name="Google Shape;105;p17"/>
          <p:cNvPicPr preferRelativeResize="0"/>
          <p:nvPr/>
        </p:nvPicPr>
        <p:blipFill rotWithShape="1">
          <a:blip r:embed="rId3">
            <a:alphaModFix/>
          </a:blip>
          <a:srcRect b="61089"/>
          <a:stretch/>
        </p:blipFill>
        <p:spPr>
          <a:xfrm rot="635655">
            <a:off x="1848552" y="3058534"/>
            <a:ext cx="2068426" cy="1772790"/>
          </a:xfrm>
          <a:prstGeom prst="rect">
            <a:avLst/>
          </a:prstGeom>
          <a:noFill/>
          <a:ln>
            <a:noFill/>
          </a:ln>
        </p:spPr>
      </p:pic>
      <p:pic>
        <p:nvPicPr>
          <p:cNvPr id="106" name="Google Shape;106;p17"/>
          <p:cNvPicPr preferRelativeResize="0"/>
          <p:nvPr/>
        </p:nvPicPr>
        <p:blipFill rotWithShape="1">
          <a:blip r:embed="rId3">
            <a:alphaModFix/>
          </a:blip>
          <a:srcRect b="61089"/>
          <a:stretch/>
        </p:blipFill>
        <p:spPr>
          <a:xfrm rot="1903775">
            <a:off x="6763976" y="866659"/>
            <a:ext cx="2068425" cy="1772790"/>
          </a:xfrm>
          <a:prstGeom prst="rect">
            <a:avLst/>
          </a:prstGeom>
          <a:noFill/>
          <a:ln>
            <a:noFill/>
          </a:ln>
        </p:spPr>
      </p:pic>
      <p:pic>
        <p:nvPicPr>
          <p:cNvPr id="107" name="Google Shape;107;p17"/>
          <p:cNvPicPr preferRelativeResize="0"/>
          <p:nvPr/>
        </p:nvPicPr>
        <p:blipFill rotWithShape="1">
          <a:blip r:embed="rId4">
            <a:alphaModFix/>
          </a:blip>
          <a:srcRect r="1545" b="6838"/>
          <a:stretch/>
        </p:blipFill>
        <p:spPr>
          <a:xfrm>
            <a:off x="129175" y="134900"/>
            <a:ext cx="8374226" cy="4873724"/>
          </a:xfrm>
          <a:prstGeom prst="rect">
            <a:avLst/>
          </a:prstGeom>
          <a:noFill/>
          <a:ln>
            <a:noFill/>
          </a:ln>
        </p:spPr>
      </p:pic>
      <p:sp>
        <p:nvSpPr>
          <p:cNvPr id="108" name="Google Shape;108;p17"/>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9" name="Google Shape;109;p17"/>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0" name="Google Shape;110;p17"/>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1" name="Google Shape;111;p17"/>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7"/>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3" name="Google Shape;113;p17"/>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lumns">
  <p:cSld name="CAPTION_ONLY_1">
    <p:spTree>
      <p:nvGrpSpPr>
        <p:cNvPr id="1" name="Shape 122"/>
        <p:cNvGrpSpPr/>
        <p:nvPr/>
      </p:nvGrpSpPr>
      <p:grpSpPr>
        <a:xfrm>
          <a:off x="0" y="0"/>
          <a:ext cx="0" cy="0"/>
          <a:chOff x="0" y="0"/>
          <a:chExt cx="0" cy="0"/>
        </a:xfrm>
      </p:grpSpPr>
      <p:pic>
        <p:nvPicPr>
          <p:cNvPr id="123" name="Google Shape;123;p1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24" name="Google Shape;124;p19"/>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
        <p:nvSpPr>
          <p:cNvPr id="125" name="Google Shape;125;p19"/>
          <p:cNvSpPr txBox="1">
            <a:spLocks noGrp="1"/>
          </p:cNvSpPr>
          <p:nvPr>
            <p:ph type="title"/>
          </p:nvPr>
        </p:nvSpPr>
        <p:spPr>
          <a:xfrm>
            <a:off x="907470" y="2765032"/>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126" name="Google Shape;126;p19"/>
          <p:cNvSpPr txBox="1">
            <a:spLocks noGrp="1"/>
          </p:cNvSpPr>
          <p:nvPr>
            <p:ph type="subTitle" idx="1"/>
          </p:nvPr>
        </p:nvSpPr>
        <p:spPr>
          <a:xfrm>
            <a:off x="1137850" y="3229817"/>
            <a:ext cx="2457000" cy="11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27" name="Google Shape;127;p19"/>
          <p:cNvSpPr txBox="1">
            <a:spLocks noGrp="1"/>
          </p:cNvSpPr>
          <p:nvPr>
            <p:ph type="title" idx="2"/>
          </p:nvPr>
        </p:nvSpPr>
        <p:spPr>
          <a:xfrm>
            <a:off x="5318730" y="2765032"/>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128" name="Google Shape;128;p19"/>
          <p:cNvSpPr txBox="1">
            <a:spLocks noGrp="1"/>
          </p:cNvSpPr>
          <p:nvPr>
            <p:ph type="subTitle" idx="3"/>
          </p:nvPr>
        </p:nvSpPr>
        <p:spPr>
          <a:xfrm>
            <a:off x="5549120" y="3229817"/>
            <a:ext cx="2457000" cy="11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Regular"/>
              <a:buChar char="●"/>
              <a:defRPr sz="1800">
                <a:solidFill>
                  <a:schemeClr val="accent2"/>
                </a:solidFill>
                <a:latin typeface="Roboto Mono Regular"/>
                <a:ea typeface="Roboto Mono Regular"/>
                <a:cs typeface="Roboto Mono Regular"/>
                <a:sym typeface="Roboto Mono Regular"/>
              </a:defRPr>
            </a:lvl1pPr>
            <a:lvl2pPr marL="914400" lvl="1"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2pPr>
            <a:lvl3pPr marL="1371600" lvl="2"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3pPr>
            <a:lvl4pPr marL="1828800" lvl="3"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4pPr>
            <a:lvl5pPr marL="2286000" lvl="4"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5pPr>
            <a:lvl6pPr marL="2743200" lvl="5"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6pPr>
            <a:lvl7pPr marL="3200400" lvl="6"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7pPr>
            <a:lvl8pPr marL="3657600" lvl="7" indent="-317500">
              <a:lnSpc>
                <a:spcPct val="100000"/>
              </a:lnSpc>
              <a:spcBef>
                <a:spcPts val="1600"/>
              </a:spcBef>
              <a:spcAft>
                <a:spcPts val="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8pPr>
            <a:lvl9pPr marL="4114800" lvl="8" indent="-317500">
              <a:lnSpc>
                <a:spcPct val="100000"/>
              </a:lnSpc>
              <a:spcBef>
                <a:spcPts val="1600"/>
              </a:spcBef>
              <a:spcAft>
                <a:spcPts val="1600"/>
              </a:spcAft>
              <a:buClr>
                <a:schemeClr val="accent2"/>
              </a:buClr>
              <a:buSzPts val="1400"/>
              <a:buFont typeface="Roboto Mono Regular"/>
              <a:buChar char="■"/>
              <a:defRPr>
                <a:solidFill>
                  <a:schemeClr val="accent2"/>
                </a:solidFill>
                <a:latin typeface="Roboto Mono Regular"/>
                <a:ea typeface="Roboto Mono Regular"/>
                <a:cs typeface="Roboto Mono Regular"/>
                <a:sym typeface="Roboto Mono Regul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9" r:id="rId5"/>
    <p:sldLayoutId id="2147483661" r:id="rId6"/>
    <p:sldLayoutId id="2147483663" r:id="rId7"/>
    <p:sldLayoutId id="2147483665" r:id="rId8"/>
    <p:sldLayoutId id="2147483669" r:id="rId9"/>
    <p:sldLayoutId id="2147483670" r:id="rId10"/>
    <p:sldLayoutId id="2147483671" r:id="rId11"/>
    <p:sldLayoutId id="2147483672" r:id="rId12"/>
    <p:sldLayoutId id="214748367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ctrTitle"/>
          </p:nvPr>
        </p:nvSpPr>
        <p:spPr>
          <a:xfrm>
            <a:off x="1752600" y="1200150"/>
            <a:ext cx="6079800" cy="1497573"/>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sz="6600" smtClean="0">
                <a:solidFill>
                  <a:srgbClr val="FF0000"/>
                </a:solidFill>
                <a:latin typeface="Times New Roman" pitchFamily="18" charset="0"/>
                <a:cs typeface="Times New Roman" pitchFamily="18" charset="0"/>
              </a:rPr>
              <a:t>KHOA HỌC 4</a:t>
            </a:r>
            <a:endParaRPr sz="6600">
              <a:solidFill>
                <a:srgbClr val="FF0000"/>
              </a:solidFill>
              <a:latin typeface="Times New Roman" pitchFamily="18" charset="0"/>
              <a:cs typeface="Times New Roman" pitchFamily="18" charset="0"/>
            </a:endParaRPr>
          </a:p>
        </p:txBody>
      </p:sp>
      <p:sp>
        <p:nvSpPr>
          <p:cNvPr id="180" name="Google Shape;180;p29"/>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181" name="Google Shape;181;p29"/>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182" name="Google Shape;182;p29"/>
          <p:cNvPicPr preferRelativeResize="0"/>
          <p:nvPr/>
        </p:nvPicPr>
        <p:blipFill rotWithShape="1">
          <a:blip r:embed="rId4">
            <a:alphaModFix/>
          </a:blip>
          <a:srcRect t="16734" r="8892" b="18300"/>
          <a:stretch/>
        </p:blipFill>
        <p:spPr>
          <a:xfrm>
            <a:off x="6539175" y="3055100"/>
            <a:ext cx="2036850" cy="846042"/>
          </a:xfrm>
          <a:prstGeom prst="rect">
            <a:avLst/>
          </a:prstGeom>
          <a:noFill/>
          <a:ln>
            <a:noFill/>
          </a:ln>
        </p:spPr>
      </p:pic>
      <p:pic>
        <p:nvPicPr>
          <p:cNvPr id="8" name="Picture 4" descr="Premium Vector | Happy cute little kid girl with idea lamp sig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1143000" y="2724150"/>
            <a:ext cx="2372024" cy="26527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743200" y="15811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latin typeface="Times New Roman" pitchFamily="18" charset="0"/>
                <a:cs typeface="Times New Roman" pitchFamily="18" charset="0"/>
              </a:rPr>
              <a:t>HOẠT ĐỘNG 1</a:t>
            </a:r>
            <a:endParaRPr dirty="0">
              <a:latin typeface="Times New Roman" pitchFamily="18" charset="0"/>
              <a:cs typeface="Times New Roman" pitchFamily="18" charset="0"/>
            </a:endParaRPr>
          </a:p>
        </p:txBody>
      </p:sp>
      <p:sp>
        <p:nvSpPr>
          <p:cNvPr id="5" name="Google Shape;214;p32"/>
          <p:cNvSpPr txBox="1">
            <a:spLocks noGrp="1"/>
          </p:cNvSpPr>
          <p:nvPr>
            <p:ph type="title"/>
          </p:nvPr>
        </p:nvSpPr>
        <p:spPr>
          <a:xfrm>
            <a:off x="2286000" y="2571750"/>
            <a:ext cx="47244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smtClean="0">
                <a:solidFill>
                  <a:srgbClr val="FF0000"/>
                </a:solidFill>
                <a:latin typeface="Times New Roman" pitchFamily="18" charset="0"/>
                <a:cs typeface="Times New Roman" pitchFamily="18" charset="0"/>
              </a:rPr>
              <a:t>Con người cần gì để sống?</a:t>
            </a:r>
            <a:endParaRPr sz="28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143000" y="514350"/>
            <a:ext cx="6553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b="1" smtClean="0">
                <a:solidFill>
                  <a:srgbClr val="FF0000"/>
                </a:solidFill>
                <a:latin typeface="Times New Roman" pitchFamily="18" charset="0"/>
                <a:cs typeface="Times New Roman" pitchFamily="18" charset="0"/>
              </a:rPr>
              <a:t>Con người cần những gì để duy trì sự sống?</a:t>
            </a:r>
            <a:endParaRPr kumimoji="0" lang="nl-NL" sz="3200" b="1" i="0" u="none" strike="noStrike" cap="none" normalizeH="0" baseline="0" smtClean="0">
              <a:ln>
                <a:noFill/>
              </a:ln>
              <a:solidFill>
                <a:srgbClr val="FF0000"/>
              </a:solidFill>
              <a:effectLst/>
              <a:latin typeface="Arial" pitchFamily="34" charset="0"/>
              <a:cs typeface="Arial" pitchFamily="34" charset="0"/>
            </a:endParaRPr>
          </a:p>
        </p:txBody>
      </p:sp>
      <p:pic>
        <p:nvPicPr>
          <p:cNvPr id="4" name="Picture 4" descr="Premium Vector | Happy cute little kid girl with idea lamp sig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8397"/>
          <a:stretch/>
        </p:blipFill>
        <p:spPr bwMode="auto">
          <a:xfrm>
            <a:off x="-381000" y="1428750"/>
            <a:ext cx="3505200" cy="39199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
          <p:cNvSpPr>
            <a:spLocks noChangeArrowheads="1"/>
          </p:cNvSpPr>
          <p:nvPr/>
        </p:nvSpPr>
        <p:spPr bwMode="auto">
          <a:xfrm>
            <a:off x="2819400" y="1428750"/>
            <a:ext cx="54102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lang="en-US" sz="2400" b="1" smtClean="0">
                <a:solidFill>
                  <a:srgbClr val="0000CC"/>
                </a:solidFill>
                <a:latin typeface="Times New Roman" pitchFamily="18" charset="0"/>
                <a:cs typeface="Times New Roman" pitchFamily="18" charset="0"/>
              </a:rPr>
              <a:t> Cần không khí để thở, cần thức ăn, nước uống, quần áo, nhà ở, bàn ghế, xe cộ, ti vi…</a:t>
            </a:r>
          </a:p>
          <a:p>
            <a:pPr marL="0" marR="0" lvl="0" indent="0" algn="l" defTabSz="914400" rtl="0" eaLnBrk="1" fontAlgn="base" latinLnBrk="0" hangingPunct="1">
              <a:lnSpc>
                <a:spcPct val="100000"/>
              </a:lnSpc>
              <a:spcBef>
                <a:spcPct val="0"/>
              </a:spcBef>
              <a:spcAft>
                <a:spcPct val="0"/>
              </a:spcAft>
              <a:buClrTx/>
              <a:buSzTx/>
              <a:buFontTx/>
              <a:buChar char="-"/>
              <a:tabLst/>
            </a:pPr>
            <a:r>
              <a:rPr lang="en-US" sz="2400" b="1" smtClean="0">
                <a:solidFill>
                  <a:srgbClr val="0000CC"/>
                </a:solidFill>
                <a:latin typeface="Times New Roman" pitchFamily="18" charset="0"/>
                <a:cs typeface="Times New Roman" pitchFamily="18" charset="0"/>
              </a:rPr>
              <a:t> Cần được đi học để có hiểu biết, chữa trị khi bị ốm, đi xem phim, ca nhạc…</a:t>
            </a:r>
          </a:p>
          <a:p>
            <a:pPr marL="0" marR="0" lvl="0" indent="0" algn="l" defTabSz="914400" rtl="0" eaLnBrk="1" fontAlgn="base" latinLnBrk="0" hangingPunct="1">
              <a:lnSpc>
                <a:spcPct val="100000"/>
              </a:lnSpc>
              <a:spcBef>
                <a:spcPct val="0"/>
              </a:spcBef>
              <a:spcAft>
                <a:spcPct val="0"/>
              </a:spcAft>
              <a:buClrTx/>
              <a:buSzTx/>
              <a:buFontTx/>
              <a:buChar char="-"/>
              <a:tabLst/>
            </a:pPr>
            <a:r>
              <a:rPr lang="en-US" sz="2400" b="1" smtClean="0">
                <a:solidFill>
                  <a:srgbClr val="0000CC"/>
                </a:solidFill>
                <a:latin typeface="Times New Roman" pitchFamily="18" charset="0"/>
                <a:cs typeface="Times New Roman" pitchFamily="18" charset="0"/>
              </a:rPr>
              <a:t> Cần có tình cảm với mọi người xung quanh như trong gia đình, bạn bè, làng xóm….</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nl-NL" sz="3200" b="1" i="0" u="none" strike="noStrike" cap="none" normalizeH="0" baseline="0" smtClean="0">
              <a:ln>
                <a:noFill/>
              </a:ln>
              <a:solidFill>
                <a:srgbClr val="0000CC"/>
              </a:solidFill>
              <a:effectLst/>
              <a:latin typeface="Arial" pitchFamily="34" charset="0"/>
              <a:cs typeface="Arial" pitchFamily="34" charset="0"/>
            </a:endParaRPr>
          </a:p>
        </p:txBody>
      </p:sp>
      <p:sp>
        <p:nvSpPr>
          <p:cNvPr id="8" name="Rectangle 1"/>
          <p:cNvSpPr>
            <a:spLocks noChangeArrowheads="1"/>
          </p:cNvSpPr>
          <p:nvPr/>
        </p:nvSpPr>
        <p:spPr bwMode="auto">
          <a:xfrm>
            <a:off x="1219200" y="971550"/>
            <a:ext cx="6553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b="1" smtClean="0">
                <a:solidFill>
                  <a:srgbClr val="FF0000"/>
                </a:solidFill>
                <a:latin typeface="Times New Roman" pitchFamily="18" charset="0"/>
                <a:cs typeface="Times New Roman" pitchFamily="18" charset="0"/>
              </a:rPr>
              <a:t>(HS trả lời theo hiểu biết của mình)</a:t>
            </a:r>
            <a:endParaRPr kumimoji="0" lang="nl-NL" sz="3200" b="1" i="0" u="none" strike="noStrike" cap="none" normalizeH="0" baseline="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609600" y="514350"/>
            <a:ext cx="3722075" cy="121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latin typeface="Times New Roman" pitchFamily="18" charset="0"/>
                <a:cs typeface="Times New Roman" pitchFamily="18" charset="0"/>
              </a:rPr>
              <a:t>HS tự bịt mũi đến khi nào không chịu được nữa thì bỏ tay ra.</a:t>
            </a:r>
            <a:endParaRPr>
              <a:latin typeface="Times New Roman" pitchFamily="18" charset="0"/>
              <a:cs typeface="Times New Roman" pitchFamily="18" charset="0"/>
            </a:endParaRPr>
          </a:p>
        </p:txBody>
      </p:sp>
      <p:pic>
        <p:nvPicPr>
          <p:cNvPr id="222" name="Google Shape;222;p33"/>
          <p:cNvPicPr preferRelativeResize="0"/>
          <p:nvPr/>
        </p:nvPicPr>
        <p:blipFill>
          <a:blip r:embed="rId3">
            <a:alphaModFix amt="56000"/>
          </a:blip>
          <a:stretch>
            <a:fillRect/>
          </a:stretch>
        </p:blipFill>
        <p:spPr>
          <a:xfrm rot="10800000">
            <a:off x="1371600" y="971550"/>
            <a:ext cx="2357199" cy="424500"/>
          </a:xfrm>
          <a:prstGeom prst="rect">
            <a:avLst/>
          </a:prstGeom>
          <a:noFill/>
          <a:ln>
            <a:noFill/>
          </a:ln>
        </p:spPr>
      </p:pic>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4">
            <a:alphaModFix amt="80000"/>
          </a:blip>
          <a:stretch>
            <a:fillRect/>
          </a:stretch>
        </p:blipFill>
        <p:spPr>
          <a:xfrm rot="15576390">
            <a:off x="3743706" y="1378505"/>
            <a:ext cx="1579416" cy="716443"/>
          </a:xfrm>
          <a:prstGeom prst="rect">
            <a:avLst/>
          </a:prstGeom>
          <a:noFill/>
          <a:ln>
            <a:noFill/>
          </a:ln>
        </p:spPr>
      </p:pic>
      <p:sp>
        <p:nvSpPr>
          <p:cNvPr id="91138" name="AutoShape 2" descr="Những mẫu câu Tiếng Anh thường dùng khi nói về phương tiện đi lại | VOCA.V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1140" name="AutoShape 4" descr="Những mẫu câu Tiếng Anh thường dùng khi nói về phương tiện đi lại | VOCA.V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2" descr="Hình0113"/>
          <p:cNvPicPr>
            <a:picLocks noChangeAspect="1" noChangeArrowheads="1"/>
          </p:cNvPicPr>
          <p:nvPr/>
        </p:nvPicPr>
        <p:blipFill>
          <a:blip r:embed="rId5"/>
          <a:srcRect/>
          <a:stretch>
            <a:fillRect/>
          </a:stretch>
        </p:blipFill>
        <p:spPr bwMode="auto">
          <a:xfrm>
            <a:off x="4800600" y="590550"/>
            <a:ext cx="3886200" cy="3657600"/>
          </a:xfrm>
          <a:prstGeom prst="rect">
            <a:avLst/>
          </a:prstGeom>
          <a:noFill/>
          <a:ln w="9525">
            <a:noFill/>
            <a:miter lim="800000"/>
            <a:headEnd/>
            <a:tailEnd/>
          </a:ln>
        </p:spPr>
      </p:pic>
      <p:sp>
        <p:nvSpPr>
          <p:cNvPr id="13" name="Google Shape;221;p33"/>
          <p:cNvSpPr txBox="1">
            <a:spLocks/>
          </p:cNvSpPr>
          <p:nvPr/>
        </p:nvSpPr>
        <p:spPr>
          <a:xfrm>
            <a:off x="609600" y="1809750"/>
            <a:ext cx="3722075" cy="12192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chemeClr val="accent2"/>
              </a:buClr>
              <a:buSzPts val="2800"/>
              <a:buFont typeface="Concert One"/>
              <a:buNone/>
              <a:tabLst/>
              <a:defRPr/>
            </a:pPr>
            <a:r>
              <a:rPr kumimoji="0" lang="en-US" sz="2800" b="1" i="0" u="none" strike="noStrike" kern="0" cap="none" spc="0" normalizeH="0" baseline="0" noProof="0" smtClean="0">
                <a:ln>
                  <a:noFill/>
                </a:ln>
                <a:solidFill>
                  <a:schemeClr val="accent2"/>
                </a:solidFill>
                <a:effectLst/>
                <a:uLnTx/>
                <a:uFillTx/>
                <a:latin typeface="Times New Roman" pitchFamily="18" charset="0"/>
                <a:ea typeface="Concert One"/>
                <a:cs typeface="Times New Roman" pitchFamily="18" charset="0"/>
                <a:sym typeface="Concert One"/>
              </a:rPr>
              <a:t>- Em có</a:t>
            </a:r>
            <a:r>
              <a:rPr kumimoji="0" lang="en-US" sz="2800" b="1" i="0" u="none" strike="noStrike" kern="0" cap="none" spc="0" normalizeH="0" noProof="0" smtClean="0">
                <a:ln>
                  <a:noFill/>
                </a:ln>
                <a:solidFill>
                  <a:schemeClr val="accent2"/>
                </a:solidFill>
                <a:effectLst/>
                <a:uLnTx/>
                <a:uFillTx/>
                <a:latin typeface="Times New Roman" pitchFamily="18" charset="0"/>
                <a:ea typeface="Concert One"/>
                <a:cs typeface="Times New Roman" pitchFamily="18" charset="0"/>
                <a:sym typeface="Concert One"/>
              </a:rPr>
              <a:t> cảm giác thế nào? Có thể nhịn thở được lâu hơn k?</a:t>
            </a:r>
            <a:endParaRPr kumimoji="0" lang="vi-VN" sz="2800" b="1" i="0" u="none" strike="noStrike" kern="0" cap="none" spc="0" normalizeH="0" baseline="0" noProof="0">
              <a:ln>
                <a:noFill/>
              </a:ln>
              <a:solidFill>
                <a:schemeClr val="accent2"/>
              </a:solidFill>
              <a:effectLst/>
              <a:uLnTx/>
              <a:uFillTx/>
              <a:latin typeface="Times New Roman" pitchFamily="18" charset="0"/>
              <a:ea typeface="Concert One"/>
              <a:cs typeface="Times New Roman" pitchFamily="18" charset="0"/>
              <a:sym typeface="Concert One"/>
            </a:endParaRPr>
          </a:p>
        </p:txBody>
      </p:sp>
      <p:sp>
        <p:nvSpPr>
          <p:cNvPr id="14" name="Google Shape;221;p33"/>
          <p:cNvSpPr txBox="1">
            <a:spLocks/>
          </p:cNvSpPr>
          <p:nvPr/>
        </p:nvSpPr>
        <p:spPr>
          <a:xfrm>
            <a:off x="609600" y="3105150"/>
            <a:ext cx="3722075" cy="12192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chemeClr val="accent2"/>
              </a:buClr>
              <a:buSzPts val="2800"/>
              <a:buFont typeface="Concert One"/>
              <a:buNone/>
              <a:tabLst/>
              <a:defRPr/>
            </a:pPr>
            <a:r>
              <a:rPr kumimoji="0" lang="en-US" sz="2800" b="1" i="0" u="none" strike="noStrike" kern="0" cap="none" spc="0" normalizeH="0" baseline="0" noProof="0" smtClean="0">
                <a:ln>
                  <a:noFill/>
                </a:ln>
                <a:solidFill>
                  <a:srgbClr val="FF0000"/>
                </a:solidFill>
                <a:effectLst/>
                <a:uLnTx/>
                <a:uFillTx/>
                <a:latin typeface="Times New Roman" pitchFamily="18" charset="0"/>
                <a:ea typeface="Concert One"/>
                <a:cs typeface="Times New Roman" pitchFamily="18" charset="0"/>
                <a:sym typeface="Concert One"/>
              </a:rPr>
              <a:t>-&gt; Chúng</a:t>
            </a:r>
            <a:r>
              <a:rPr kumimoji="0" lang="en-US" sz="2800" b="1" i="0" u="none" strike="noStrike" kern="0" cap="none" spc="0" normalizeH="0" noProof="0" smtClean="0">
                <a:ln>
                  <a:noFill/>
                </a:ln>
                <a:solidFill>
                  <a:srgbClr val="FF0000"/>
                </a:solidFill>
                <a:effectLst/>
                <a:uLnTx/>
                <a:uFillTx/>
                <a:latin typeface="Times New Roman" pitchFamily="18" charset="0"/>
                <a:ea typeface="Concert One"/>
                <a:cs typeface="Times New Roman" pitchFamily="18" charset="0"/>
                <a:sym typeface="Concert One"/>
              </a:rPr>
              <a:t> ta không thể nhịn thở được quá 3 phút</a:t>
            </a:r>
            <a:endParaRPr kumimoji="0" lang="vi-VN" sz="2800" b="1" i="0" u="none" strike="noStrike" kern="0" cap="none" spc="0" normalizeH="0" baseline="0" noProof="0">
              <a:ln>
                <a:noFill/>
              </a:ln>
              <a:solidFill>
                <a:srgbClr val="FF0000"/>
              </a:solidFill>
              <a:effectLst/>
              <a:uLnTx/>
              <a:uFillTx/>
              <a:latin typeface="Times New Roman" pitchFamily="18" charset="0"/>
              <a:ea typeface="Concert One"/>
              <a:cs typeface="Times New Roman" pitchFamily="18" charset="0"/>
              <a:sym typeface="Concert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33"/>
          <p:cNvSpPr txBox="1">
            <a:spLocks noGrp="1"/>
          </p:cNvSpPr>
          <p:nvPr>
            <p:ph type="title"/>
          </p:nvPr>
        </p:nvSpPr>
        <p:spPr>
          <a:xfrm>
            <a:off x="609600" y="514350"/>
            <a:ext cx="3722075" cy="121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smtClean="0">
                <a:latin typeface="Times New Roman" pitchFamily="18" charset="0"/>
                <a:cs typeface="Times New Roman" pitchFamily="18" charset="0"/>
              </a:rPr>
              <a:t>- Nếu nhịn ăn hoặc nhịn uống, em sẽ cảm thấy thế nào?</a:t>
            </a:r>
            <a:endParaRPr sz="2400">
              <a:latin typeface="Times New Roman" pitchFamily="18" charset="0"/>
              <a:cs typeface="Times New Roman" pitchFamily="18" charset="0"/>
            </a:endParaRPr>
          </a:p>
        </p:txBody>
      </p:sp>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3">
            <a:alphaModFix amt="80000"/>
          </a:blip>
          <a:stretch>
            <a:fillRect/>
          </a:stretch>
        </p:blipFill>
        <p:spPr>
          <a:xfrm rot="15576390">
            <a:off x="3743706" y="1378505"/>
            <a:ext cx="1579416" cy="716443"/>
          </a:xfrm>
          <a:prstGeom prst="rect">
            <a:avLst/>
          </a:prstGeom>
          <a:noFill/>
          <a:ln>
            <a:noFill/>
          </a:ln>
        </p:spPr>
      </p:pic>
      <p:sp>
        <p:nvSpPr>
          <p:cNvPr id="91138" name="AutoShape 2" descr="Những mẫu câu Tiếng Anh thường dùng khi nói về phương tiện đi lại | VOCA.V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1140" name="AutoShape 4" descr="Những mẫu câu Tiếng Anh thường dùng khi nói về phương tiện đi lại | VOCA.V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Google Shape;221;p33"/>
          <p:cNvSpPr txBox="1">
            <a:spLocks/>
          </p:cNvSpPr>
          <p:nvPr/>
        </p:nvSpPr>
        <p:spPr>
          <a:xfrm>
            <a:off x="533400" y="2266950"/>
            <a:ext cx="3962400" cy="12192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chemeClr val="accent2"/>
              </a:buClr>
              <a:buSzPts val="2800"/>
              <a:buFont typeface="Concert One"/>
              <a:buNone/>
              <a:tabLst/>
              <a:defRPr/>
            </a:pPr>
            <a:r>
              <a:rPr kumimoji="0" lang="en-US" sz="2400" b="1" i="0" u="none" strike="noStrike" kern="0" cap="none" spc="0" normalizeH="0" baseline="0" noProof="0" smtClean="0">
                <a:ln>
                  <a:noFill/>
                </a:ln>
                <a:solidFill>
                  <a:schemeClr val="accent2"/>
                </a:solidFill>
                <a:effectLst/>
                <a:uLnTx/>
                <a:uFillTx/>
                <a:latin typeface="Times New Roman" pitchFamily="18" charset="0"/>
                <a:ea typeface="Concert One"/>
                <a:cs typeface="Times New Roman" pitchFamily="18" charset="0"/>
                <a:sym typeface="Concert One"/>
              </a:rPr>
              <a:t>- Nếu</a:t>
            </a:r>
            <a:r>
              <a:rPr kumimoji="0" lang="en-US" sz="2400" b="1" i="0" u="none" strike="noStrike" kern="0" cap="none" spc="0" normalizeH="0" noProof="0" smtClean="0">
                <a:ln>
                  <a:noFill/>
                </a:ln>
                <a:solidFill>
                  <a:schemeClr val="accent2"/>
                </a:solidFill>
                <a:effectLst/>
                <a:uLnTx/>
                <a:uFillTx/>
                <a:latin typeface="Times New Roman" pitchFamily="18" charset="0"/>
                <a:ea typeface="Concert One"/>
                <a:cs typeface="Times New Roman" pitchFamily="18" charset="0"/>
                <a:sym typeface="Concert One"/>
              </a:rPr>
              <a:t> hàng ngày chúng ta không được sự quan tâm của gia đình, bạn bè thì sẽ ra sao?</a:t>
            </a:r>
            <a:endParaRPr kumimoji="0" lang="vi-VN" sz="2400" b="1" i="0" u="none" strike="noStrike" kern="0" cap="none" spc="0" normalizeH="0" baseline="0" noProof="0">
              <a:ln>
                <a:noFill/>
              </a:ln>
              <a:solidFill>
                <a:schemeClr val="accent2"/>
              </a:solidFill>
              <a:effectLst/>
              <a:uLnTx/>
              <a:uFillTx/>
              <a:latin typeface="Times New Roman" pitchFamily="18" charset="0"/>
              <a:ea typeface="Concert One"/>
              <a:cs typeface="Times New Roman" pitchFamily="18" charset="0"/>
              <a:sym typeface="Concert One"/>
            </a:endParaRPr>
          </a:p>
        </p:txBody>
      </p:sp>
      <p:sp>
        <p:nvSpPr>
          <p:cNvPr id="14" name="Google Shape;221;p33"/>
          <p:cNvSpPr txBox="1">
            <a:spLocks/>
          </p:cNvSpPr>
          <p:nvPr/>
        </p:nvSpPr>
        <p:spPr>
          <a:xfrm>
            <a:off x="533400" y="1581150"/>
            <a:ext cx="3886200" cy="533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chemeClr val="accent2"/>
              </a:buClr>
              <a:buSzPts val="2800"/>
              <a:buFont typeface="Concert One"/>
              <a:buNone/>
              <a:tabLst/>
              <a:defRPr/>
            </a:pPr>
            <a:r>
              <a:rPr kumimoji="0" lang="en-US" sz="2400" b="1" i="0" u="none" strike="noStrike" kern="0" cap="none" spc="0" normalizeH="0" baseline="0" noProof="0" smtClean="0">
                <a:ln>
                  <a:noFill/>
                </a:ln>
                <a:solidFill>
                  <a:srgbClr val="FF0000"/>
                </a:solidFill>
                <a:effectLst/>
                <a:uLnTx/>
                <a:uFillTx/>
                <a:latin typeface="Times New Roman" pitchFamily="18" charset="0"/>
                <a:ea typeface="Concert One"/>
                <a:cs typeface="Times New Roman" pitchFamily="18" charset="0"/>
                <a:sym typeface="Concert One"/>
              </a:rPr>
              <a:t>-&gt;  </a:t>
            </a:r>
            <a:r>
              <a:rPr kumimoji="0" lang="en-US" sz="2400" b="1" i="0" u="none" strike="noStrike" kern="0" cap="none" spc="0" normalizeH="0" noProof="0" smtClean="0">
                <a:ln>
                  <a:noFill/>
                </a:ln>
                <a:solidFill>
                  <a:srgbClr val="FF0000"/>
                </a:solidFill>
                <a:effectLst/>
                <a:uLnTx/>
                <a:uFillTx/>
                <a:latin typeface="Times New Roman" pitchFamily="18" charset="0"/>
                <a:ea typeface="Concert One"/>
                <a:cs typeface="Times New Roman" pitchFamily="18" charset="0"/>
                <a:sym typeface="Concert One"/>
              </a:rPr>
              <a:t> Ta sẽ thấy đ</a:t>
            </a:r>
            <a:r>
              <a:rPr kumimoji="0" lang="en-US" sz="2400" b="1" i="0" u="none" strike="noStrike" kern="0" cap="none" spc="0" normalizeH="0" baseline="0" noProof="0" smtClean="0">
                <a:ln>
                  <a:noFill/>
                </a:ln>
                <a:solidFill>
                  <a:srgbClr val="FF0000"/>
                </a:solidFill>
                <a:effectLst/>
                <a:uLnTx/>
                <a:uFillTx/>
                <a:latin typeface="Times New Roman" pitchFamily="18" charset="0"/>
                <a:ea typeface="Concert One"/>
                <a:cs typeface="Times New Roman" pitchFamily="18" charset="0"/>
                <a:sym typeface="Concert One"/>
              </a:rPr>
              <a:t>ói,</a:t>
            </a:r>
            <a:r>
              <a:rPr kumimoji="0" lang="en-US" sz="2400" b="1" i="0" u="none" strike="noStrike" kern="0" cap="none" spc="0" normalizeH="0" noProof="0" smtClean="0">
                <a:ln>
                  <a:noFill/>
                </a:ln>
                <a:solidFill>
                  <a:srgbClr val="FF0000"/>
                </a:solidFill>
                <a:effectLst/>
                <a:uLnTx/>
                <a:uFillTx/>
                <a:latin typeface="Times New Roman" pitchFamily="18" charset="0"/>
                <a:ea typeface="Concert One"/>
                <a:cs typeface="Times New Roman" pitchFamily="18" charset="0"/>
                <a:sym typeface="Concert One"/>
              </a:rPr>
              <a:t> khát, mệt</a:t>
            </a:r>
            <a:endParaRPr kumimoji="0" lang="vi-VN" sz="2400" b="1" i="0" u="none" strike="noStrike" kern="0" cap="none" spc="0" normalizeH="0" baseline="0" noProof="0">
              <a:ln>
                <a:noFill/>
              </a:ln>
              <a:solidFill>
                <a:srgbClr val="FF0000"/>
              </a:solidFill>
              <a:effectLst/>
              <a:uLnTx/>
              <a:uFillTx/>
              <a:latin typeface="Times New Roman" pitchFamily="18" charset="0"/>
              <a:ea typeface="Concert One"/>
              <a:cs typeface="Times New Roman" pitchFamily="18" charset="0"/>
              <a:sym typeface="Concert One"/>
            </a:endParaRPr>
          </a:p>
        </p:txBody>
      </p:sp>
      <p:sp>
        <p:nvSpPr>
          <p:cNvPr id="66562" name="AutoShape 2" descr="Bắt trẻ nhịn ăn, phạt 5 - 10 triệu đồng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6564" name="AutoShape 4" descr="Bắt trẻ nhịn ăn, phạt 5 - 10 triệu đồng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 name="Picture 14" descr="2053_dan_tri.jpg"/>
          <p:cNvPicPr>
            <a:picLocks noChangeAspect="1"/>
          </p:cNvPicPr>
          <p:nvPr/>
        </p:nvPicPr>
        <p:blipFill>
          <a:blip r:embed="rId4"/>
          <a:stretch>
            <a:fillRect/>
          </a:stretch>
        </p:blipFill>
        <p:spPr>
          <a:xfrm>
            <a:off x="4876800" y="742950"/>
            <a:ext cx="3563600" cy="3076575"/>
          </a:xfrm>
          <a:prstGeom prst="rect">
            <a:avLst/>
          </a:prstGeom>
        </p:spPr>
      </p:pic>
      <p:sp>
        <p:nvSpPr>
          <p:cNvPr id="16" name="Google Shape;221;p33"/>
          <p:cNvSpPr txBox="1">
            <a:spLocks/>
          </p:cNvSpPr>
          <p:nvPr/>
        </p:nvSpPr>
        <p:spPr>
          <a:xfrm>
            <a:off x="533400" y="3638550"/>
            <a:ext cx="3962400" cy="533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chemeClr val="accent2"/>
              </a:buClr>
              <a:buSzPts val="2800"/>
              <a:buFont typeface="Concert One"/>
              <a:buNone/>
              <a:tabLst/>
              <a:defRPr/>
            </a:pPr>
            <a:r>
              <a:rPr kumimoji="0" lang="en-US" sz="2400" b="1" i="0" u="none" strike="noStrike" kern="0" cap="none" spc="0" normalizeH="0" baseline="0" noProof="0" smtClean="0">
                <a:ln>
                  <a:noFill/>
                </a:ln>
                <a:solidFill>
                  <a:srgbClr val="FF0000"/>
                </a:solidFill>
                <a:effectLst/>
                <a:uLnTx/>
                <a:uFillTx/>
                <a:latin typeface="Times New Roman" pitchFamily="18" charset="0"/>
                <a:ea typeface="Concert One"/>
                <a:cs typeface="Times New Roman" pitchFamily="18" charset="0"/>
                <a:sym typeface="Concert One"/>
              </a:rPr>
              <a:t>-&gt; Chúng</a:t>
            </a:r>
            <a:r>
              <a:rPr kumimoji="0" lang="en-US" sz="2400" b="1" i="0" u="none" strike="noStrike" kern="0" cap="none" spc="0" normalizeH="0" noProof="0" smtClean="0">
                <a:ln>
                  <a:noFill/>
                </a:ln>
                <a:solidFill>
                  <a:srgbClr val="FF0000"/>
                </a:solidFill>
                <a:effectLst/>
                <a:uLnTx/>
                <a:uFillTx/>
                <a:latin typeface="Times New Roman" pitchFamily="18" charset="0"/>
                <a:ea typeface="Concert One"/>
                <a:cs typeface="Times New Roman" pitchFamily="18" charset="0"/>
                <a:sym typeface="Concert One"/>
              </a:rPr>
              <a:t> ta sẽ thấy buồn và cô đơn.</a:t>
            </a:r>
            <a:endParaRPr kumimoji="0" lang="vi-VN" sz="2400" b="1" i="0" u="none" strike="noStrike" kern="0" cap="none" spc="0" normalizeH="0" baseline="0" noProof="0">
              <a:ln>
                <a:noFill/>
              </a:ln>
              <a:solidFill>
                <a:srgbClr val="FF0000"/>
              </a:solidFill>
              <a:effectLst/>
              <a:uLnTx/>
              <a:uFillTx/>
              <a:latin typeface="Times New Roman" pitchFamily="18" charset="0"/>
              <a:ea typeface="Concert One"/>
              <a:cs typeface="Times New Roman" pitchFamily="18" charset="0"/>
              <a:sym typeface="Concert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body" idx="1"/>
          </p:nvPr>
        </p:nvSpPr>
        <p:spPr>
          <a:xfrm>
            <a:off x="609600" y="590550"/>
            <a:ext cx="3657600" cy="2590800"/>
          </a:xfrm>
          <a:prstGeom prst="rect">
            <a:avLst/>
          </a:prstGeom>
        </p:spPr>
        <p:txBody>
          <a:bodyPr spcFirstLastPara="1" wrap="square" lIns="91425" tIns="91425" rIns="91425" bIns="91425" anchor="t" anchorCtr="0">
            <a:noAutofit/>
          </a:bodyPr>
          <a:lstStyle/>
          <a:p>
            <a:pPr marL="0" lvl="0" indent="0" algn="just">
              <a:spcAft>
                <a:spcPts val="1600"/>
              </a:spcAft>
              <a:buNone/>
            </a:pPr>
            <a:r>
              <a:rPr lang="en-US" smtClean="0">
                <a:solidFill>
                  <a:srgbClr val="FF0000"/>
                </a:solidFill>
              </a:rPr>
              <a:t> =&gt; </a:t>
            </a:r>
            <a:r>
              <a:rPr lang="en-US" sz="2400" smtClean="0">
                <a:solidFill>
                  <a:srgbClr val="FF0000"/>
                </a:solidFill>
                <a:latin typeface="Times New Roman" pitchFamily="18" charset="0"/>
                <a:cs typeface="Times New Roman" pitchFamily="18" charset="0"/>
              </a:rPr>
              <a:t>Con người không thể sống thiếu ô-xi quá 3 - 4 phút, không thể nhịn uống nước 3 - 4 ngày, cũng không thể nhịn ăn 28 - 30 ngày.</a:t>
            </a:r>
            <a:endParaRPr sz="3200">
              <a:solidFill>
                <a:srgbClr val="FF0000"/>
              </a:solidFill>
              <a:latin typeface="Times New Roman" pitchFamily="18" charset="0"/>
              <a:cs typeface="Times New Roman" pitchFamily="18" charset="0"/>
            </a:endParaRPr>
          </a:p>
        </p:txBody>
      </p:sp>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3">
            <a:alphaModFix amt="80000"/>
          </a:blip>
          <a:stretch>
            <a:fillRect/>
          </a:stretch>
        </p:blipFill>
        <p:spPr>
          <a:xfrm rot="15576390">
            <a:off x="3591305" y="2445305"/>
            <a:ext cx="1579416" cy="716443"/>
          </a:xfrm>
          <a:prstGeom prst="rect">
            <a:avLst/>
          </a:prstGeom>
          <a:noFill/>
          <a:ln>
            <a:noFill/>
          </a:ln>
        </p:spPr>
      </p:pic>
      <p:pic>
        <p:nvPicPr>
          <p:cNvPr id="11" name="Picture 2" descr="Hình0113"/>
          <p:cNvPicPr>
            <a:picLocks noChangeAspect="1" noChangeArrowheads="1"/>
          </p:cNvPicPr>
          <p:nvPr/>
        </p:nvPicPr>
        <p:blipFill>
          <a:blip r:embed="rId4"/>
          <a:srcRect/>
          <a:stretch>
            <a:fillRect/>
          </a:stretch>
        </p:blipFill>
        <p:spPr bwMode="auto">
          <a:xfrm>
            <a:off x="4800600" y="438150"/>
            <a:ext cx="3886200" cy="1981200"/>
          </a:xfrm>
          <a:prstGeom prst="rect">
            <a:avLst/>
          </a:prstGeom>
          <a:noFill/>
          <a:ln w="9525">
            <a:noFill/>
            <a:miter lim="800000"/>
            <a:headEnd/>
            <a:tailEnd/>
          </a:ln>
        </p:spPr>
      </p:pic>
      <p:pic>
        <p:nvPicPr>
          <p:cNvPr id="13" name="Picture 12" descr="2053_dan_tri.jpg"/>
          <p:cNvPicPr>
            <a:picLocks noChangeAspect="1"/>
          </p:cNvPicPr>
          <p:nvPr/>
        </p:nvPicPr>
        <p:blipFill>
          <a:blip r:embed="rId5"/>
          <a:stretch>
            <a:fillRect/>
          </a:stretch>
        </p:blipFill>
        <p:spPr>
          <a:xfrm>
            <a:off x="4800600" y="2647950"/>
            <a:ext cx="3810000" cy="2009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047750"/>
            <a:ext cx="6781800" cy="3046988"/>
          </a:xfrm>
          <a:prstGeom prst="rect">
            <a:avLst/>
          </a:prstGeom>
        </p:spPr>
        <p:txBody>
          <a:bodyPr wrap="square">
            <a:spAutoFit/>
          </a:bodyPr>
          <a:lstStyle/>
          <a:p>
            <a:pPr algn="just" eaLnBrk="1" hangingPunct="1">
              <a:buFontTx/>
              <a:buNone/>
            </a:pPr>
            <a:r>
              <a:rPr lang="en-US" sz="2400" b="1" smtClean="0">
                <a:solidFill>
                  <a:srgbClr val="0000CC"/>
                </a:solidFill>
                <a:latin typeface="Times New Roman" pitchFamily="18" charset="0"/>
                <a:cs typeface="Times New Roman" pitchFamily="18" charset="0"/>
              </a:rPr>
              <a:t>Kết luận:</a:t>
            </a:r>
          </a:p>
          <a:p>
            <a:pPr algn="just" eaLnBrk="1" hangingPunct="1">
              <a:buFontTx/>
              <a:buNone/>
            </a:pPr>
            <a:r>
              <a:rPr lang="en-US" sz="2400" b="1" smtClean="0">
                <a:solidFill>
                  <a:srgbClr val="0000CC"/>
                </a:solidFill>
                <a:latin typeface="Times New Roman" pitchFamily="18" charset="0"/>
                <a:cs typeface="Times New Roman" pitchFamily="18" charset="0"/>
              </a:rPr>
              <a:t>         Để sống và phát triển con người cần:</a:t>
            </a:r>
          </a:p>
          <a:p>
            <a:pPr algn="just" eaLnBrk="1" hangingPunct="1">
              <a:buFontTx/>
              <a:buNone/>
            </a:pPr>
            <a:r>
              <a:rPr lang="en-US" sz="2400" b="1" smtClean="0">
                <a:solidFill>
                  <a:srgbClr val="0000CC"/>
                </a:solidFill>
                <a:latin typeface="Times New Roman" pitchFamily="18" charset="0"/>
                <a:cs typeface="Times New Roman" pitchFamily="18" charset="0"/>
              </a:rPr>
              <a:t>         - Những điều kiện vật chất như: Không khí, thức ăn, nước uống, quần áo, các đồ dùng trong gia đình, các phương tiện đi lại….</a:t>
            </a:r>
          </a:p>
          <a:p>
            <a:pPr algn="just" eaLnBrk="1" hangingPunct="1">
              <a:buFontTx/>
              <a:buNone/>
            </a:pPr>
            <a:r>
              <a:rPr lang="en-US" sz="2400" b="1" smtClean="0">
                <a:solidFill>
                  <a:srgbClr val="0000CC"/>
                </a:solidFill>
                <a:latin typeface="Times New Roman" pitchFamily="18" charset="0"/>
                <a:cs typeface="Times New Roman" pitchFamily="18" charset="0"/>
              </a:rPr>
              <a:t>         - Những điều kiện tinh thần, văn hóa, xã hội như: Tình cảm gia đình, bạn bè, làng xóm, các phương tiện học tập, vui chơi, giải trí…. </a:t>
            </a:r>
          </a:p>
        </p:txBody>
      </p:sp>
      <p:sp>
        <p:nvSpPr>
          <p:cNvPr id="3" name="Google Shape;221;p33"/>
          <p:cNvSpPr txBox="1">
            <a:spLocks/>
          </p:cNvSpPr>
          <p:nvPr/>
        </p:nvSpPr>
        <p:spPr>
          <a:xfrm>
            <a:off x="1066800" y="590550"/>
            <a:ext cx="6781800" cy="533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80000"/>
              </a:lnSpc>
              <a:spcBef>
                <a:spcPts val="0"/>
              </a:spcBef>
              <a:spcAft>
                <a:spcPts val="0"/>
              </a:spcAft>
              <a:buClr>
                <a:schemeClr val="accent2"/>
              </a:buClr>
              <a:buSzPts val="2800"/>
              <a:buFont typeface="Concert One"/>
              <a:buNone/>
              <a:tabLst/>
              <a:defRPr/>
            </a:pPr>
            <a:r>
              <a:rPr lang="en-US" sz="2400" b="1" smtClean="0">
                <a:solidFill>
                  <a:srgbClr val="FF0000"/>
                </a:solidFill>
                <a:latin typeface="Times New Roman" pitchFamily="18" charset="0"/>
                <a:ea typeface="Concert One"/>
                <a:cs typeface="Times New Roman" pitchFamily="18" charset="0"/>
                <a:sym typeface="Concert One"/>
              </a:rPr>
              <a:t>Để sống và phát triển, con người cần gì?</a:t>
            </a:r>
            <a:endParaRPr kumimoji="0" lang="vi-VN" sz="2400" b="1" i="0" u="none" strike="noStrike" kern="0" cap="none" spc="0" normalizeH="0" baseline="0" noProof="0">
              <a:ln>
                <a:noFill/>
              </a:ln>
              <a:solidFill>
                <a:srgbClr val="FF0000"/>
              </a:solidFill>
              <a:effectLst/>
              <a:uLnTx/>
              <a:uFillTx/>
              <a:latin typeface="Times New Roman" pitchFamily="18" charset="0"/>
              <a:ea typeface="Concert One"/>
              <a:cs typeface="Times New Roman" pitchFamily="18" charset="0"/>
              <a:sym typeface="Concert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743200" y="14287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mtClean="0">
                <a:latin typeface="Times New Roman" pitchFamily="18" charset="0"/>
                <a:cs typeface="Times New Roman" pitchFamily="18" charset="0"/>
              </a:rPr>
              <a:t>HOẠT ĐỘNG 2</a:t>
            </a:r>
            <a:endParaRPr>
              <a:latin typeface="Times New Roman" pitchFamily="18" charset="0"/>
              <a:cs typeface="Times New Roman" pitchFamily="18" charset="0"/>
            </a:endParaRPr>
          </a:p>
        </p:txBody>
      </p:sp>
      <p:sp>
        <p:nvSpPr>
          <p:cNvPr id="5" name="Google Shape;214;p32"/>
          <p:cNvSpPr txBox="1">
            <a:spLocks noGrp="1"/>
          </p:cNvSpPr>
          <p:nvPr>
            <p:ph type="title"/>
          </p:nvPr>
        </p:nvSpPr>
        <p:spPr>
          <a:xfrm>
            <a:off x="2286000" y="2419350"/>
            <a:ext cx="47244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smtClean="0">
                <a:solidFill>
                  <a:srgbClr val="FF0000"/>
                </a:solidFill>
                <a:latin typeface="Times New Roman" pitchFamily="18" charset="0"/>
                <a:cs typeface="Times New Roman" pitchFamily="18" charset="0"/>
              </a:rPr>
              <a:t>Những yếu tố cần cho sự sống mà chỉ có con người mới cần.</a:t>
            </a:r>
            <a:endParaRPr sz="28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a:srcRect/>
          <a:stretch>
            <a:fillRect/>
          </a:stretch>
        </p:blipFill>
        <p:spPr bwMode="auto">
          <a:xfrm>
            <a:off x="1371600" y="971550"/>
            <a:ext cx="3181350" cy="3733800"/>
          </a:xfrm>
          <a:prstGeom prst="rect">
            <a:avLst/>
          </a:prstGeom>
          <a:noFill/>
          <a:ln w="9525">
            <a:noFill/>
            <a:miter lim="800000"/>
            <a:headEnd/>
            <a:tailEnd/>
          </a:ln>
          <a:effectLst/>
        </p:spPr>
      </p:pic>
      <p:pic>
        <p:nvPicPr>
          <p:cNvPr id="69635" name="Picture 3"/>
          <p:cNvPicPr>
            <a:picLocks noChangeAspect="1" noChangeArrowheads="1"/>
          </p:cNvPicPr>
          <p:nvPr/>
        </p:nvPicPr>
        <p:blipFill>
          <a:blip r:embed="rId3"/>
          <a:srcRect/>
          <a:stretch>
            <a:fillRect/>
          </a:stretch>
        </p:blipFill>
        <p:spPr bwMode="auto">
          <a:xfrm>
            <a:off x="4648200" y="285750"/>
            <a:ext cx="4029075" cy="4448175"/>
          </a:xfrm>
          <a:prstGeom prst="rect">
            <a:avLst/>
          </a:prstGeom>
          <a:noFill/>
          <a:ln w="9525">
            <a:noFill/>
            <a:miter lim="800000"/>
            <a:headEnd/>
            <a:tailEnd/>
          </a:ln>
          <a:effectLst/>
        </p:spPr>
      </p:pic>
      <p:sp>
        <p:nvSpPr>
          <p:cNvPr id="6" name="Google Shape;214;p32"/>
          <p:cNvSpPr txBox="1">
            <a:spLocks noGrp="1"/>
          </p:cNvSpPr>
          <p:nvPr>
            <p:ph type="title"/>
          </p:nvPr>
        </p:nvSpPr>
        <p:spPr>
          <a:xfrm>
            <a:off x="457200" y="361950"/>
            <a:ext cx="4038600" cy="609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2000" smtClean="0">
                <a:solidFill>
                  <a:srgbClr val="FF0000"/>
                </a:solidFill>
                <a:latin typeface="Times New Roman" pitchFamily="18" charset="0"/>
                <a:cs typeface="Times New Roman" pitchFamily="18" charset="0"/>
              </a:rPr>
              <a:t>Con người cần những gì cho cuộc sống hàng ngày của mình?</a:t>
            </a:r>
            <a:endParaRPr sz="2000">
              <a:solidFill>
                <a:srgbClr val="FF0000"/>
              </a:solidFill>
              <a:latin typeface="Times New Roman" pitchFamily="18" charset="0"/>
              <a:cs typeface="Times New Roman" pitchFamily="18" charset="0"/>
            </a:endParaRPr>
          </a:p>
        </p:txBody>
      </p:sp>
      <p:sp>
        <p:nvSpPr>
          <p:cNvPr id="7" name="Google Shape;214;p32"/>
          <p:cNvSpPr txBox="1">
            <a:spLocks/>
          </p:cNvSpPr>
          <p:nvPr/>
        </p:nvSpPr>
        <p:spPr>
          <a:xfrm>
            <a:off x="460824" y="1428750"/>
            <a:ext cx="1059546" cy="2757714"/>
          </a:xfrm>
          <a:prstGeom prst="rect">
            <a:avLst/>
          </a:pr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t" anchorCtr="0">
            <a:noAutofit/>
          </a:bodyPr>
          <a:lstStyle/>
          <a:p>
            <a:pPr marL="0" marR="0" lvl="0" indent="0" algn="ctr" defTabSz="914400" rtl="0" eaLnBrk="1" fontAlgn="auto" latinLnBrk="0" hangingPunct="1">
              <a:lnSpc>
                <a:spcPct val="250000"/>
              </a:lnSpc>
              <a:spcBef>
                <a:spcPts val="0"/>
              </a:spcBef>
              <a:spcAft>
                <a:spcPts val="0"/>
              </a:spcAft>
              <a:buClr>
                <a:schemeClr val="accent2"/>
              </a:buClr>
              <a:buSzPts val="2800"/>
              <a:buFont typeface="Concert One"/>
              <a:buNone/>
              <a:tabLst/>
              <a:defRPr/>
            </a:pPr>
            <a:r>
              <a:rPr kumimoji="0" lang="en-US" sz="1800" b="1" i="0" u="none" strike="noStrike" kern="0" cap="none" spc="0" normalizeH="0" baseline="0" noProof="0" smtClean="0">
                <a:ln>
                  <a:noFill/>
                </a:ln>
                <a:solidFill>
                  <a:srgbClr val="FF0000"/>
                </a:solidFill>
                <a:effectLst/>
                <a:uLnTx/>
                <a:uFillTx/>
                <a:latin typeface="Times New Roman" pitchFamily="18" charset="0"/>
                <a:ea typeface="Concert One"/>
                <a:cs typeface="Times New Roman" pitchFamily="18" charset="0"/>
                <a:sym typeface="Concert One"/>
              </a:rPr>
              <a:t>QUAN</a:t>
            </a:r>
            <a:r>
              <a:rPr kumimoji="0" lang="en-US" sz="1800" b="1" i="0" u="none" strike="noStrike" kern="0" cap="none" spc="0" normalizeH="0" noProof="0" smtClean="0">
                <a:ln>
                  <a:noFill/>
                </a:ln>
                <a:solidFill>
                  <a:srgbClr val="FF0000"/>
                </a:solidFill>
                <a:effectLst/>
                <a:uLnTx/>
                <a:uFillTx/>
                <a:latin typeface="Times New Roman" pitchFamily="18" charset="0"/>
                <a:ea typeface="Concert One"/>
                <a:cs typeface="Times New Roman" pitchFamily="18" charset="0"/>
                <a:sym typeface="Concert One"/>
              </a:rPr>
              <a:t> SÁT TRANH</a:t>
            </a:r>
            <a:endParaRPr kumimoji="0" lang="vi-VN" sz="1800" b="1" i="0" u="none" strike="noStrike" kern="0" cap="none" spc="0" normalizeH="0" baseline="0" noProof="0">
              <a:ln>
                <a:noFill/>
              </a:ln>
              <a:solidFill>
                <a:srgbClr val="FF0000"/>
              </a:solidFill>
              <a:effectLst/>
              <a:uLnTx/>
              <a:uFillTx/>
              <a:latin typeface="Times New Roman" pitchFamily="18" charset="0"/>
              <a:ea typeface="Concert One"/>
              <a:cs typeface="Times New Roman" pitchFamily="18" charset="0"/>
              <a:sym typeface="Concert One"/>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body" idx="1"/>
          </p:nvPr>
        </p:nvSpPr>
        <p:spPr>
          <a:xfrm>
            <a:off x="685800" y="1900525"/>
            <a:ext cx="3212175" cy="1280825"/>
          </a:xfrm>
          <a:prstGeom prst="rect">
            <a:avLst/>
          </a:prstGeom>
        </p:spPr>
        <p:txBody>
          <a:bodyPr spcFirstLastPara="1" wrap="square" lIns="91425" tIns="91425" rIns="91425" bIns="91425" anchor="t" anchorCtr="0">
            <a:noAutofit/>
          </a:bodyPr>
          <a:lstStyle/>
          <a:p>
            <a:pPr marL="0" lvl="0" indent="0">
              <a:spcAft>
                <a:spcPts val="1600"/>
              </a:spcAft>
              <a:buNone/>
            </a:pPr>
            <a:r>
              <a:rPr lang="en-US" smtClean="0"/>
              <a:t> </a:t>
            </a:r>
            <a:r>
              <a:rPr lang="en-US" sz="3200" smtClean="0">
                <a:solidFill>
                  <a:srgbClr val="FF0000"/>
                </a:solidFill>
                <a:latin typeface="Times New Roman" pitchFamily="18" charset="0"/>
                <a:cs typeface="Times New Roman" pitchFamily="18" charset="0"/>
              </a:rPr>
              <a:t>Con người cần có không khí để thở</a:t>
            </a:r>
            <a:endParaRPr sz="4000">
              <a:solidFill>
                <a:srgbClr val="FF0000"/>
              </a:solidFill>
              <a:latin typeface="Times New Roman" pitchFamily="18" charset="0"/>
              <a:cs typeface="Times New Roman" pitchFamily="18" charset="0"/>
            </a:endParaRPr>
          </a:p>
        </p:txBody>
      </p:sp>
      <p:sp>
        <p:nvSpPr>
          <p:cNvPr id="221" name="Google Shape;221;p33"/>
          <p:cNvSpPr txBox="1">
            <a:spLocks noGrp="1"/>
          </p:cNvSpPr>
          <p:nvPr>
            <p:ph type="title"/>
          </p:nvPr>
        </p:nvSpPr>
        <p:spPr>
          <a:xfrm>
            <a:off x="838200" y="514350"/>
            <a:ext cx="3493475"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latin typeface="Times New Roman" pitchFamily="18" charset="0"/>
                <a:cs typeface="Times New Roman" pitchFamily="18" charset="0"/>
              </a:rPr>
              <a:t>Con người cần gì để sống?</a:t>
            </a:r>
            <a:endParaRPr>
              <a:latin typeface="Times New Roman" pitchFamily="18" charset="0"/>
              <a:cs typeface="Times New Roman" pitchFamily="18" charset="0"/>
            </a:endParaRPr>
          </a:p>
        </p:txBody>
      </p:sp>
      <p:pic>
        <p:nvPicPr>
          <p:cNvPr id="222" name="Google Shape;222;p33"/>
          <p:cNvPicPr preferRelativeResize="0"/>
          <p:nvPr/>
        </p:nvPicPr>
        <p:blipFill>
          <a:blip r:embed="rId3">
            <a:alphaModFix amt="56000"/>
          </a:blip>
          <a:stretch>
            <a:fillRect/>
          </a:stretch>
        </p:blipFill>
        <p:spPr>
          <a:xfrm rot="10800000">
            <a:off x="1371600" y="971550"/>
            <a:ext cx="2357199" cy="424500"/>
          </a:xfrm>
          <a:prstGeom prst="rect">
            <a:avLst/>
          </a:prstGeom>
          <a:noFill/>
          <a:ln>
            <a:noFill/>
          </a:ln>
        </p:spPr>
      </p:pic>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4">
            <a:alphaModFix amt="80000"/>
          </a:blip>
          <a:stretch>
            <a:fillRect/>
          </a:stretch>
        </p:blipFill>
        <p:spPr>
          <a:xfrm rot="15576390">
            <a:off x="3896105" y="2597704"/>
            <a:ext cx="1579416" cy="716443"/>
          </a:xfrm>
          <a:prstGeom prst="rect">
            <a:avLst/>
          </a:prstGeom>
          <a:noFill/>
          <a:ln>
            <a:noFill/>
          </a:ln>
        </p:spPr>
      </p:pic>
      <p:pic>
        <p:nvPicPr>
          <p:cNvPr id="11" name="Picture 3"/>
          <p:cNvPicPr>
            <a:picLocks noChangeAspect="1" noChangeArrowheads="1"/>
          </p:cNvPicPr>
          <p:nvPr/>
        </p:nvPicPr>
        <p:blipFill>
          <a:blip r:embed="rId5">
            <a:clrChange>
              <a:clrFrom>
                <a:srgbClr val="E5F3F2"/>
              </a:clrFrom>
              <a:clrTo>
                <a:srgbClr val="E5F3F2">
                  <a:alpha val="0"/>
                </a:srgbClr>
              </a:clrTo>
            </a:clrChange>
          </a:blip>
          <a:srcRect/>
          <a:stretch>
            <a:fillRect/>
          </a:stretch>
        </p:blipFill>
        <p:spPr bwMode="auto">
          <a:xfrm>
            <a:off x="5181600" y="971550"/>
            <a:ext cx="3352799" cy="297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body" idx="1"/>
          </p:nvPr>
        </p:nvSpPr>
        <p:spPr>
          <a:xfrm>
            <a:off x="685800" y="1900525"/>
            <a:ext cx="3212175" cy="1280825"/>
          </a:xfrm>
          <a:prstGeom prst="rect">
            <a:avLst/>
          </a:prstGeom>
        </p:spPr>
        <p:txBody>
          <a:bodyPr spcFirstLastPara="1" wrap="square" lIns="91425" tIns="91425" rIns="91425" bIns="91425" anchor="t" anchorCtr="0">
            <a:noAutofit/>
          </a:bodyPr>
          <a:lstStyle/>
          <a:p>
            <a:pPr marL="0" lvl="0" indent="0">
              <a:spcAft>
                <a:spcPts val="1600"/>
              </a:spcAft>
              <a:buNone/>
            </a:pPr>
            <a:r>
              <a:rPr lang="en-US" smtClean="0"/>
              <a:t> </a:t>
            </a:r>
            <a:r>
              <a:rPr lang="en-US" sz="3200" smtClean="0">
                <a:solidFill>
                  <a:srgbClr val="FF0000"/>
                </a:solidFill>
                <a:latin typeface="Times New Roman" pitchFamily="18" charset="0"/>
                <a:cs typeface="Times New Roman" pitchFamily="18" charset="0"/>
              </a:rPr>
              <a:t>Con người cần ăn uống.</a:t>
            </a:r>
            <a:endParaRPr sz="4000">
              <a:solidFill>
                <a:srgbClr val="FF0000"/>
              </a:solidFill>
              <a:latin typeface="Times New Roman" pitchFamily="18" charset="0"/>
              <a:cs typeface="Times New Roman" pitchFamily="18" charset="0"/>
            </a:endParaRPr>
          </a:p>
        </p:txBody>
      </p:sp>
      <p:sp>
        <p:nvSpPr>
          <p:cNvPr id="221" name="Google Shape;221;p33"/>
          <p:cNvSpPr txBox="1">
            <a:spLocks noGrp="1"/>
          </p:cNvSpPr>
          <p:nvPr>
            <p:ph type="title"/>
          </p:nvPr>
        </p:nvSpPr>
        <p:spPr>
          <a:xfrm>
            <a:off x="838200" y="514350"/>
            <a:ext cx="3493475"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latin typeface="Times New Roman" pitchFamily="18" charset="0"/>
                <a:cs typeface="Times New Roman" pitchFamily="18" charset="0"/>
              </a:rPr>
              <a:t>Con người cần gì để sống?</a:t>
            </a:r>
            <a:endParaRPr>
              <a:latin typeface="Times New Roman" pitchFamily="18" charset="0"/>
              <a:cs typeface="Times New Roman" pitchFamily="18" charset="0"/>
            </a:endParaRPr>
          </a:p>
        </p:txBody>
      </p:sp>
      <p:pic>
        <p:nvPicPr>
          <p:cNvPr id="222" name="Google Shape;222;p33"/>
          <p:cNvPicPr preferRelativeResize="0"/>
          <p:nvPr/>
        </p:nvPicPr>
        <p:blipFill>
          <a:blip r:embed="rId3">
            <a:alphaModFix amt="56000"/>
          </a:blip>
          <a:stretch>
            <a:fillRect/>
          </a:stretch>
        </p:blipFill>
        <p:spPr>
          <a:xfrm rot="10800000">
            <a:off x="1371600" y="971550"/>
            <a:ext cx="2357199" cy="424500"/>
          </a:xfrm>
          <a:prstGeom prst="rect">
            <a:avLst/>
          </a:prstGeom>
          <a:noFill/>
          <a:ln>
            <a:noFill/>
          </a:ln>
        </p:spPr>
      </p:pic>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4">
            <a:alphaModFix amt="80000"/>
          </a:blip>
          <a:stretch>
            <a:fillRect/>
          </a:stretch>
        </p:blipFill>
        <p:spPr>
          <a:xfrm rot="15576390">
            <a:off x="3743706" y="2673905"/>
            <a:ext cx="1579416" cy="716443"/>
          </a:xfrm>
          <a:prstGeom prst="rect">
            <a:avLst/>
          </a:prstGeom>
          <a:noFill/>
          <a:ln>
            <a:noFill/>
          </a:ln>
        </p:spPr>
      </p:pic>
      <p:pic>
        <p:nvPicPr>
          <p:cNvPr id="9" name="Picture 8" descr="http://upanh.com/uploads/17-Feb-2009/16zpxlrpu9aydo5e0h4.jpg"/>
          <p:cNvPicPr>
            <a:picLocks noChangeAspect="1" noChangeArrowheads="1"/>
          </p:cNvPicPr>
          <p:nvPr/>
        </p:nvPicPr>
        <p:blipFill>
          <a:blip r:embed="rId5"/>
          <a:srcRect/>
          <a:stretch>
            <a:fillRect/>
          </a:stretch>
        </p:blipFill>
        <p:spPr bwMode="auto">
          <a:xfrm>
            <a:off x="4953000" y="666750"/>
            <a:ext cx="3657600" cy="3499139"/>
          </a:xfrm>
          <a:prstGeom prst="rect">
            <a:avLst/>
          </a:prstGeom>
          <a:noFill/>
          <a:ln w="12700">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19" name="Picture 2"/>
          <p:cNvPicPr>
            <a:picLocks noChangeAspect="1" noChangeArrowheads="1"/>
          </p:cNvPicPr>
          <p:nvPr/>
        </p:nvPicPr>
        <p:blipFill>
          <a:blip r:embed="rId3">
            <a:clrChange>
              <a:clrFrom>
                <a:srgbClr val="FEFEFD"/>
              </a:clrFrom>
              <a:clrTo>
                <a:srgbClr val="FEFEFD">
                  <a:alpha val="0"/>
                </a:srgbClr>
              </a:clrTo>
            </a:clrChange>
          </a:blip>
          <a:stretch>
            <a:fillRect/>
          </a:stretch>
        </p:blipFill>
        <p:spPr bwMode="auto">
          <a:xfrm>
            <a:off x="1600200" y="742950"/>
            <a:ext cx="6057900" cy="3419475"/>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body" idx="1"/>
          </p:nvPr>
        </p:nvSpPr>
        <p:spPr>
          <a:xfrm>
            <a:off x="685800" y="1900525"/>
            <a:ext cx="3212175" cy="1280825"/>
          </a:xfrm>
          <a:prstGeom prst="rect">
            <a:avLst/>
          </a:prstGeom>
        </p:spPr>
        <p:txBody>
          <a:bodyPr spcFirstLastPara="1" wrap="square" lIns="91425" tIns="91425" rIns="91425" bIns="91425" anchor="t" anchorCtr="0">
            <a:noAutofit/>
          </a:bodyPr>
          <a:lstStyle/>
          <a:p>
            <a:pPr marL="0" lvl="0" indent="0">
              <a:spcAft>
                <a:spcPts val="1600"/>
              </a:spcAft>
              <a:buNone/>
            </a:pPr>
            <a:r>
              <a:rPr lang="en-US" smtClean="0"/>
              <a:t> </a:t>
            </a:r>
            <a:r>
              <a:rPr lang="en-US" sz="3200" smtClean="0">
                <a:solidFill>
                  <a:srgbClr val="FF0000"/>
                </a:solidFill>
                <a:latin typeface="Times New Roman" pitchFamily="18" charset="0"/>
                <a:cs typeface="Times New Roman" pitchFamily="18" charset="0"/>
              </a:rPr>
              <a:t>Con người cần có gia đình.</a:t>
            </a:r>
            <a:endParaRPr sz="4000">
              <a:solidFill>
                <a:srgbClr val="FF0000"/>
              </a:solidFill>
              <a:latin typeface="Times New Roman" pitchFamily="18" charset="0"/>
              <a:cs typeface="Times New Roman" pitchFamily="18" charset="0"/>
            </a:endParaRPr>
          </a:p>
        </p:txBody>
      </p:sp>
      <p:sp>
        <p:nvSpPr>
          <p:cNvPr id="221" name="Google Shape;221;p33"/>
          <p:cNvSpPr txBox="1">
            <a:spLocks noGrp="1"/>
          </p:cNvSpPr>
          <p:nvPr>
            <p:ph type="title"/>
          </p:nvPr>
        </p:nvSpPr>
        <p:spPr>
          <a:xfrm>
            <a:off x="838200" y="514350"/>
            <a:ext cx="3493475"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latin typeface="Times New Roman" pitchFamily="18" charset="0"/>
                <a:cs typeface="Times New Roman" pitchFamily="18" charset="0"/>
              </a:rPr>
              <a:t>Con người cần gì để sống?</a:t>
            </a:r>
            <a:endParaRPr>
              <a:latin typeface="Times New Roman" pitchFamily="18" charset="0"/>
              <a:cs typeface="Times New Roman" pitchFamily="18" charset="0"/>
            </a:endParaRPr>
          </a:p>
        </p:txBody>
      </p:sp>
      <p:pic>
        <p:nvPicPr>
          <p:cNvPr id="222" name="Google Shape;222;p33"/>
          <p:cNvPicPr preferRelativeResize="0"/>
          <p:nvPr/>
        </p:nvPicPr>
        <p:blipFill>
          <a:blip r:embed="rId3">
            <a:alphaModFix amt="56000"/>
          </a:blip>
          <a:stretch>
            <a:fillRect/>
          </a:stretch>
        </p:blipFill>
        <p:spPr>
          <a:xfrm rot="10800000">
            <a:off x="1371600" y="971550"/>
            <a:ext cx="2357199" cy="424500"/>
          </a:xfrm>
          <a:prstGeom prst="rect">
            <a:avLst/>
          </a:prstGeom>
          <a:noFill/>
          <a:ln>
            <a:noFill/>
          </a:ln>
        </p:spPr>
      </p:pic>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4">
            <a:alphaModFix amt="80000"/>
          </a:blip>
          <a:stretch>
            <a:fillRect/>
          </a:stretch>
        </p:blipFill>
        <p:spPr>
          <a:xfrm rot="15576390">
            <a:off x="3667505" y="2521506"/>
            <a:ext cx="1579416" cy="716443"/>
          </a:xfrm>
          <a:prstGeom prst="rect">
            <a:avLst/>
          </a:prstGeom>
          <a:noFill/>
          <a:ln>
            <a:noFill/>
          </a:ln>
        </p:spPr>
      </p:pic>
      <p:pic>
        <p:nvPicPr>
          <p:cNvPr id="8" name="Picture 3"/>
          <p:cNvPicPr>
            <a:picLocks noChangeAspect="1" noChangeArrowheads="1"/>
          </p:cNvPicPr>
          <p:nvPr/>
        </p:nvPicPr>
        <p:blipFill>
          <a:blip r:embed="rId5"/>
          <a:srcRect/>
          <a:stretch>
            <a:fillRect/>
          </a:stretch>
        </p:blipFill>
        <p:spPr bwMode="auto">
          <a:xfrm>
            <a:off x="4876800" y="666750"/>
            <a:ext cx="3657600" cy="333613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body" idx="1"/>
          </p:nvPr>
        </p:nvSpPr>
        <p:spPr>
          <a:xfrm>
            <a:off x="685800" y="1900525"/>
            <a:ext cx="3212175" cy="1280825"/>
          </a:xfrm>
          <a:prstGeom prst="rect">
            <a:avLst/>
          </a:prstGeom>
        </p:spPr>
        <p:txBody>
          <a:bodyPr spcFirstLastPara="1" wrap="square" lIns="91425" tIns="91425" rIns="91425" bIns="91425" anchor="t" anchorCtr="0">
            <a:noAutofit/>
          </a:bodyPr>
          <a:lstStyle/>
          <a:p>
            <a:pPr marL="0" lvl="0" indent="0">
              <a:spcAft>
                <a:spcPts val="1600"/>
              </a:spcAft>
              <a:buNone/>
            </a:pPr>
            <a:r>
              <a:rPr lang="en-US" smtClean="0"/>
              <a:t> </a:t>
            </a:r>
            <a:r>
              <a:rPr lang="en-US" sz="3200" smtClean="0">
                <a:solidFill>
                  <a:srgbClr val="FF0000"/>
                </a:solidFill>
                <a:latin typeface="Times New Roman" pitchFamily="18" charset="0"/>
                <a:cs typeface="Times New Roman" pitchFamily="18" charset="0"/>
              </a:rPr>
              <a:t>Cần được đi học</a:t>
            </a:r>
            <a:endParaRPr sz="4000">
              <a:solidFill>
                <a:srgbClr val="FF0000"/>
              </a:solidFill>
              <a:latin typeface="Times New Roman" pitchFamily="18" charset="0"/>
              <a:cs typeface="Times New Roman" pitchFamily="18" charset="0"/>
            </a:endParaRPr>
          </a:p>
        </p:txBody>
      </p:sp>
      <p:sp>
        <p:nvSpPr>
          <p:cNvPr id="221" name="Google Shape;221;p33"/>
          <p:cNvSpPr txBox="1">
            <a:spLocks noGrp="1"/>
          </p:cNvSpPr>
          <p:nvPr>
            <p:ph type="title"/>
          </p:nvPr>
        </p:nvSpPr>
        <p:spPr>
          <a:xfrm>
            <a:off x="838200" y="514350"/>
            <a:ext cx="3493475"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latin typeface="Times New Roman" pitchFamily="18" charset="0"/>
                <a:cs typeface="Times New Roman" pitchFamily="18" charset="0"/>
              </a:rPr>
              <a:t>Con người cần gì để sống?</a:t>
            </a:r>
            <a:endParaRPr>
              <a:latin typeface="Times New Roman" pitchFamily="18" charset="0"/>
              <a:cs typeface="Times New Roman" pitchFamily="18" charset="0"/>
            </a:endParaRPr>
          </a:p>
        </p:txBody>
      </p:sp>
      <p:pic>
        <p:nvPicPr>
          <p:cNvPr id="222" name="Google Shape;222;p33"/>
          <p:cNvPicPr preferRelativeResize="0"/>
          <p:nvPr/>
        </p:nvPicPr>
        <p:blipFill>
          <a:blip r:embed="rId3">
            <a:alphaModFix amt="56000"/>
          </a:blip>
          <a:stretch>
            <a:fillRect/>
          </a:stretch>
        </p:blipFill>
        <p:spPr>
          <a:xfrm rot="10800000">
            <a:off x="1371600" y="971550"/>
            <a:ext cx="2357199" cy="424500"/>
          </a:xfrm>
          <a:prstGeom prst="rect">
            <a:avLst/>
          </a:prstGeom>
          <a:noFill/>
          <a:ln>
            <a:noFill/>
          </a:ln>
        </p:spPr>
      </p:pic>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4">
            <a:alphaModFix amt="80000"/>
          </a:blip>
          <a:stretch>
            <a:fillRect/>
          </a:stretch>
        </p:blipFill>
        <p:spPr>
          <a:xfrm rot="15576390">
            <a:off x="3667505" y="2521505"/>
            <a:ext cx="1579416" cy="716443"/>
          </a:xfrm>
          <a:prstGeom prst="rect">
            <a:avLst/>
          </a:prstGeom>
          <a:noFill/>
          <a:ln>
            <a:noFill/>
          </a:ln>
        </p:spPr>
      </p:pic>
      <p:pic>
        <p:nvPicPr>
          <p:cNvPr id="8" name="Picture 3"/>
          <p:cNvPicPr>
            <a:picLocks noChangeAspect="1" noChangeArrowheads="1"/>
          </p:cNvPicPr>
          <p:nvPr/>
        </p:nvPicPr>
        <p:blipFill>
          <a:blip r:embed="rId5"/>
          <a:srcRect/>
          <a:stretch>
            <a:fillRect/>
          </a:stretch>
        </p:blipFill>
        <p:spPr bwMode="auto">
          <a:xfrm>
            <a:off x="4953000" y="742950"/>
            <a:ext cx="3429000" cy="3357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body" idx="1"/>
          </p:nvPr>
        </p:nvSpPr>
        <p:spPr>
          <a:xfrm>
            <a:off x="685800" y="1900525"/>
            <a:ext cx="3212175" cy="1280825"/>
          </a:xfrm>
          <a:prstGeom prst="rect">
            <a:avLst/>
          </a:prstGeom>
        </p:spPr>
        <p:txBody>
          <a:bodyPr spcFirstLastPara="1" wrap="square" lIns="91425" tIns="91425" rIns="91425" bIns="91425" anchor="t" anchorCtr="0">
            <a:noAutofit/>
          </a:bodyPr>
          <a:lstStyle/>
          <a:p>
            <a:pPr marL="0" lvl="0" indent="0">
              <a:spcAft>
                <a:spcPts val="1600"/>
              </a:spcAft>
              <a:buNone/>
            </a:pPr>
            <a:r>
              <a:rPr lang="en-US" smtClean="0"/>
              <a:t> </a:t>
            </a:r>
            <a:r>
              <a:rPr lang="en-US" sz="3200" smtClean="0">
                <a:solidFill>
                  <a:srgbClr val="FF0000"/>
                </a:solidFill>
                <a:latin typeface="Times New Roman" pitchFamily="18" charset="0"/>
                <a:cs typeface="Times New Roman" pitchFamily="18" charset="0"/>
              </a:rPr>
              <a:t>Con người cần được chữa bệnh khi bị ốm</a:t>
            </a:r>
            <a:endParaRPr sz="4000">
              <a:solidFill>
                <a:srgbClr val="FF0000"/>
              </a:solidFill>
              <a:latin typeface="Times New Roman" pitchFamily="18" charset="0"/>
              <a:cs typeface="Times New Roman" pitchFamily="18" charset="0"/>
            </a:endParaRPr>
          </a:p>
        </p:txBody>
      </p:sp>
      <p:sp>
        <p:nvSpPr>
          <p:cNvPr id="221" name="Google Shape;221;p33"/>
          <p:cNvSpPr txBox="1">
            <a:spLocks noGrp="1"/>
          </p:cNvSpPr>
          <p:nvPr>
            <p:ph type="title"/>
          </p:nvPr>
        </p:nvSpPr>
        <p:spPr>
          <a:xfrm>
            <a:off x="838200" y="514350"/>
            <a:ext cx="3493475"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latin typeface="Times New Roman" pitchFamily="18" charset="0"/>
                <a:cs typeface="Times New Roman" pitchFamily="18" charset="0"/>
              </a:rPr>
              <a:t>Con người cần gì để sống?</a:t>
            </a:r>
            <a:endParaRPr>
              <a:latin typeface="Times New Roman" pitchFamily="18" charset="0"/>
              <a:cs typeface="Times New Roman" pitchFamily="18" charset="0"/>
            </a:endParaRPr>
          </a:p>
        </p:txBody>
      </p:sp>
      <p:pic>
        <p:nvPicPr>
          <p:cNvPr id="222" name="Google Shape;222;p33"/>
          <p:cNvPicPr preferRelativeResize="0"/>
          <p:nvPr/>
        </p:nvPicPr>
        <p:blipFill>
          <a:blip r:embed="rId3">
            <a:alphaModFix amt="56000"/>
          </a:blip>
          <a:stretch>
            <a:fillRect/>
          </a:stretch>
        </p:blipFill>
        <p:spPr>
          <a:xfrm rot="10800000">
            <a:off x="1371600" y="971550"/>
            <a:ext cx="2357199" cy="424500"/>
          </a:xfrm>
          <a:prstGeom prst="rect">
            <a:avLst/>
          </a:prstGeom>
          <a:noFill/>
          <a:ln>
            <a:noFill/>
          </a:ln>
        </p:spPr>
      </p:pic>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4">
            <a:alphaModFix amt="80000"/>
          </a:blip>
          <a:stretch>
            <a:fillRect/>
          </a:stretch>
        </p:blipFill>
        <p:spPr>
          <a:xfrm rot="15576390">
            <a:off x="3896105" y="2597704"/>
            <a:ext cx="1579416" cy="716443"/>
          </a:xfrm>
          <a:prstGeom prst="rect">
            <a:avLst/>
          </a:prstGeom>
          <a:noFill/>
          <a:ln>
            <a:noFill/>
          </a:ln>
        </p:spPr>
      </p:pic>
      <p:pic>
        <p:nvPicPr>
          <p:cNvPr id="8" name="Picture 3" descr="Hình0139"/>
          <p:cNvPicPr>
            <a:picLocks noChangeAspect="1" noChangeArrowheads="1"/>
          </p:cNvPicPr>
          <p:nvPr/>
        </p:nvPicPr>
        <p:blipFill>
          <a:blip r:embed="rId5"/>
          <a:srcRect/>
          <a:stretch>
            <a:fillRect/>
          </a:stretch>
        </p:blipFill>
        <p:spPr bwMode="auto">
          <a:xfrm>
            <a:off x="5029200" y="666750"/>
            <a:ext cx="2868706" cy="1828800"/>
          </a:xfrm>
          <a:prstGeom prst="round2DiagRect">
            <a:avLst>
              <a:gd name="adj1" fmla="val 16667"/>
              <a:gd name="adj2" fmla="val 0"/>
            </a:avLst>
          </a:prstGeom>
          <a:ln w="19050" cap="sq">
            <a:solidFill>
              <a:srgbClr val="FFC000"/>
            </a:solidFill>
            <a:miter lim="800000"/>
          </a:ln>
          <a:effectLst>
            <a:outerShdw blurRad="254000" algn="tl" rotWithShape="0">
              <a:srgbClr val="000000">
                <a:alpha val="43000"/>
              </a:srgbClr>
            </a:outerShdw>
          </a:effectLst>
        </p:spPr>
      </p:pic>
      <p:pic>
        <p:nvPicPr>
          <p:cNvPr id="9" name="Picture 4" descr="http://image.tin247.com/dantri/091018110045-83-461.jpg"/>
          <p:cNvPicPr>
            <a:picLocks noChangeAspect="1" noChangeArrowheads="1"/>
          </p:cNvPicPr>
          <p:nvPr/>
        </p:nvPicPr>
        <p:blipFill>
          <a:blip r:embed="rId6"/>
          <a:srcRect/>
          <a:stretch>
            <a:fillRect/>
          </a:stretch>
        </p:blipFill>
        <p:spPr bwMode="auto">
          <a:xfrm>
            <a:off x="5715000" y="2876550"/>
            <a:ext cx="2679192" cy="1794102"/>
          </a:xfrm>
          <a:prstGeom prst="round2DiagRect">
            <a:avLst>
              <a:gd name="adj1" fmla="val 16667"/>
              <a:gd name="adj2" fmla="val 0"/>
            </a:avLst>
          </a:prstGeom>
          <a:ln w="19050" cap="sq">
            <a:solidFill>
              <a:srgbClr val="FFC000"/>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body" idx="1"/>
          </p:nvPr>
        </p:nvSpPr>
        <p:spPr>
          <a:xfrm>
            <a:off x="685800" y="1900525"/>
            <a:ext cx="3212175" cy="1280825"/>
          </a:xfrm>
          <a:prstGeom prst="rect">
            <a:avLst/>
          </a:prstGeom>
        </p:spPr>
        <p:txBody>
          <a:bodyPr spcFirstLastPara="1" wrap="square" lIns="91425" tIns="91425" rIns="91425" bIns="91425" anchor="t" anchorCtr="0">
            <a:noAutofit/>
          </a:bodyPr>
          <a:lstStyle/>
          <a:p>
            <a:pPr marL="0" lvl="0" indent="0">
              <a:spcAft>
                <a:spcPts val="1600"/>
              </a:spcAft>
              <a:buNone/>
            </a:pPr>
            <a:r>
              <a:rPr lang="en-US" smtClean="0"/>
              <a:t> </a:t>
            </a:r>
            <a:r>
              <a:rPr lang="en-US" sz="3200" smtClean="0">
                <a:solidFill>
                  <a:srgbClr val="FF0000"/>
                </a:solidFill>
                <a:latin typeface="Times New Roman" pitchFamily="18" charset="0"/>
                <a:cs typeface="Times New Roman" pitchFamily="18" charset="0"/>
              </a:rPr>
              <a:t>Con người cần có bạn bè</a:t>
            </a:r>
            <a:endParaRPr sz="4000">
              <a:solidFill>
                <a:srgbClr val="FF0000"/>
              </a:solidFill>
              <a:latin typeface="Times New Roman" pitchFamily="18" charset="0"/>
              <a:cs typeface="Times New Roman" pitchFamily="18" charset="0"/>
            </a:endParaRPr>
          </a:p>
        </p:txBody>
      </p:sp>
      <p:sp>
        <p:nvSpPr>
          <p:cNvPr id="221" name="Google Shape;221;p33"/>
          <p:cNvSpPr txBox="1">
            <a:spLocks noGrp="1"/>
          </p:cNvSpPr>
          <p:nvPr>
            <p:ph type="title"/>
          </p:nvPr>
        </p:nvSpPr>
        <p:spPr>
          <a:xfrm>
            <a:off x="838200" y="514350"/>
            <a:ext cx="3493475"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latin typeface="Times New Roman" pitchFamily="18" charset="0"/>
                <a:cs typeface="Times New Roman" pitchFamily="18" charset="0"/>
              </a:rPr>
              <a:t>Con người cần gì để sống?</a:t>
            </a:r>
            <a:endParaRPr>
              <a:latin typeface="Times New Roman" pitchFamily="18" charset="0"/>
              <a:cs typeface="Times New Roman" pitchFamily="18" charset="0"/>
            </a:endParaRPr>
          </a:p>
        </p:txBody>
      </p:sp>
      <p:pic>
        <p:nvPicPr>
          <p:cNvPr id="222" name="Google Shape;222;p33"/>
          <p:cNvPicPr preferRelativeResize="0"/>
          <p:nvPr/>
        </p:nvPicPr>
        <p:blipFill>
          <a:blip r:embed="rId3">
            <a:alphaModFix amt="56000"/>
          </a:blip>
          <a:stretch>
            <a:fillRect/>
          </a:stretch>
        </p:blipFill>
        <p:spPr>
          <a:xfrm rot="10800000">
            <a:off x="1371600" y="971550"/>
            <a:ext cx="2357199" cy="424500"/>
          </a:xfrm>
          <a:prstGeom prst="rect">
            <a:avLst/>
          </a:prstGeom>
          <a:noFill/>
          <a:ln>
            <a:noFill/>
          </a:ln>
        </p:spPr>
      </p:pic>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4">
            <a:alphaModFix amt="80000"/>
          </a:blip>
          <a:stretch>
            <a:fillRect/>
          </a:stretch>
        </p:blipFill>
        <p:spPr>
          <a:xfrm rot="15576390">
            <a:off x="3667505" y="2292905"/>
            <a:ext cx="1579416" cy="716443"/>
          </a:xfrm>
          <a:prstGeom prst="rect">
            <a:avLst/>
          </a:prstGeom>
          <a:noFill/>
          <a:ln>
            <a:noFill/>
          </a:ln>
        </p:spPr>
      </p:pic>
      <p:pic>
        <p:nvPicPr>
          <p:cNvPr id="8" name="Picture 3"/>
          <p:cNvPicPr>
            <a:picLocks noChangeAspect="1" noChangeArrowheads="1"/>
          </p:cNvPicPr>
          <p:nvPr/>
        </p:nvPicPr>
        <p:blipFill>
          <a:blip r:embed="rId5"/>
          <a:srcRect/>
          <a:stretch>
            <a:fillRect/>
          </a:stretch>
        </p:blipFill>
        <p:spPr bwMode="auto">
          <a:xfrm>
            <a:off x="4876800" y="895350"/>
            <a:ext cx="3580014"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body" idx="1"/>
          </p:nvPr>
        </p:nvSpPr>
        <p:spPr>
          <a:xfrm>
            <a:off x="685800" y="1900525"/>
            <a:ext cx="3212175" cy="1280825"/>
          </a:xfrm>
          <a:prstGeom prst="rect">
            <a:avLst/>
          </a:prstGeom>
        </p:spPr>
        <p:txBody>
          <a:bodyPr spcFirstLastPara="1" wrap="square" lIns="91425" tIns="91425" rIns="91425" bIns="91425" anchor="t" anchorCtr="0">
            <a:noAutofit/>
          </a:bodyPr>
          <a:lstStyle/>
          <a:p>
            <a:pPr marL="0" lvl="0" indent="0">
              <a:spcAft>
                <a:spcPts val="1600"/>
              </a:spcAft>
              <a:buNone/>
            </a:pPr>
            <a:r>
              <a:rPr lang="en-US" smtClean="0"/>
              <a:t> </a:t>
            </a:r>
            <a:r>
              <a:rPr lang="en-US" sz="3200" smtClean="0">
                <a:solidFill>
                  <a:srgbClr val="FF0000"/>
                </a:solidFill>
                <a:latin typeface="Times New Roman" pitchFamily="18" charset="0"/>
                <a:cs typeface="Times New Roman" pitchFamily="18" charset="0"/>
              </a:rPr>
              <a:t>Con người cần có quần áo để mặc</a:t>
            </a:r>
            <a:endParaRPr sz="4000">
              <a:solidFill>
                <a:srgbClr val="FF0000"/>
              </a:solidFill>
              <a:latin typeface="Times New Roman" pitchFamily="18" charset="0"/>
              <a:cs typeface="Times New Roman" pitchFamily="18" charset="0"/>
            </a:endParaRPr>
          </a:p>
        </p:txBody>
      </p:sp>
      <p:sp>
        <p:nvSpPr>
          <p:cNvPr id="221" name="Google Shape;221;p33"/>
          <p:cNvSpPr txBox="1">
            <a:spLocks noGrp="1"/>
          </p:cNvSpPr>
          <p:nvPr>
            <p:ph type="title"/>
          </p:nvPr>
        </p:nvSpPr>
        <p:spPr>
          <a:xfrm>
            <a:off x="838200" y="514350"/>
            <a:ext cx="3493475"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latin typeface="Times New Roman" pitchFamily="18" charset="0"/>
                <a:cs typeface="Times New Roman" pitchFamily="18" charset="0"/>
              </a:rPr>
              <a:t>Con người cần gì để sống?</a:t>
            </a:r>
            <a:endParaRPr>
              <a:latin typeface="Times New Roman" pitchFamily="18" charset="0"/>
              <a:cs typeface="Times New Roman" pitchFamily="18" charset="0"/>
            </a:endParaRPr>
          </a:p>
        </p:txBody>
      </p:sp>
      <p:pic>
        <p:nvPicPr>
          <p:cNvPr id="222" name="Google Shape;222;p33"/>
          <p:cNvPicPr preferRelativeResize="0"/>
          <p:nvPr/>
        </p:nvPicPr>
        <p:blipFill>
          <a:blip r:embed="rId3">
            <a:alphaModFix amt="56000"/>
          </a:blip>
          <a:stretch>
            <a:fillRect/>
          </a:stretch>
        </p:blipFill>
        <p:spPr>
          <a:xfrm rot="10800000">
            <a:off x="1371600" y="971550"/>
            <a:ext cx="2357199" cy="424500"/>
          </a:xfrm>
          <a:prstGeom prst="rect">
            <a:avLst/>
          </a:prstGeom>
          <a:noFill/>
          <a:ln>
            <a:noFill/>
          </a:ln>
        </p:spPr>
      </p:pic>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4">
            <a:alphaModFix amt="80000"/>
          </a:blip>
          <a:stretch>
            <a:fillRect/>
          </a:stretch>
        </p:blipFill>
        <p:spPr>
          <a:xfrm rot="15576390">
            <a:off x="3515105" y="2064305"/>
            <a:ext cx="1579416" cy="716443"/>
          </a:xfrm>
          <a:prstGeom prst="rect">
            <a:avLst/>
          </a:prstGeom>
          <a:noFill/>
          <a:ln>
            <a:noFill/>
          </a:ln>
        </p:spPr>
      </p:pic>
      <p:pic>
        <p:nvPicPr>
          <p:cNvPr id="8" name="Picture 3"/>
          <p:cNvPicPr>
            <a:picLocks noChangeAspect="1" noChangeArrowheads="1"/>
          </p:cNvPicPr>
          <p:nvPr/>
        </p:nvPicPr>
        <p:blipFill>
          <a:blip r:embed="rId5"/>
          <a:srcRect/>
          <a:stretch>
            <a:fillRect/>
          </a:stretch>
        </p:blipFill>
        <p:spPr bwMode="auto">
          <a:xfrm>
            <a:off x="4724400" y="819150"/>
            <a:ext cx="3886200" cy="3143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body" idx="1"/>
          </p:nvPr>
        </p:nvSpPr>
        <p:spPr>
          <a:xfrm>
            <a:off x="685800" y="1900525"/>
            <a:ext cx="3212175" cy="1280825"/>
          </a:xfrm>
          <a:prstGeom prst="rect">
            <a:avLst/>
          </a:prstGeom>
        </p:spPr>
        <p:txBody>
          <a:bodyPr spcFirstLastPara="1" wrap="square" lIns="91425" tIns="91425" rIns="91425" bIns="91425" anchor="t" anchorCtr="0">
            <a:noAutofit/>
          </a:bodyPr>
          <a:lstStyle/>
          <a:p>
            <a:pPr marL="0" lvl="0" indent="0">
              <a:spcAft>
                <a:spcPts val="1600"/>
              </a:spcAft>
              <a:buNone/>
            </a:pPr>
            <a:r>
              <a:rPr lang="en-US" smtClean="0"/>
              <a:t> </a:t>
            </a:r>
            <a:r>
              <a:rPr lang="en-US" sz="3200" smtClean="0">
                <a:solidFill>
                  <a:srgbClr val="FF0000"/>
                </a:solidFill>
                <a:latin typeface="Times New Roman" pitchFamily="18" charset="0"/>
                <a:cs typeface="Times New Roman" pitchFamily="18" charset="0"/>
              </a:rPr>
              <a:t>Con người cần được vui chơi</a:t>
            </a:r>
            <a:endParaRPr sz="4000">
              <a:solidFill>
                <a:srgbClr val="FF0000"/>
              </a:solidFill>
              <a:latin typeface="Times New Roman" pitchFamily="18" charset="0"/>
              <a:cs typeface="Times New Roman" pitchFamily="18" charset="0"/>
            </a:endParaRPr>
          </a:p>
        </p:txBody>
      </p:sp>
      <p:sp>
        <p:nvSpPr>
          <p:cNvPr id="221" name="Google Shape;221;p33"/>
          <p:cNvSpPr txBox="1">
            <a:spLocks noGrp="1"/>
          </p:cNvSpPr>
          <p:nvPr>
            <p:ph type="title"/>
          </p:nvPr>
        </p:nvSpPr>
        <p:spPr>
          <a:xfrm>
            <a:off x="838200" y="514350"/>
            <a:ext cx="3493475"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latin typeface="Times New Roman" pitchFamily="18" charset="0"/>
                <a:cs typeface="Times New Roman" pitchFamily="18" charset="0"/>
              </a:rPr>
              <a:t>Con người cần gì để sống?</a:t>
            </a:r>
            <a:endParaRPr>
              <a:latin typeface="Times New Roman" pitchFamily="18" charset="0"/>
              <a:cs typeface="Times New Roman" pitchFamily="18" charset="0"/>
            </a:endParaRPr>
          </a:p>
        </p:txBody>
      </p:sp>
      <p:pic>
        <p:nvPicPr>
          <p:cNvPr id="222" name="Google Shape;222;p33"/>
          <p:cNvPicPr preferRelativeResize="0"/>
          <p:nvPr/>
        </p:nvPicPr>
        <p:blipFill>
          <a:blip r:embed="rId3">
            <a:alphaModFix amt="56000"/>
          </a:blip>
          <a:stretch>
            <a:fillRect/>
          </a:stretch>
        </p:blipFill>
        <p:spPr>
          <a:xfrm rot="10800000">
            <a:off x="1371600" y="971550"/>
            <a:ext cx="2357199" cy="424500"/>
          </a:xfrm>
          <a:prstGeom prst="rect">
            <a:avLst/>
          </a:prstGeom>
          <a:noFill/>
          <a:ln>
            <a:noFill/>
          </a:ln>
        </p:spPr>
      </p:pic>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4">
            <a:alphaModFix amt="80000"/>
          </a:blip>
          <a:stretch>
            <a:fillRect/>
          </a:stretch>
        </p:blipFill>
        <p:spPr>
          <a:xfrm rot="15576390">
            <a:off x="3896105" y="2597704"/>
            <a:ext cx="1579416" cy="716443"/>
          </a:xfrm>
          <a:prstGeom prst="rect">
            <a:avLst/>
          </a:prstGeom>
          <a:noFill/>
          <a:ln>
            <a:noFill/>
          </a:ln>
        </p:spPr>
      </p:pic>
      <p:pic>
        <p:nvPicPr>
          <p:cNvPr id="8" name="Picture 3"/>
          <p:cNvPicPr>
            <a:picLocks noChangeAspect="1" noChangeArrowheads="1"/>
          </p:cNvPicPr>
          <p:nvPr/>
        </p:nvPicPr>
        <p:blipFill>
          <a:blip r:embed="rId5"/>
          <a:srcRect/>
          <a:stretch>
            <a:fillRect/>
          </a:stretch>
        </p:blipFill>
        <p:spPr bwMode="auto">
          <a:xfrm>
            <a:off x="5943600" y="2571750"/>
            <a:ext cx="2646784" cy="2157704"/>
          </a:xfrm>
          <a:prstGeom prst="round2DiagRect">
            <a:avLst>
              <a:gd name="adj1" fmla="val 16667"/>
              <a:gd name="adj2" fmla="val 0"/>
            </a:avLst>
          </a:prstGeom>
          <a:ln w="28575" cap="sq">
            <a:solidFill>
              <a:srgbClr val="FFC000"/>
            </a:solidFill>
            <a:miter lim="800000"/>
          </a:ln>
          <a:effectLst>
            <a:outerShdw blurRad="254000" algn="tl" rotWithShape="0">
              <a:srgbClr val="000000">
                <a:alpha val="43000"/>
              </a:srgbClr>
            </a:outerShdw>
          </a:effectLst>
        </p:spPr>
      </p:pic>
      <p:pic>
        <p:nvPicPr>
          <p:cNvPr id="9" name="Picture 4"/>
          <p:cNvPicPr>
            <a:picLocks noChangeAspect="1" noChangeArrowheads="1"/>
          </p:cNvPicPr>
          <p:nvPr/>
        </p:nvPicPr>
        <p:blipFill>
          <a:blip r:embed="rId6"/>
          <a:srcRect/>
          <a:stretch>
            <a:fillRect/>
          </a:stretch>
        </p:blipFill>
        <p:spPr bwMode="auto">
          <a:xfrm>
            <a:off x="4876800" y="438150"/>
            <a:ext cx="2704322" cy="2114550"/>
          </a:xfrm>
          <a:prstGeom prst="round2DiagRect">
            <a:avLst>
              <a:gd name="adj1" fmla="val 16667"/>
              <a:gd name="adj2" fmla="val 0"/>
            </a:avLst>
          </a:prstGeom>
          <a:ln w="28575" cap="sq">
            <a:solidFill>
              <a:srgbClr val="FFC000"/>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body" idx="1"/>
          </p:nvPr>
        </p:nvSpPr>
        <p:spPr>
          <a:xfrm>
            <a:off x="685800" y="1900525"/>
            <a:ext cx="3212175" cy="1280825"/>
          </a:xfrm>
          <a:prstGeom prst="rect">
            <a:avLst/>
          </a:prstGeom>
        </p:spPr>
        <p:txBody>
          <a:bodyPr spcFirstLastPara="1" wrap="square" lIns="91425" tIns="91425" rIns="91425" bIns="91425" anchor="t" anchorCtr="0">
            <a:noAutofit/>
          </a:bodyPr>
          <a:lstStyle/>
          <a:p>
            <a:pPr marL="0" lvl="0" indent="0">
              <a:spcAft>
                <a:spcPts val="1600"/>
              </a:spcAft>
              <a:buNone/>
            </a:pPr>
            <a:r>
              <a:rPr lang="en-US" smtClean="0"/>
              <a:t> </a:t>
            </a:r>
            <a:r>
              <a:rPr lang="en-US" sz="3200" smtClean="0">
                <a:solidFill>
                  <a:srgbClr val="FF0000"/>
                </a:solidFill>
                <a:latin typeface="Times New Roman" pitchFamily="18" charset="0"/>
                <a:cs typeface="Times New Roman" pitchFamily="18" charset="0"/>
              </a:rPr>
              <a:t>Con người cần có phương tiện để đi lại.</a:t>
            </a:r>
            <a:endParaRPr sz="4000">
              <a:solidFill>
                <a:srgbClr val="FF0000"/>
              </a:solidFill>
              <a:latin typeface="Times New Roman" pitchFamily="18" charset="0"/>
              <a:cs typeface="Times New Roman" pitchFamily="18" charset="0"/>
            </a:endParaRPr>
          </a:p>
        </p:txBody>
      </p:sp>
      <p:sp>
        <p:nvSpPr>
          <p:cNvPr id="221" name="Google Shape;221;p33"/>
          <p:cNvSpPr txBox="1">
            <a:spLocks noGrp="1"/>
          </p:cNvSpPr>
          <p:nvPr>
            <p:ph type="title"/>
          </p:nvPr>
        </p:nvSpPr>
        <p:spPr>
          <a:xfrm>
            <a:off x="838200" y="514350"/>
            <a:ext cx="3493475" cy="86996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mtClean="0">
                <a:latin typeface="Times New Roman" pitchFamily="18" charset="0"/>
                <a:cs typeface="Times New Roman" pitchFamily="18" charset="0"/>
              </a:rPr>
              <a:t>Con người cần gì để sống?</a:t>
            </a:r>
            <a:endParaRPr>
              <a:latin typeface="Times New Roman" pitchFamily="18" charset="0"/>
              <a:cs typeface="Times New Roman" pitchFamily="18" charset="0"/>
            </a:endParaRPr>
          </a:p>
        </p:txBody>
      </p:sp>
      <p:pic>
        <p:nvPicPr>
          <p:cNvPr id="222" name="Google Shape;222;p33"/>
          <p:cNvPicPr preferRelativeResize="0"/>
          <p:nvPr/>
        </p:nvPicPr>
        <p:blipFill>
          <a:blip r:embed="rId3">
            <a:alphaModFix amt="56000"/>
          </a:blip>
          <a:stretch>
            <a:fillRect/>
          </a:stretch>
        </p:blipFill>
        <p:spPr>
          <a:xfrm rot="10800000">
            <a:off x="1371600" y="971550"/>
            <a:ext cx="2357199" cy="424500"/>
          </a:xfrm>
          <a:prstGeom prst="rect">
            <a:avLst/>
          </a:prstGeom>
          <a:noFill/>
          <a:ln>
            <a:noFill/>
          </a:ln>
        </p:spPr>
      </p:pic>
      <p:sp>
        <p:nvSpPr>
          <p:cNvPr id="226" name="Google Shape;226;p33"/>
          <p:cNvSpPr/>
          <p:nvPr/>
        </p:nvSpPr>
        <p:spPr>
          <a:xfrm rot="-2148808">
            <a:off x="5649174" y="10785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27" name="Google Shape;227;p33"/>
          <p:cNvSpPr/>
          <p:nvPr/>
        </p:nvSpPr>
        <p:spPr>
          <a:xfrm>
            <a:off x="7449875" y="914336"/>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228" name="Google Shape;228;p33"/>
          <p:cNvPicPr preferRelativeResize="0"/>
          <p:nvPr/>
        </p:nvPicPr>
        <p:blipFill>
          <a:blip r:embed="rId4">
            <a:alphaModFix amt="80000"/>
          </a:blip>
          <a:stretch>
            <a:fillRect/>
          </a:stretch>
        </p:blipFill>
        <p:spPr>
          <a:xfrm rot="15576390">
            <a:off x="3743706" y="2597705"/>
            <a:ext cx="1579416" cy="716443"/>
          </a:xfrm>
          <a:prstGeom prst="rect">
            <a:avLst/>
          </a:prstGeom>
          <a:noFill/>
          <a:ln>
            <a:noFill/>
          </a:ln>
        </p:spPr>
      </p:pic>
      <p:sp>
        <p:nvSpPr>
          <p:cNvPr id="91138" name="AutoShape 2" descr="Những mẫu câu Tiếng Anh thường dùng khi nói về phương tiện đi lại | VOCA.V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1140" name="AutoShape 4" descr="Những mẫu câu Tiếng Anh thường dùng khi nói về phương tiện đi lại | VOCA.V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nhung-cau-noi-tieng-anh-noi-ve-phuong-tien-di-lai1-1-1542782988.jpg"/>
          <p:cNvPicPr>
            <a:picLocks noChangeAspect="1"/>
          </p:cNvPicPr>
          <p:nvPr/>
        </p:nvPicPr>
        <p:blipFill>
          <a:blip r:embed="rId5"/>
          <a:stretch>
            <a:fillRect/>
          </a:stretch>
        </p:blipFill>
        <p:spPr>
          <a:xfrm>
            <a:off x="4876800" y="666750"/>
            <a:ext cx="3704466" cy="320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graphicFrame>
        <p:nvGraphicFramePr>
          <p:cNvPr id="14" name="Group 2"/>
          <p:cNvGraphicFramePr>
            <a:graphicFrameLocks/>
          </p:cNvGraphicFramePr>
          <p:nvPr>
            <p:extLst>
              <p:ext uri="{D42A27DB-BD31-4B8C-83A1-F6EECF244321}">
                <p14:modId xmlns:p14="http://schemas.microsoft.com/office/powerpoint/2010/main" val="2575830"/>
              </p:ext>
            </p:extLst>
          </p:nvPr>
        </p:nvGraphicFramePr>
        <p:xfrm>
          <a:off x="2550876" y="229140"/>
          <a:ext cx="6096001" cy="4732020"/>
        </p:xfrm>
        <a:graphic>
          <a:graphicData uri="http://schemas.openxmlformats.org/drawingml/2006/table">
            <a:tbl>
              <a:tblPr/>
              <a:tblGrid>
                <a:gridCol w="2782957"/>
                <a:gridCol w="1263218"/>
                <a:gridCol w="1051650"/>
                <a:gridCol w="998176"/>
              </a:tblGrid>
              <a:tr h="5691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FF0000"/>
                          </a:solidFill>
                          <a:effectLst/>
                          <a:latin typeface="Times New Roman" pitchFamily="18" charset="0"/>
                          <a:cs typeface="Times New Roman" pitchFamily="18" charset="0"/>
                        </a:rPr>
                        <a:t>Những</a:t>
                      </a:r>
                      <a:r>
                        <a:rPr kumimoji="0" lang="en-US" sz="1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FF0000"/>
                          </a:solidFill>
                          <a:effectLst/>
                          <a:latin typeface="Times New Roman" pitchFamily="18" charset="0"/>
                          <a:cs typeface="Times New Roman" pitchFamily="18" charset="0"/>
                        </a:rPr>
                        <a:t>yếu</a:t>
                      </a:r>
                      <a:r>
                        <a:rPr kumimoji="0" lang="en-US" sz="1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FF0000"/>
                          </a:solidFill>
                          <a:effectLst/>
                          <a:latin typeface="Times New Roman" pitchFamily="18" charset="0"/>
                          <a:cs typeface="Times New Roman" pitchFamily="18" charset="0"/>
                        </a:rPr>
                        <a:t>tố</a:t>
                      </a:r>
                      <a:r>
                        <a:rPr kumimoji="0" lang="en-US" sz="1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FF0000"/>
                          </a:solidFill>
                          <a:effectLst/>
                          <a:latin typeface="Times New Roman" pitchFamily="18" charset="0"/>
                          <a:cs typeface="Times New Roman" pitchFamily="18" charset="0"/>
                        </a:rPr>
                        <a:t>cần</a:t>
                      </a:r>
                      <a:r>
                        <a:rPr kumimoji="0" lang="en-US" sz="1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FF0000"/>
                          </a:solidFill>
                          <a:effectLst/>
                          <a:latin typeface="Times New Roman" pitchFamily="18" charset="0"/>
                          <a:cs typeface="Times New Roman" pitchFamily="18" charset="0"/>
                        </a:rPr>
                        <a:t>cho</a:t>
                      </a:r>
                      <a:r>
                        <a:rPr kumimoji="0" lang="en-US" sz="1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FF0000"/>
                          </a:solidFill>
                          <a:effectLst/>
                          <a:latin typeface="Times New Roman" pitchFamily="18" charset="0"/>
                          <a:cs typeface="Times New Roman" pitchFamily="18" charset="0"/>
                        </a:rPr>
                        <a:t>sự</a:t>
                      </a:r>
                      <a:r>
                        <a:rPr kumimoji="0" lang="en-US" sz="1800" b="0"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FF0000"/>
                          </a:solidFill>
                          <a:effectLst/>
                          <a:latin typeface="Times New Roman" pitchFamily="18" charset="0"/>
                          <a:cs typeface="Times New Roman" pitchFamily="18" charset="0"/>
                        </a:rPr>
                        <a:t>sống</a:t>
                      </a:r>
                      <a:endParaRPr kumimoji="0" lang="en-US"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Con ng</a:t>
                      </a:r>
                      <a:r>
                        <a:rPr kumimoji="0" lang="vi-VN" sz="1800" b="0" i="0" u="none" strike="noStrike" cap="none" normalizeH="0" baseline="0" smtClean="0">
                          <a:ln>
                            <a:noFill/>
                          </a:ln>
                          <a:solidFill>
                            <a:srgbClr val="FF0000"/>
                          </a:solidFill>
                          <a:effectLst/>
                          <a:latin typeface="Times New Roman" pitchFamily="18" charset="0"/>
                          <a:cs typeface="Times New Roman" pitchFamily="18" charset="0"/>
                        </a:rPr>
                        <a:t>ười</a:t>
                      </a:r>
                      <a:endParaRPr kumimoji="0" lang="en-US" sz="1800" b="0"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Động vật</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Thực vật</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r>
              <a:tr h="3161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1.Không khí</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r>
              <a:tr h="3161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2. N</a:t>
                      </a:r>
                      <a:r>
                        <a:rPr kumimoji="0" lang="vi-VN" sz="1800" b="0" i="0" u="none" strike="noStrike" cap="none" normalizeH="0" baseline="0" smtClean="0">
                          <a:ln>
                            <a:noFill/>
                          </a:ln>
                          <a:solidFill>
                            <a:srgbClr val="FF0000"/>
                          </a:solidFill>
                          <a:effectLst/>
                          <a:latin typeface="Times New Roman" pitchFamily="18" charset="0"/>
                          <a:cs typeface="Times New Roman" pitchFamily="18" charset="0"/>
                        </a:rPr>
                        <a:t>ướ</a:t>
                      </a: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c</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r>
              <a:tr h="3161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Times New Roman" pitchFamily="18" charset="0"/>
                          <a:cs typeface="Times New Roman" pitchFamily="18" charset="0"/>
                        </a:rPr>
                        <a:t>3.Ánh </a:t>
                      </a: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sáng</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r>
              <a:tr h="3161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4.Nhiệt </a:t>
                      </a:r>
                      <a:r>
                        <a:rPr kumimoji="0" lang="vi-VN" sz="1800" b="0" i="0" u="none" strike="noStrike" cap="none" normalizeH="0" baseline="0" smtClean="0">
                          <a:ln>
                            <a:noFill/>
                          </a:ln>
                          <a:solidFill>
                            <a:srgbClr val="FF0000"/>
                          </a:solidFill>
                          <a:effectLst/>
                          <a:latin typeface="Times New Roman" pitchFamily="18" charset="0"/>
                          <a:cs typeface="Times New Roman" pitchFamily="18" charset="0"/>
                        </a:rPr>
                        <a:t>độ</a:t>
                      </a:r>
                      <a:endParaRPr kumimoji="0" lang="en-US" sz="1800" b="0"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r>
              <a:tr h="3161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5. Thức </a:t>
                      </a:r>
                      <a:r>
                        <a:rPr kumimoji="0" lang="vi-VN" sz="1800" b="0" i="0" u="none" strike="noStrike" cap="none" normalizeH="0" baseline="0" smtClean="0">
                          <a:ln>
                            <a:noFill/>
                          </a:ln>
                          <a:solidFill>
                            <a:srgbClr val="FF0000"/>
                          </a:solidFill>
                          <a:effectLst/>
                          <a:latin typeface="Times New Roman" pitchFamily="18" charset="0"/>
                          <a:cs typeface="Times New Roman" pitchFamily="18" charset="0"/>
                        </a:rPr>
                        <a:t>ă</a:t>
                      </a: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n</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r>
              <a:tr h="3161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6. Nhà ở</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r>
              <a:tr h="3161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7. Tình cảm gia </a:t>
                      </a:r>
                      <a:r>
                        <a:rPr kumimoji="0" lang="vi-VN" sz="1800" b="0" i="0" u="none" strike="noStrike" cap="none" normalizeH="0" baseline="0" smtClean="0">
                          <a:ln>
                            <a:noFill/>
                          </a:ln>
                          <a:solidFill>
                            <a:srgbClr val="FF0000"/>
                          </a:solidFill>
                          <a:effectLst/>
                          <a:latin typeface="Times New Roman" pitchFamily="18" charset="0"/>
                          <a:cs typeface="Times New Roman" pitchFamily="18" charset="0"/>
                        </a:rPr>
                        <a:t>đình</a:t>
                      </a:r>
                      <a:endParaRPr kumimoji="0" lang="en-US" sz="1800" b="0"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r>
              <a:tr h="3161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8. Ph</a:t>
                      </a:r>
                      <a:r>
                        <a:rPr kumimoji="0" lang="vi-VN" sz="1800" b="0" i="0" u="none" strike="noStrike" cap="none" normalizeH="0" baseline="0" smtClean="0">
                          <a:ln>
                            <a:noFill/>
                          </a:ln>
                          <a:solidFill>
                            <a:srgbClr val="FF0000"/>
                          </a:solidFill>
                          <a:effectLst/>
                          <a:latin typeface="Times New Roman" pitchFamily="18" charset="0"/>
                          <a:cs typeface="Times New Roman" pitchFamily="18" charset="0"/>
                        </a:rPr>
                        <a:t>ươ</a:t>
                      </a: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ng tiện giao thông</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r>
              <a:tr h="3161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9.Tình cảm bạn bè</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r>
              <a:tr h="3161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10. Quần áo.</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r>
              <a:tr h="3161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11. Tr</a:t>
                      </a:r>
                      <a:r>
                        <a:rPr kumimoji="0" lang="vi-VN" sz="1800" b="0" i="0" u="none" strike="noStrike" cap="none" normalizeH="0" baseline="0" smtClean="0">
                          <a:ln>
                            <a:noFill/>
                          </a:ln>
                          <a:solidFill>
                            <a:srgbClr val="FF0000"/>
                          </a:solidFill>
                          <a:effectLst/>
                          <a:latin typeface="Times New Roman" pitchFamily="18" charset="0"/>
                          <a:cs typeface="Times New Roman" pitchFamily="18" charset="0"/>
                        </a:rPr>
                        <a:t>ường</a:t>
                      </a: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 học</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r>
              <a:tr h="3161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12. Sách báo</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r>
            </a:tbl>
          </a:graphicData>
        </a:graphic>
      </p:graphicFrame>
      <p:sp>
        <p:nvSpPr>
          <p:cNvPr id="3" name="Google Shape;220;p33"/>
          <p:cNvSpPr txBox="1">
            <a:spLocks/>
          </p:cNvSpPr>
          <p:nvPr/>
        </p:nvSpPr>
        <p:spPr>
          <a:xfrm>
            <a:off x="457200" y="1047750"/>
            <a:ext cx="2057400" cy="30480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1600"/>
              </a:spcAft>
              <a:buClr>
                <a:schemeClr val="dk2"/>
              </a:buClr>
              <a:buSzPts val="1600"/>
              <a:buFont typeface="Roboto Mono Regular"/>
              <a:buNone/>
              <a:tabLst/>
              <a:defRPr/>
            </a:pPr>
            <a:r>
              <a:rPr kumimoji="0" lang="vi-VN" b="1" i="0" u="none" strike="noStrike" kern="0" cap="none" spc="0" normalizeH="0" baseline="0" noProof="0" smtClean="0">
                <a:ln>
                  <a:noFill/>
                </a:ln>
                <a:solidFill>
                  <a:srgbClr val="0000CC"/>
                </a:solidFill>
                <a:effectLst/>
                <a:uLnTx/>
                <a:uFillTx/>
                <a:latin typeface="Roboto Mono Regular"/>
                <a:ea typeface="Roboto Mono Regular"/>
                <a:cs typeface="Roboto Mono Regular"/>
                <a:sym typeface="Roboto Mono Regular"/>
              </a:rPr>
              <a:t> </a:t>
            </a:r>
            <a:r>
              <a:rPr lang="en-US" sz="2400" b="1" smtClean="0">
                <a:solidFill>
                  <a:srgbClr val="0000CC"/>
                </a:solidFill>
                <a:latin typeface="Times New Roman" pitchFamily="18" charset="0"/>
                <a:ea typeface="Roboto Mono Regular"/>
                <a:cs typeface="Times New Roman" pitchFamily="18" charset="0"/>
                <a:sym typeface="Roboto Mono Regular"/>
              </a:rPr>
              <a:t>Đánh dấu x vào những yếu tố cần cho sự sống của con người, động vật, thực vật</a:t>
            </a:r>
            <a:endParaRPr kumimoji="0" lang="vi-VN" sz="3200" b="1" i="0" u="none" strike="noStrike" kern="0" cap="none" spc="0" normalizeH="0" baseline="0" noProof="0">
              <a:ln>
                <a:noFill/>
              </a:ln>
              <a:solidFill>
                <a:srgbClr val="0000CC"/>
              </a:solidFill>
              <a:effectLst/>
              <a:uLnTx/>
              <a:uFillTx/>
              <a:latin typeface="Times New Roman" pitchFamily="18" charset="0"/>
              <a:ea typeface="Roboto Mono Regular"/>
              <a:cs typeface="Times New Roman" pitchFamily="18" charset="0"/>
              <a:sym typeface="Roboto Mono Regul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2"/>
          <p:cNvGraphicFramePr>
            <a:graphicFrameLocks/>
          </p:cNvGraphicFramePr>
          <p:nvPr/>
        </p:nvGraphicFramePr>
        <p:xfrm>
          <a:off x="228600" y="228600"/>
          <a:ext cx="8686800" cy="4844415"/>
        </p:xfrm>
        <a:graphic>
          <a:graphicData uri="http://schemas.openxmlformats.org/drawingml/2006/table">
            <a:tbl>
              <a:tblPr/>
              <a:tblGrid>
                <a:gridCol w="4117975"/>
                <a:gridCol w="1647825"/>
                <a:gridCol w="1498600"/>
                <a:gridCol w="1422400"/>
              </a:tblGrid>
              <a:tr h="4691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FF0000"/>
                          </a:solidFill>
                          <a:effectLst/>
                          <a:latin typeface="Times New Roman" pitchFamily="18" charset="0"/>
                          <a:cs typeface="Times New Roman" pitchFamily="18" charset="0"/>
                        </a:rPr>
                        <a:t>Những yếu tố cần cho sự sống</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Con ng</a:t>
                      </a:r>
                      <a:r>
                        <a:rPr kumimoji="0" lang="vi-VN" sz="1800" b="0" i="0" u="none" strike="noStrike" cap="none" normalizeH="0" baseline="0" smtClean="0">
                          <a:ln>
                            <a:noFill/>
                          </a:ln>
                          <a:solidFill>
                            <a:srgbClr val="FF0000"/>
                          </a:solidFill>
                          <a:effectLst/>
                          <a:latin typeface="Times New Roman" pitchFamily="18" charset="0"/>
                          <a:cs typeface="Times New Roman" pitchFamily="18" charset="0"/>
                        </a:rPr>
                        <a:t>ười</a:t>
                      </a:r>
                      <a:endParaRPr kumimoji="0" lang="en-US" sz="1800" b="0"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Động vật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Thực vật</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FF0000"/>
                          </a:solidFill>
                          <a:effectLst/>
                          <a:latin typeface="Times New Roman" pitchFamily="18" charset="0"/>
                          <a:cs typeface="Times New Roman" pitchFamily="18" charset="0"/>
                        </a:rPr>
                        <a:t>1.Không khí</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FF0000"/>
                          </a:solidFill>
                          <a:effectLst/>
                          <a:latin typeface="Times New Roman" pitchFamily="18" charset="0"/>
                          <a:cs typeface="Times New Roman" pitchFamily="18" charset="0"/>
                        </a:rPr>
                        <a:t>2. N</a:t>
                      </a:r>
                      <a:r>
                        <a:rPr kumimoji="0" lang="vi-VN" sz="1900" b="0" i="0" u="none" strike="noStrike" cap="none" normalizeH="0" baseline="0" smtClean="0">
                          <a:ln>
                            <a:noFill/>
                          </a:ln>
                          <a:solidFill>
                            <a:srgbClr val="FF0000"/>
                          </a:solidFill>
                          <a:effectLst/>
                          <a:latin typeface="Times New Roman" pitchFamily="18" charset="0"/>
                          <a:cs typeface="Times New Roman" pitchFamily="18" charset="0"/>
                        </a:rPr>
                        <a:t>ướ</a:t>
                      </a:r>
                      <a:r>
                        <a:rPr kumimoji="0" lang="en-US" sz="1900" b="0" i="0" u="none" strike="noStrike" cap="none" normalizeH="0" baseline="0" smtClean="0">
                          <a:ln>
                            <a:noFill/>
                          </a:ln>
                          <a:solidFill>
                            <a:srgbClr val="FF0000"/>
                          </a:solidFill>
                          <a:effectLst/>
                          <a:latin typeface="Times New Roman" pitchFamily="18" charset="0"/>
                          <a:cs typeface="Times New Roman" pitchFamily="18" charset="0"/>
                        </a:rPr>
                        <a:t>c</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FF0000"/>
                          </a:solidFill>
                          <a:effectLst/>
                          <a:latin typeface="Times New Roman" pitchFamily="18" charset="0"/>
                          <a:cs typeface="Times New Roman" pitchFamily="18" charset="0"/>
                        </a:rPr>
                        <a:t>3.Ánh sáng</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FF0000"/>
                          </a:solidFill>
                          <a:effectLst/>
                          <a:latin typeface="Times New Roman" pitchFamily="18" charset="0"/>
                          <a:cs typeface="Times New Roman" pitchFamily="18" charset="0"/>
                        </a:rPr>
                        <a:t>4.Nhiệt </a:t>
                      </a:r>
                      <a:r>
                        <a:rPr kumimoji="0" lang="vi-VN" sz="1900" b="0" i="0" u="none" strike="noStrike" cap="none" normalizeH="0" baseline="0" smtClean="0">
                          <a:ln>
                            <a:noFill/>
                          </a:ln>
                          <a:solidFill>
                            <a:srgbClr val="FF0000"/>
                          </a:solidFill>
                          <a:effectLst/>
                          <a:latin typeface="Times New Roman" pitchFamily="18" charset="0"/>
                          <a:cs typeface="Times New Roman" pitchFamily="18" charset="0"/>
                        </a:rPr>
                        <a:t>độ</a:t>
                      </a:r>
                      <a:endParaRPr kumimoji="0" lang="en-US" sz="1900" b="0"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FF0000"/>
                          </a:solidFill>
                          <a:effectLst/>
                          <a:latin typeface="Times New Roman" pitchFamily="18" charset="0"/>
                          <a:cs typeface="Times New Roman" pitchFamily="18" charset="0"/>
                        </a:rPr>
                        <a:t>5. Thức </a:t>
                      </a:r>
                      <a:r>
                        <a:rPr kumimoji="0" lang="vi-VN" sz="1900" b="0" i="0" u="none" strike="noStrike" cap="none" normalizeH="0" baseline="0" smtClean="0">
                          <a:ln>
                            <a:noFill/>
                          </a:ln>
                          <a:solidFill>
                            <a:srgbClr val="FF0000"/>
                          </a:solidFill>
                          <a:effectLst/>
                          <a:latin typeface="Times New Roman" pitchFamily="18" charset="0"/>
                          <a:cs typeface="Times New Roman" pitchFamily="18" charset="0"/>
                        </a:rPr>
                        <a:t>ă</a:t>
                      </a:r>
                      <a:r>
                        <a:rPr kumimoji="0" lang="en-US" sz="1900" b="0" i="0" u="none" strike="noStrike" cap="none" normalizeH="0" baseline="0" smtClean="0">
                          <a:ln>
                            <a:noFill/>
                          </a:ln>
                          <a:solidFill>
                            <a:srgbClr val="FF0000"/>
                          </a:solidFill>
                          <a:effectLst/>
                          <a:latin typeface="Times New Roman" pitchFamily="18" charset="0"/>
                          <a:cs typeface="Times New Roman" pitchFamily="18" charset="0"/>
                        </a:rPr>
                        <a:t>n</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FF0000"/>
                          </a:solidFill>
                          <a:effectLst/>
                          <a:latin typeface="Times New Roman" pitchFamily="18" charset="0"/>
                          <a:cs typeface="Times New Roman" pitchFamily="18" charset="0"/>
                        </a:rPr>
                        <a:t>6. Nhà ở</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FF0000"/>
                          </a:solidFill>
                          <a:effectLst/>
                          <a:latin typeface="Times New Roman" pitchFamily="18" charset="0"/>
                          <a:cs typeface="Times New Roman" pitchFamily="18" charset="0"/>
                        </a:rPr>
                        <a:t>7. Tình cảm gia </a:t>
                      </a:r>
                      <a:r>
                        <a:rPr kumimoji="0" lang="vi-VN" sz="1900" b="0" i="0" u="none" strike="noStrike" cap="none" normalizeH="0" baseline="0" smtClean="0">
                          <a:ln>
                            <a:noFill/>
                          </a:ln>
                          <a:solidFill>
                            <a:srgbClr val="FF0000"/>
                          </a:solidFill>
                          <a:effectLst/>
                          <a:latin typeface="Times New Roman" pitchFamily="18" charset="0"/>
                          <a:cs typeface="Times New Roman" pitchFamily="18" charset="0"/>
                        </a:rPr>
                        <a:t>đình</a:t>
                      </a:r>
                      <a:endParaRPr kumimoji="0" lang="en-US" sz="1900" b="0"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r>
              <a:tr h="4357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FF0000"/>
                          </a:solidFill>
                          <a:effectLst/>
                          <a:latin typeface="Times New Roman" pitchFamily="18" charset="0"/>
                          <a:cs typeface="Times New Roman" pitchFamily="18" charset="0"/>
                        </a:rPr>
                        <a:t>8. Ph</a:t>
                      </a:r>
                      <a:r>
                        <a:rPr kumimoji="0" lang="vi-VN" sz="1900" b="0" i="0" u="none" strike="noStrike" cap="none" normalizeH="0" baseline="0" smtClean="0">
                          <a:ln>
                            <a:noFill/>
                          </a:ln>
                          <a:solidFill>
                            <a:srgbClr val="FF0000"/>
                          </a:solidFill>
                          <a:effectLst/>
                          <a:latin typeface="Times New Roman" pitchFamily="18" charset="0"/>
                          <a:cs typeface="Times New Roman" pitchFamily="18" charset="0"/>
                        </a:rPr>
                        <a:t>ươ</a:t>
                      </a:r>
                      <a:r>
                        <a:rPr kumimoji="0" lang="en-US" sz="1900" b="0" i="0" u="none" strike="noStrike" cap="none" normalizeH="0" baseline="0" smtClean="0">
                          <a:ln>
                            <a:noFill/>
                          </a:ln>
                          <a:solidFill>
                            <a:srgbClr val="FF0000"/>
                          </a:solidFill>
                          <a:effectLst/>
                          <a:latin typeface="Times New Roman" pitchFamily="18" charset="0"/>
                          <a:cs typeface="Times New Roman" pitchFamily="18" charset="0"/>
                        </a:rPr>
                        <a:t>ng tiện giao thông</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FF0000"/>
                          </a:solidFill>
                          <a:effectLst/>
                          <a:latin typeface="Times New Roman" pitchFamily="18" charset="0"/>
                          <a:cs typeface="Times New Roman" pitchFamily="18" charset="0"/>
                        </a:rPr>
                        <a:t>9.Tình cảm bạn bè</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FF0000"/>
                          </a:solidFill>
                          <a:effectLst/>
                          <a:latin typeface="Times New Roman" pitchFamily="18" charset="0"/>
                          <a:cs typeface="Times New Roman" pitchFamily="18" charset="0"/>
                        </a:rPr>
                        <a:t>10. Quần áo.</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FF0000"/>
                          </a:solidFill>
                          <a:effectLst/>
                          <a:latin typeface="Times New Roman" pitchFamily="18" charset="0"/>
                          <a:cs typeface="Times New Roman" pitchFamily="18" charset="0"/>
                        </a:rPr>
                        <a:t>11. Tr</a:t>
                      </a:r>
                      <a:r>
                        <a:rPr kumimoji="0" lang="vi-VN" sz="1900" b="0" i="0" u="none" strike="noStrike" cap="none" normalizeH="0" baseline="0" smtClean="0">
                          <a:ln>
                            <a:noFill/>
                          </a:ln>
                          <a:solidFill>
                            <a:srgbClr val="FF0000"/>
                          </a:solidFill>
                          <a:effectLst/>
                          <a:latin typeface="Times New Roman" pitchFamily="18" charset="0"/>
                          <a:cs typeface="Times New Roman" pitchFamily="18" charset="0"/>
                        </a:rPr>
                        <a:t>ường</a:t>
                      </a:r>
                      <a:r>
                        <a:rPr kumimoji="0" lang="en-US" sz="1900" b="0" i="0" u="none" strike="noStrike" cap="none" normalizeH="0" baseline="0" smtClean="0">
                          <a:ln>
                            <a:noFill/>
                          </a:ln>
                          <a:solidFill>
                            <a:srgbClr val="FF0000"/>
                          </a:solidFill>
                          <a:effectLst/>
                          <a:latin typeface="Times New Roman" pitchFamily="18" charset="0"/>
                          <a:cs typeface="Times New Roman" pitchFamily="18" charset="0"/>
                        </a:rPr>
                        <a:t> học</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rgbClr val="FF0000"/>
                          </a:solidFill>
                          <a:effectLst/>
                          <a:latin typeface="Times New Roman" pitchFamily="18" charset="0"/>
                          <a:cs typeface="Times New Roman" pitchFamily="18" charset="0"/>
                        </a:rPr>
                        <a:t>12. Sách báo</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Times New Roman" pitchFamily="18" charset="0"/>
                          <a:cs typeface="Times New Roman" pitchFamily="18" charset="0"/>
                        </a:rPr>
                        <a:t>x</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0000"/>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path path="circle">
                        <a:fillToRect l="50000" t="50000" r="50000" b="50000"/>
                      </a:path>
                      <a:tileRect/>
                    </a:gra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21;p33"/>
          <p:cNvSpPr txBox="1">
            <a:spLocks noGrp="1"/>
          </p:cNvSpPr>
          <p:nvPr>
            <p:ph type="title"/>
          </p:nvPr>
        </p:nvSpPr>
        <p:spPr>
          <a:xfrm>
            <a:off x="533400" y="438150"/>
            <a:ext cx="3722075" cy="1219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400" smtClean="0">
                <a:latin typeface="Times New Roman" pitchFamily="18" charset="0"/>
                <a:cs typeface="Times New Roman" pitchFamily="18" charset="0"/>
              </a:rPr>
              <a:t>- Giống như động vật và thực vật, con người cần gì để duy trì sự sống?</a:t>
            </a:r>
            <a:endParaRPr sz="2400">
              <a:latin typeface="Times New Roman" pitchFamily="18" charset="0"/>
              <a:cs typeface="Times New Roman" pitchFamily="18" charset="0"/>
            </a:endParaRPr>
          </a:p>
        </p:txBody>
      </p:sp>
      <p:sp>
        <p:nvSpPr>
          <p:cNvPr id="7" name="Google Shape;221;p33"/>
          <p:cNvSpPr txBox="1">
            <a:spLocks noGrp="1"/>
          </p:cNvSpPr>
          <p:nvPr>
            <p:ph type="title"/>
          </p:nvPr>
        </p:nvSpPr>
        <p:spPr>
          <a:xfrm>
            <a:off x="4953000" y="438150"/>
            <a:ext cx="3722075" cy="1219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200" smtClean="0">
                <a:solidFill>
                  <a:srgbClr val="FF0000"/>
                </a:solidFill>
                <a:latin typeface="Times New Roman" pitchFamily="18" charset="0"/>
                <a:cs typeface="Times New Roman" pitchFamily="18" charset="0"/>
              </a:rPr>
              <a:t>- Giống như động vật và thực vật, con người cần:  Không khí, nước, ánh sáng, thức ăn để duy trì sự sống.</a:t>
            </a:r>
            <a:endParaRPr sz="2200">
              <a:solidFill>
                <a:srgbClr val="FF0000"/>
              </a:solidFill>
              <a:latin typeface="Times New Roman" pitchFamily="18" charset="0"/>
              <a:cs typeface="Times New Roman" pitchFamily="18" charset="0"/>
            </a:endParaRPr>
          </a:p>
        </p:txBody>
      </p:sp>
      <p:pic>
        <p:nvPicPr>
          <p:cNvPr id="8" name="Google Shape;228;p33"/>
          <p:cNvPicPr preferRelativeResize="0"/>
          <p:nvPr/>
        </p:nvPicPr>
        <p:blipFill>
          <a:blip r:embed="rId2">
            <a:alphaModFix amt="80000"/>
          </a:blip>
          <a:stretch>
            <a:fillRect/>
          </a:stretch>
        </p:blipFill>
        <p:spPr>
          <a:xfrm rot="8933784" flipH="1">
            <a:off x="4082535" y="924720"/>
            <a:ext cx="903116" cy="716443"/>
          </a:xfrm>
          <a:prstGeom prst="rect">
            <a:avLst/>
          </a:prstGeom>
          <a:noFill/>
          <a:ln>
            <a:noFill/>
          </a:ln>
        </p:spPr>
      </p:pic>
      <p:sp>
        <p:nvSpPr>
          <p:cNvPr id="9" name="Google Shape;221;p33"/>
          <p:cNvSpPr txBox="1">
            <a:spLocks noGrp="1"/>
          </p:cNvSpPr>
          <p:nvPr>
            <p:ph type="title"/>
          </p:nvPr>
        </p:nvSpPr>
        <p:spPr>
          <a:xfrm>
            <a:off x="457200" y="2343150"/>
            <a:ext cx="3722075" cy="1219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400" smtClean="0">
                <a:latin typeface="Times New Roman" pitchFamily="18" charset="0"/>
                <a:cs typeface="Times New Roman" pitchFamily="18" charset="0"/>
              </a:rPr>
              <a:t>- Hơn hẳn động vật và thực vật, con người cần gì để duy trì sự sống?</a:t>
            </a:r>
            <a:endParaRPr sz="2400">
              <a:latin typeface="Times New Roman" pitchFamily="18" charset="0"/>
              <a:cs typeface="Times New Roman" pitchFamily="18" charset="0"/>
            </a:endParaRPr>
          </a:p>
        </p:txBody>
      </p:sp>
      <p:sp>
        <p:nvSpPr>
          <p:cNvPr id="10" name="Google Shape;221;p33"/>
          <p:cNvSpPr txBox="1">
            <a:spLocks noGrp="1"/>
          </p:cNvSpPr>
          <p:nvPr>
            <p:ph type="title"/>
          </p:nvPr>
        </p:nvSpPr>
        <p:spPr>
          <a:xfrm>
            <a:off x="4876800" y="2343150"/>
            <a:ext cx="3722075" cy="1219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200" smtClean="0">
                <a:solidFill>
                  <a:srgbClr val="FF0000"/>
                </a:solidFill>
                <a:latin typeface="Times New Roman" pitchFamily="18" charset="0"/>
                <a:cs typeface="Times New Roman" pitchFamily="18" charset="0"/>
              </a:rPr>
              <a:t>- Hơn hẳn động vật và thực vật, con người cần: Nhà ở, trường học, bệnh viện, tình cảm gia đình, tình cảm bạn bè, phương tiện giao thông, quần áo, phương tiện để vui chơi, giải trí…</a:t>
            </a:r>
            <a:endParaRPr sz="2200">
              <a:solidFill>
                <a:srgbClr val="FF0000"/>
              </a:solidFill>
              <a:latin typeface="Times New Roman" pitchFamily="18" charset="0"/>
              <a:cs typeface="Times New Roman" pitchFamily="18" charset="0"/>
            </a:endParaRPr>
          </a:p>
        </p:txBody>
      </p:sp>
      <p:pic>
        <p:nvPicPr>
          <p:cNvPr id="11" name="Google Shape;228;p33"/>
          <p:cNvPicPr preferRelativeResize="0"/>
          <p:nvPr/>
        </p:nvPicPr>
        <p:blipFill>
          <a:blip r:embed="rId2">
            <a:alphaModFix amt="80000"/>
          </a:blip>
          <a:stretch>
            <a:fillRect/>
          </a:stretch>
        </p:blipFill>
        <p:spPr>
          <a:xfrm rot="8933784" flipH="1">
            <a:off x="4006335" y="2829720"/>
            <a:ext cx="903116" cy="71644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7" name="Picture 6" descr="Happy Children | Cartoon posters, Happy kids, Cartoon kids"/>
          <p:cNvPicPr>
            <a:picLocks noChangeAspect="1" noChangeArrowheads="1"/>
          </p:cNvPicPr>
          <p:nvPr/>
        </p:nvPicPr>
        <p:blipFill>
          <a:blip r:embed="rId3">
            <a:extLst>
              <a:ext uri="{28A0092B-C50C-407E-A947-70E740481C1C}">
                <a14:useLocalDpi xmlns:a14="http://schemas.microsoft.com/office/drawing/2010/main" val="0"/>
              </a:ext>
            </a:extLst>
          </a:blip>
          <a:srcRect t="23437" b="30843"/>
          <a:stretch>
            <a:fillRect/>
          </a:stretch>
        </p:blipFill>
        <p:spPr bwMode="auto">
          <a:xfrm>
            <a:off x="1371600" y="1809750"/>
            <a:ext cx="6553200" cy="29961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s://encrypted-tbn0.gstatic.com/images?q=tbn:ANd9GcS6ps_4f-eKUw0YYIqlH7vqLOPmdHKQi1qYXQ&amp;usqp=CAU"/>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514600" y="514350"/>
            <a:ext cx="423866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smtClean="0">
                <a:ln w="11430"/>
                <a:solidFill>
                  <a:srgbClr val="FF0000"/>
                </a:solidFill>
                <a:effectLst>
                  <a:outerShdw blurRad="50800" dist="39000" dir="5460000" algn="tl">
                    <a:srgbClr val="000000">
                      <a:alpha val="38000"/>
                    </a:srgbClr>
                  </a:outerShdw>
                </a:effectLst>
              </a:rPr>
              <a:t>KHỞI ĐỘNG</a:t>
            </a:r>
            <a:endParaRPr lang="en-US" sz="5400" b="1" cap="none" spc="0">
              <a:ln w="11430"/>
              <a:solidFill>
                <a:srgbClr val="FF00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7"/>
                                        </p:tgtEl>
                                        <p:attrNameLst>
                                          <p:attrName>r</p:attrName>
                                        </p:attrNameLst>
                                      </p:cBhvr>
                                    </p:animRot>
                                    <p:animRot by="-240000">
                                      <p:cBhvr>
                                        <p:cTn id="16" dur="200" fill="hold">
                                          <p:stCondLst>
                                            <p:cond delay="200"/>
                                          </p:stCondLst>
                                        </p:cTn>
                                        <p:tgtEl>
                                          <p:spTgt spid="7"/>
                                        </p:tgtEl>
                                        <p:attrNameLst>
                                          <p:attrName>r</p:attrName>
                                        </p:attrNameLst>
                                      </p:cBhvr>
                                    </p:animRot>
                                    <p:animRot by="240000">
                                      <p:cBhvr>
                                        <p:cTn id="17" dur="200" fill="hold">
                                          <p:stCondLst>
                                            <p:cond delay="400"/>
                                          </p:stCondLst>
                                        </p:cTn>
                                        <p:tgtEl>
                                          <p:spTgt spid="7"/>
                                        </p:tgtEl>
                                        <p:attrNameLst>
                                          <p:attrName>r</p:attrName>
                                        </p:attrNameLst>
                                      </p:cBhvr>
                                    </p:animRot>
                                    <p:animRot by="-240000">
                                      <p:cBhvr>
                                        <p:cTn id="18" dur="200" fill="hold">
                                          <p:stCondLst>
                                            <p:cond delay="600"/>
                                          </p:stCondLst>
                                        </p:cTn>
                                        <p:tgtEl>
                                          <p:spTgt spid="7"/>
                                        </p:tgtEl>
                                        <p:attrNameLst>
                                          <p:attrName>r</p:attrName>
                                        </p:attrNameLst>
                                      </p:cBhvr>
                                    </p:animRot>
                                    <p:animRot by="120000">
                                      <p:cBhvr>
                                        <p:cTn id="19"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742950"/>
            <a:ext cx="7010400" cy="3416320"/>
          </a:xfrm>
          <a:prstGeom prst="rect">
            <a:avLst/>
          </a:prstGeom>
        </p:spPr>
        <p:txBody>
          <a:bodyPr wrap="square">
            <a:spAutoFit/>
          </a:bodyPr>
          <a:lstStyle/>
          <a:p>
            <a:pPr algn="just" eaLnBrk="1" hangingPunct="1">
              <a:lnSpc>
                <a:spcPct val="150000"/>
              </a:lnSpc>
              <a:buFontTx/>
              <a:buNone/>
            </a:pPr>
            <a:r>
              <a:rPr lang="en-US" sz="2400" b="1" smtClean="0">
                <a:solidFill>
                  <a:srgbClr val="0000CC"/>
                </a:solidFill>
                <a:latin typeface="Times New Roman" pitchFamily="18" charset="0"/>
                <a:cs typeface="Times New Roman" pitchFamily="18" charset="0"/>
              </a:rPr>
              <a:t>Kết luận:</a:t>
            </a:r>
          </a:p>
          <a:p>
            <a:pPr algn="just" eaLnBrk="1" hangingPunct="1">
              <a:lnSpc>
                <a:spcPct val="150000"/>
              </a:lnSpc>
              <a:buFontTx/>
              <a:buNone/>
            </a:pPr>
            <a:r>
              <a:rPr lang="en-US" sz="2400" b="1" smtClean="0">
                <a:solidFill>
                  <a:srgbClr val="0000CC"/>
                </a:solidFill>
                <a:latin typeface="Times New Roman" pitchFamily="18" charset="0"/>
                <a:cs typeface="Times New Roman" pitchFamily="18" charset="0"/>
              </a:rPr>
              <a:t>	Ngoài những yếu tố mà cả thực vật và động vật đều cần: Như nước, không khí, ánh sáng, thức ăn, con người còn cần các điều kiện về tinh thần, văn hóa,  xã hội và những tiện nghi khác như: Nhà ở, bệnh viện, trường học, phương tiện giao thông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213" name="Google Shape;213;p32"/>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214" name="Google Shape;214;p32"/>
          <p:cNvSpPr txBox="1">
            <a:spLocks noGrp="1"/>
          </p:cNvSpPr>
          <p:nvPr>
            <p:ph type="title"/>
          </p:nvPr>
        </p:nvSpPr>
        <p:spPr>
          <a:xfrm>
            <a:off x="2743200" y="150495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mtClean="0">
                <a:latin typeface="Times New Roman" pitchFamily="18" charset="0"/>
                <a:cs typeface="Times New Roman" pitchFamily="18" charset="0"/>
              </a:rPr>
              <a:t>HOẠT ĐỘNG 3</a:t>
            </a:r>
            <a:endParaRPr>
              <a:latin typeface="Times New Roman" pitchFamily="18" charset="0"/>
              <a:cs typeface="Times New Roman" pitchFamily="18" charset="0"/>
            </a:endParaRPr>
          </a:p>
        </p:txBody>
      </p:sp>
      <p:sp>
        <p:nvSpPr>
          <p:cNvPr id="5" name="Google Shape;214;p32"/>
          <p:cNvSpPr txBox="1">
            <a:spLocks noGrp="1"/>
          </p:cNvSpPr>
          <p:nvPr>
            <p:ph type="title"/>
          </p:nvPr>
        </p:nvSpPr>
        <p:spPr>
          <a:xfrm>
            <a:off x="2286000" y="2419350"/>
            <a:ext cx="47244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smtClean="0">
                <a:solidFill>
                  <a:srgbClr val="FF0000"/>
                </a:solidFill>
                <a:latin typeface="Times New Roman" pitchFamily="18" charset="0"/>
                <a:cs typeface="Times New Roman" pitchFamily="18" charset="0"/>
              </a:rPr>
              <a:t>Trò chơi: Cuộc hành trình đến hành tinh khác</a:t>
            </a:r>
            <a:endParaRPr sz="28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237;p8">
            <a:extLst>
              <a:ext uri="{FF2B5EF4-FFF2-40B4-BE49-F238E27FC236}">
                <a16:creationId xmlns:a16="http://schemas.microsoft.com/office/drawing/2014/main" xmlns="" id="{309EAE36-C6F5-FC45-AF77-212BC759E03E}"/>
              </a:ext>
            </a:extLst>
          </p:cNvPr>
          <p:cNvPicPr preferRelativeResize="0"/>
          <p:nvPr/>
        </p:nvPicPr>
        <p:blipFill rotWithShape="1">
          <a:blip r:embed="rId2">
            <a:clrChange>
              <a:clrFrom>
                <a:srgbClr val="FFFFFF"/>
              </a:clrFrom>
              <a:clrTo>
                <a:srgbClr val="FFFFFF">
                  <a:alpha val="0"/>
                </a:srgbClr>
              </a:clrTo>
            </a:clrChange>
            <a:alphaModFix/>
          </a:blip>
          <a:srcRect/>
          <a:stretch/>
        </p:blipFill>
        <p:spPr>
          <a:xfrm>
            <a:off x="533400" y="1766803"/>
            <a:ext cx="7924800" cy="3376697"/>
          </a:xfrm>
          <a:prstGeom prst="rect">
            <a:avLst/>
          </a:prstGeom>
          <a:noFill/>
          <a:ln>
            <a:noFill/>
          </a:ln>
        </p:spPr>
      </p:pic>
      <p:pic>
        <p:nvPicPr>
          <p:cNvPr id="9" name="Picture 12" descr="https://encrypted-tbn0.gstatic.com/images?q=tbn:ANd9GcS6ps_4f-eKUw0YYIqlH7vqLOPmdHKQi1qYXQ&amp;usqp=CAU"/>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056874" y="361950"/>
            <a:ext cx="312778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KẾT NỐI</a:t>
            </a:r>
            <a:endParaRPr lang="en-US" sz="5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j0283733"/>
          <p:cNvPicPr>
            <a:picLocks noChangeAspect="1" noChangeArrowheads="1" noCrop="1"/>
          </p:cNvPicPr>
          <p:nvPr/>
        </p:nvPicPr>
        <p:blipFill>
          <a:blip r:embed="rId2"/>
          <a:srcRect/>
          <a:stretch>
            <a:fillRect/>
          </a:stretch>
        </p:blipFill>
        <p:spPr bwMode="auto">
          <a:xfrm>
            <a:off x="2266950" y="685801"/>
            <a:ext cx="5581650" cy="3851672"/>
          </a:xfrm>
          <a:prstGeom prst="rect">
            <a:avLst/>
          </a:prstGeom>
          <a:noFill/>
          <a:ln w="9525">
            <a:noFill/>
            <a:miter lim="800000"/>
            <a:headEnd/>
            <a:tailEnd/>
          </a:ln>
        </p:spPr>
      </p:pic>
      <p:sp>
        <p:nvSpPr>
          <p:cNvPr id="9" name="Rectangle 3"/>
          <p:cNvSpPr>
            <a:spLocks noChangeArrowheads="1"/>
          </p:cNvSpPr>
          <p:nvPr/>
        </p:nvSpPr>
        <p:spPr bwMode="auto">
          <a:xfrm>
            <a:off x="304800" y="102394"/>
            <a:ext cx="8534400" cy="707886"/>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400" b="1" i="1" dirty="0">
                <a:solidFill>
                  <a:srgbClr val="660033"/>
                </a:solidFill>
                <a:latin typeface="VNI-Times" pitchFamily="2" charset="0"/>
              </a:rPr>
              <a:t> </a:t>
            </a:r>
            <a:r>
              <a:rPr lang="en-US" sz="4000" dirty="0" err="1">
                <a:solidFill>
                  <a:srgbClr val="CC3300"/>
                </a:solidFill>
                <a:latin typeface="VNI-Times" pitchFamily="2" charset="0"/>
              </a:rPr>
              <a:t>Haønh</a:t>
            </a:r>
            <a:r>
              <a:rPr lang="en-US" sz="4000" dirty="0">
                <a:solidFill>
                  <a:srgbClr val="CC3300"/>
                </a:solidFill>
                <a:latin typeface="VNI-Times" pitchFamily="2" charset="0"/>
              </a:rPr>
              <a:t> </a:t>
            </a:r>
            <a:r>
              <a:rPr lang="en-US" sz="4000" dirty="0" err="1">
                <a:solidFill>
                  <a:srgbClr val="CC3300"/>
                </a:solidFill>
                <a:latin typeface="VNI-Times" pitchFamily="2" charset="0"/>
              </a:rPr>
              <a:t>trình</a:t>
            </a:r>
            <a:r>
              <a:rPr lang="en-US" sz="4000" dirty="0">
                <a:solidFill>
                  <a:srgbClr val="CC3300"/>
                </a:solidFill>
                <a:latin typeface="VNI-Times" pitchFamily="2" charset="0"/>
              </a:rPr>
              <a:t> </a:t>
            </a:r>
            <a:r>
              <a:rPr lang="en-US" sz="4000" dirty="0" err="1">
                <a:solidFill>
                  <a:srgbClr val="CC3300"/>
                </a:solidFill>
                <a:latin typeface="VNI-Times" pitchFamily="2" charset="0"/>
              </a:rPr>
              <a:t>ñeán</a:t>
            </a:r>
            <a:r>
              <a:rPr lang="en-US" sz="4000" dirty="0">
                <a:solidFill>
                  <a:srgbClr val="CC3300"/>
                </a:solidFill>
                <a:latin typeface="VNI-Times" pitchFamily="2" charset="0"/>
              </a:rPr>
              <a:t> </a:t>
            </a:r>
            <a:r>
              <a:rPr lang="en-US" sz="4000" dirty="0" err="1">
                <a:solidFill>
                  <a:srgbClr val="CC3300"/>
                </a:solidFill>
                <a:latin typeface="VNI-Times" pitchFamily="2" charset="0"/>
              </a:rPr>
              <a:t>haønh</a:t>
            </a:r>
            <a:r>
              <a:rPr lang="en-US" sz="4000" dirty="0">
                <a:solidFill>
                  <a:srgbClr val="CC3300"/>
                </a:solidFill>
                <a:latin typeface="VNI-Times" pitchFamily="2" charset="0"/>
              </a:rPr>
              <a:t> </a:t>
            </a:r>
            <a:r>
              <a:rPr lang="en-US" sz="4000" dirty="0" err="1">
                <a:solidFill>
                  <a:srgbClr val="CC3300"/>
                </a:solidFill>
                <a:latin typeface="VNI-Times" pitchFamily="2" charset="0"/>
              </a:rPr>
              <a:t>tinh</a:t>
            </a:r>
            <a:r>
              <a:rPr lang="en-US" sz="4000" dirty="0">
                <a:solidFill>
                  <a:srgbClr val="CC3300"/>
                </a:solidFill>
                <a:latin typeface="VNI-Times" pitchFamily="2" charset="0"/>
              </a:rPr>
              <a:t> </a:t>
            </a:r>
            <a:r>
              <a:rPr lang="en-US" sz="4000" dirty="0" err="1">
                <a:solidFill>
                  <a:srgbClr val="CC3300"/>
                </a:solidFill>
                <a:latin typeface="VNI-Times" pitchFamily="2" charset="0"/>
              </a:rPr>
              <a:t>khaùc</a:t>
            </a:r>
            <a:r>
              <a:rPr lang="en-US" sz="4000" dirty="0">
                <a:solidFill>
                  <a:srgbClr val="CC3300"/>
                </a:solidFill>
                <a:latin typeface="VNI-Times" pitchFamily="2" charset="0"/>
              </a:rPr>
              <a:t>.</a:t>
            </a:r>
          </a:p>
        </p:txBody>
      </p:sp>
      <p:sp>
        <p:nvSpPr>
          <p:cNvPr id="10" name="Text Box 4"/>
          <p:cNvSpPr txBox="1">
            <a:spLocks noChangeArrowheads="1"/>
          </p:cNvSpPr>
          <p:nvPr/>
        </p:nvSpPr>
        <p:spPr bwMode="auto">
          <a:xfrm>
            <a:off x="533399" y="3543300"/>
            <a:ext cx="1551709" cy="1077218"/>
          </a:xfrm>
          <a:prstGeom prst="rect">
            <a:avLst/>
          </a:prstGeom>
          <a:noFill/>
          <a:ln w="9525">
            <a:noFill/>
            <a:miter lim="800000"/>
            <a:headEnd/>
            <a:tailEnd/>
          </a:ln>
          <a:effectLst/>
        </p:spPr>
        <p:txBody>
          <a:bodyPr wrap="square">
            <a:spAutoFit/>
          </a:bodyPr>
          <a:lstStyle/>
          <a:p>
            <a:pPr eaLnBrk="0" hangingPunct="0">
              <a:spcBef>
                <a:spcPct val="50000"/>
              </a:spcBef>
            </a:pPr>
            <a:r>
              <a:rPr lang="en-US" sz="3200" b="1">
                <a:solidFill>
                  <a:srgbClr val="FF0000"/>
                </a:solidFill>
                <a:latin typeface="VNI-Times" pitchFamily="2" charset="0"/>
              </a:rPr>
              <a:t>Quaàn aùo</a:t>
            </a:r>
          </a:p>
        </p:txBody>
      </p:sp>
      <p:sp>
        <p:nvSpPr>
          <p:cNvPr id="11" name="Text Box 5"/>
          <p:cNvSpPr txBox="1">
            <a:spLocks noChangeArrowheads="1"/>
          </p:cNvSpPr>
          <p:nvPr/>
        </p:nvSpPr>
        <p:spPr bwMode="auto">
          <a:xfrm>
            <a:off x="838200" y="2743200"/>
            <a:ext cx="1939636" cy="584775"/>
          </a:xfrm>
          <a:prstGeom prst="rect">
            <a:avLst/>
          </a:prstGeom>
          <a:noFill/>
          <a:ln w="9525">
            <a:noFill/>
            <a:miter lim="800000"/>
            <a:headEnd/>
            <a:tailEnd/>
          </a:ln>
          <a:effectLst/>
        </p:spPr>
        <p:txBody>
          <a:bodyPr wrap="square">
            <a:spAutoFit/>
          </a:bodyPr>
          <a:lstStyle/>
          <a:p>
            <a:pPr eaLnBrk="0" hangingPunct="0">
              <a:spcBef>
                <a:spcPct val="50000"/>
              </a:spcBef>
            </a:pPr>
            <a:r>
              <a:rPr lang="en-US" sz="3200" b="1">
                <a:solidFill>
                  <a:srgbClr val="FF0000"/>
                </a:solidFill>
                <a:latin typeface="VNI-Times" pitchFamily="2" charset="0"/>
              </a:rPr>
              <a:t>Thöùc aên</a:t>
            </a:r>
          </a:p>
        </p:txBody>
      </p:sp>
      <p:sp>
        <p:nvSpPr>
          <p:cNvPr id="12" name="Text Box 6"/>
          <p:cNvSpPr txBox="1">
            <a:spLocks noChangeArrowheads="1"/>
          </p:cNvSpPr>
          <p:nvPr/>
        </p:nvSpPr>
        <p:spPr bwMode="auto">
          <a:xfrm>
            <a:off x="533400" y="2971800"/>
            <a:ext cx="2230582" cy="584775"/>
          </a:xfrm>
          <a:prstGeom prst="rect">
            <a:avLst/>
          </a:prstGeom>
          <a:noFill/>
          <a:ln w="9525">
            <a:noFill/>
            <a:miter lim="800000"/>
            <a:headEnd/>
            <a:tailEnd/>
          </a:ln>
          <a:effectLst/>
        </p:spPr>
        <p:txBody>
          <a:bodyPr wrap="square">
            <a:spAutoFit/>
          </a:bodyPr>
          <a:lstStyle/>
          <a:p>
            <a:pPr eaLnBrk="0" hangingPunct="0">
              <a:spcBef>
                <a:spcPct val="50000"/>
              </a:spcBef>
            </a:pPr>
            <a:r>
              <a:rPr lang="en-US" sz="3200" b="1">
                <a:solidFill>
                  <a:srgbClr val="FF0000"/>
                </a:solidFill>
                <a:latin typeface="VNI-Times" pitchFamily="2" charset="0"/>
              </a:rPr>
              <a:t>Nöôùc uoáng</a:t>
            </a:r>
          </a:p>
        </p:txBody>
      </p:sp>
      <p:sp>
        <p:nvSpPr>
          <p:cNvPr id="13" name="Text Box 7"/>
          <p:cNvSpPr txBox="1">
            <a:spLocks noChangeArrowheads="1"/>
          </p:cNvSpPr>
          <p:nvPr/>
        </p:nvSpPr>
        <p:spPr bwMode="auto">
          <a:xfrm>
            <a:off x="3200400" y="1200150"/>
            <a:ext cx="1371600" cy="1077218"/>
          </a:xfrm>
          <a:prstGeom prst="rect">
            <a:avLst/>
          </a:prstGeom>
          <a:noFill/>
          <a:ln w="9525">
            <a:noFill/>
            <a:miter lim="800000"/>
            <a:headEnd/>
            <a:tailEnd/>
          </a:ln>
          <a:effectLst/>
        </p:spPr>
        <p:txBody>
          <a:bodyPr>
            <a:spAutoFit/>
          </a:bodyPr>
          <a:lstStyle/>
          <a:p>
            <a:pPr eaLnBrk="0" hangingPunct="0">
              <a:spcBef>
                <a:spcPct val="50000"/>
              </a:spcBef>
            </a:pPr>
            <a:r>
              <a:rPr lang="en-US" sz="3200" b="1">
                <a:solidFill>
                  <a:srgbClr val="FF0000"/>
                </a:solidFill>
                <a:latin typeface="VNI-Times" pitchFamily="2" charset="0"/>
              </a:rPr>
              <a:t>Baûn ñoà</a:t>
            </a:r>
          </a:p>
        </p:txBody>
      </p:sp>
      <p:sp>
        <p:nvSpPr>
          <p:cNvPr id="14" name="Text Box 8"/>
          <p:cNvSpPr txBox="1">
            <a:spLocks noChangeArrowheads="1"/>
          </p:cNvSpPr>
          <p:nvPr/>
        </p:nvSpPr>
        <p:spPr bwMode="auto">
          <a:xfrm>
            <a:off x="457200" y="2628900"/>
            <a:ext cx="2133600" cy="584775"/>
          </a:xfrm>
          <a:prstGeom prst="rect">
            <a:avLst/>
          </a:prstGeom>
          <a:noFill/>
          <a:ln w="9525">
            <a:noFill/>
            <a:miter lim="800000"/>
            <a:headEnd/>
            <a:tailEnd/>
          </a:ln>
          <a:effectLst/>
        </p:spPr>
        <p:txBody>
          <a:bodyPr wrap="square">
            <a:spAutoFit/>
          </a:bodyPr>
          <a:lstStyle/>
          <a:p>
            <a:pPr eaLnBrk="0" hangingPunct="0">
              <a:spcBef>
                <a:spcPct val="50000"/>
              </a:spcBef>
            </a:pPr>
            <a:r>
              <a:rPr lang="en-US" sz="3200" b="1">
                <a:solidFill>
                  <a:srgbClr val="FF0000"/>
                </a:solidFill>
                <a:latin typeface="VNI-Times" pitchFamily="2" charset="0"/>
              </a:rPr>
              <a:t>Chaên maøn</a:t>
            </a:r>
          </a:p>
        </p:txBody>
      </p:sp>
      <p:sp>
        <p:nvSpPr>
          <p:cNvPr id="15" name="Text Box 9"/>
          <p:cNvSpPr txBox="1">
            <a:spLocks noChangeArrowheads="1"/>
          </p:cNvSpPr>
          <p:nvPr/>
        </p:nvSpPr>
        <p:spPr bwMode="auto">
          <a:xfrm>
            <a:off x="6934200" y="2686050"/>
            <a:ext cx="1066800" cy="584775"/>
          </a:xfrm>
          <a:prstGeom prst="rect">
            <a:avLst/>
          </a:prstGeom>
          <a:noFill/>
          <a:ln w="9525">
            <a:noFill/>
            <a:miter lim="800000"/>
            <a:headEnd/>
            <a:tailEnd/>
          </a:ln>
          <a:effectLst/>
        </p:spPr>
        <p:txBody>
          <a:bodyPr>
            <a:spAutoFit/>
          </a:bodyPr>
          <a:lstStyle/>
          <a:p>
            <a:pPr eaLnBrk="0" hangingPunct="0">
              <a:spcBef>
                <a:spcPct val="50000"/>
              </a:spcBef>
            </a:pPr>
            <a:r>
              <a:rPr lang="en-US" sz="3200" b="1">
                <a:solidFill>
                  <a:srgbClr val="FF0000"/>
                </a:solidFill>
                <a:latin typeface="VNI-Times" pitchFamily="2" charset="0"/>
              </a:rPr>
              <a:t>Leàu </a:t>
            </a:r>
          </a:p>
        </p:txBody>
      </p:sp>
      <p:sp>
        <p:nvSpPr>
          <p:cNvPr id="16" name="Text Box 10"/>
          <p:cNvSpPr txBox="1">
            <a:spLocks noChangeArrowheads="1"/>
          </p:cNvSpPr>
          <p:nvPr/>
        </p:nvSpPr>
        <p:spPr bwMode="auto">
          <a:xfrm>
            <a:off x="6858000" y="2628900"/>
            <a:ext cx="1676400" cy="584775"/>
          </a:xfrm>
          <a:prstGeom prst="rect">
            <a:avLst/>
          </a:prstGeom>
          <a:noFill/>
          <a:ln w="9525">
            <a:noFill/>
            <a:miter lim="800000"/>
            <a:headEnd/>
            <a:tailEnd/>
          </a:ln>
          <a:effectLst/>
        </p:spPr>
        <p:txBody>
          <a:bodyPr>
            <a:spAutoFit/>
          </a:bodyPr>
          <a:lstStyle/>
          <a:p>
            <a:pPr eaLnBrk="0" hangingPunct="0">
              <a:spcBef>
                <a:spcPct val="50000"/>
              </a:spcBef>
            </a:pPr>
            <a:r>
              <a:rPr lang="en-US" sz="3200" b="1">
                <a:solidFill>
                  <a:srgbClr val="FF0000"/>
                </a:solidFill>
                <a:latin typeface="VNI-Times" pitchFamily="2" charset="0"/>
              </a:rPr>
              <a:t>Thuoác</a:t>
            </a:r>
          </a:p>
        </p:txBody>
      </p:sp>
      <p:grpSp>
        <p:nvGrpSpPr>
          <p:cNvPr id="17" name="Group 11"/>
          <p:cNvGrpSpPr>
            <a:grpSpLocks/>
          </p:cNvGrpSpPr>
          <p:nvPr/>
        </p:nvGrpSpPr>
        <p:grpSpPr bwMode="auto">
          <a:xfrm>
            <a:off x="381000" y="685800"/>
            <a:ext cx="2743200" cy="1714500"/>
            <a:chOff x="240" y="816"/>
            <a:chExt cx="1728" cy="1440"/>
          </a:xfrm>
        </p:grpSpPr>
        <p:sp>
          <p:nvSpPr>
            <p:cNvPr id="18" name="AutoShape 12"/>
            <p:cNvSpPr>
              <a:spLocks noChangeArrowheads="1"/>
            </p:cNvSpPr>
            <p:nvPr/>
          </p:nvSpPr>
          <p:spPr bwMode="auto">
            <a:xfrm>
              <a:off x="240" y="816"/>
              <a:ext cx="1728" cy="1440"/>
            </a:xfrm>
            <a:prstGeom prst="flowChartMagneticTape">
              <a:avLst/>
            </a:prstGeom>
            <a:solidFill>
              <a:srgbClr val="00FF00"/>
            </a:solidFill>
            <a:ln w="9525">
              <a:solidFill>
                <a:srgbClr val="FF0000"/>
              </a:solidFill>
              <a:miter lim="800000"/>
              <a:headEnd/>
              <a:tailEnd/>
            </a:ln>
            <a:effectLst/>
          </p:spPr>
          <p:txBody>
            <a:bodyPr wrap="none" anchor="ctr"/>
            <a:lstStyle/>
            <a:p>
              <a:pPr algn="ctr" eaLnBrk="0" hangingPunct="0"/>
              <a:endParaRPr lang="en-US" b="1">
                <a:solidFill>
                  <a:srgbClr val="333300"/>
                </a:solidFill>
                <a:latin typeface="VNI-Times" pitchFamily="2" charset="0"/>
              </a:endParaRPr>
            </a:p>
          </p:txBody>
        </p:sp>
        <p:sp>
          <p:nvSpPr>
            <p:cNvPr id="19" name="Text Box 13"/>
            <p:cNvSpPr txBox="1">
              <a:spLocks noChangeArrowheads="1"/>
            </p:cNvSpPr>
            <p:nvPr/>
          </p:nvSpPr>
          <p:spPr bwMode="auto">
            <a:xfrm>
              <a:off x="528" y="1056"/>
              <a:ext cx="1222" cy="853"/>
            </a:xfrm>
            <a:prstGeom prst="rect">
              <a:avLst/>
            </a:prstGeom>
            <a:noFill/>
            <a:ln w="9525">
              <a:noFill/>
              <a:miter lim="800000"/>
              <a:headEnd/>
              <a:tailEnd/>
            </a:ln>
            <a:effectLst/>
          </p:spPr>
          <p:txBody>
            <a:bodyPr wrap="square">
              <a:spAutoFit/>
            </a:bodyPr>
            <a:lstStyle/>
            <a:p>
              <a:pPr eaLnBrk="0" hangingPunct="0">
                <a:spcBef>
                  <a:spcPct val="50000"/>
                </a:spcBef>
              </a:pPr>
              <a:r>
                <a:rPr lang="en-US" sz="2000" b="1" dirty="0" err="1">
                  <a:solidFill>
                    <a:srgbClr val="CC3300"/>
                  </a:solidFill>
                  <a:latin typeface="VNI-Times" pitchFamily="2" charset="0"/>
                </a:rPr>
                <a:t>Ñoá</a:t>
              </a:r>
              <a:r>
                <a:rPr lang="en-US" sz="2000" b="1" dirty="0">
                  <a:solidFill>
                    <a:srgbClr val="CC3300"/>
                  </a:solidFill>
                  <a:latin typeface="VNI-Times" pitchFamily="2" charset="0"/>
                </a:rPr>
                <a:t> </a:t>
              </a:r>
              <a:r>
                <a:rPr lang="en-US" sz="2000" b="1" dirty="0" err="1">
                  <a:solidFill>
                    <a:srgbClr val="CC3300"/>
                  </a:solidFill>
                  <a:latin typeface="VNI-Times" pitchFamily="2" charset="0"/>
                </a:rPr>
                <a:t>caùc</a:t>
              </a:r>
              <a:r>
                <a:rPr lang="en-US" sz="2000" b="1" dirty="0">
                  <a:solidFill>
                    <a:srgbClr val="CC3300"/>
                  </a:solidFill>
                  <a:latin typeface="VNI-Times" pitchFamily="2" charset="0"/>
                </a:rPr>
                <a:t> </a:t>
              </a:r>
              <a:r>
                <a:rPr lang="en-US" sz="2000" b="1" dirty="0" err="1">
                  <a:solidFill>
                    <a:srgbClr val="CC3300"/>
                  </a:solidFill>
                  <a:latin typeface="VNI-Times" pitchFamily="2" charset="0"/>
                </a:rPr>
                <a:t>baïn</a:t>
              </a:r>
              <a:r>
                <a:rPr lang="en-US" sz="2000" b="1" dirty="0">
                  <a:solidFill>
                    <a:srgbClr val="CC3300"/>
                  </a:solidFill>
                  <a:latin typeface="VNI-Times" pitchFamily="2" charset="0"/>
                </a:rPr>
                <a:t> </a:t>
              </a:r>
              <a:r>
                <a:rPr lang="en-US" sz="2000" b="1" dirty="0" err="1">
                  <a:solidFill>
                    <a:srgbClr val="CC3300"/>
                  </a:solidFill>
                  <a:latin typeface="VNI-Times" pitchFamily="2" charset="0"/>
                </a:rPr>
                <a:t>mình</a:t>
              </a:r>
              <a:r>
                <a:rPr lang="en-US" sz="2000" b="1" dirty="0">
                  <a:solidFill>
                    <a:srgbClr val="CC3300"/>
                  </a:solidFill>
                  <a:latin typeface="VNI-Times" pitchFamily="2" charset="0"/>
                </a:rPr>
                <a:t> </a:t>
              </a:r>
              <a:r>
                <a:rPr lang="en-US" sz="2000" b="1" dirty="0" err="1">
                  <a:solidFill>
                    <a:srgbClr val="CC3300"/>
                  </a:solidFill>
                  <a:latin typeface="VNI-Times" pitchFamily="2" charset="0"/>
                </a:rPr>
                <a:t>mang</a:t>
              </a:r>
              <a:r>
                <a:rPr lang="en-US" sz="2000" b="1" dirty="0">
                  <a:solidFill>
                    <a:srgbClr val="CC3300"/>
                  </a:solidFill>
                  <a:latin typeface="VNI-Times" pitchFamily="2" charset="0"/>
                </a:rPr>
                <a:t> </a:t>
              </a:r>
              <a:r>
                <a:rPr lang="en-US" sz="2000" b="1" dirty="0" err="1">
                  <a:solidFill>
                    <a:srgbClr val="CC3300"/>
                  </a:solidFill>
                  <a:latin typeface="VNI-Times" pitchFamily="2" charset="0"/>
                </a:rPr>
                <a:t>theo</a:t>
              </a:r>
              <a:r>
                <a:rPr lang="en-US" sz="2000" b="1" dirty="0">
                  <a:solidFill>
                    <a:srgbClr val="CC3300"/>
                  </a:solidFill>
                  <a:latin typeface="VNI-Times" pitchFamily="2" charset="0"/>
                </a:rPr>
                <a:t> </a:t>
              </a:r>
              <a:r>
                <a:rPr lang="en-US" sz="2000" b="1" dirty="0" err="1">
                  <a:solidFill>
                    <a:srgbClr val="CC3300"/>
                  </a:solidFill>
                  <a:latin typeface="VNI-Times" pitchFamily="2" charset="0"/>
                </a:rPr>
                <a:t>nhöõng</a:t>
              </a:r>
              <a:r>
                <a:rPr lang="en-US" sz="2000" b="1" dirty="0">
                  <a:solidFill>
                    <a:srgbClr val="CC3300"/>
                  </a:solidFill>
                  <a:latin typeface="VNI-Times" pitchFamily="2" charset="0"/>
                </a:rPr>
                <a:t> </a:t>
              </a:r>
              <a:r>
                <a:rPr lang="en-US" sz="2000" b="1" dirty="0" err="1">
                  <a:solidFill>
                    <a:srgbClr val="CC3300"/>
                  </a:solidFill>
                  <a:latin typeface="VNI-Times" pitchFamily="2" charset="0"/>
                </a:rPr>
                <a:t>gì</a:t>
              </a:r>
              <a:r>
                <a:rPr lang="en-US" sz="2000" b="1" dirty="0">
                  <a:solidFill>
                    <a:srgbClr val="CC3300"/>
                  </a:solidFill>
                  <a:latin typeface="VNI-Times" pitchFamily="2" charset="0"/>
                </a:rPr>
                <a:t> ?</a:t>
              </a:r>
            </a:p>
          </p:txBody>
        </p:sp>
      </p:grpSp>
      <p:sp>
        <p:nvSpPr>
          <p:cNvPr id="20" name="Text Box 14"/>
          <p:cNvSpPr txBox="1">
            <a:spLocks noChangeArrowheads="1"/>
          </p:cNvSpPr>
          <p:nvPr/>
        </p:nvSpPr>
        <p:spPr bwMode="auto">
          <a:xfrm>
            <a:off x="6553200" y="2457450"/>
            <a:ext cx="2590800" cy="1077218"/>
          </a:xfrm>
          <a:prstGeom prst="rect">
            <a:avLst/>
          </a:prstGeom>
          <a:noFill/>
          <a:ln w="9525">
            <a:noFill/>
            <a:miter lim="800000"/>
            <a:headEnd/>
            <a:tailEnd/>
          </a:ln>
          <a:effectLst/>
        </p:spPr>
        <p:txBody>
          <a:bodyPr>
            <a:spAutoFit/>
          </a:bodyPr>
          <a:lstStyle/>
          <a:p>
            <a:pPr eaLnBrk="0" hangingPunct="0">
              <a:spcBef>
                <a:spcPct val="50000"/>
              </a:spcBef>
            </a:pPr>
            <a:r>
              <a:rPr lang="en-US" sz="3200" b="1">
                <a:solidFill>
                  <a:srgbClr val="FF0000"/>
                </a:solidFill>
                <a:latin typeface="VNI-Times" pitchFamily="2" charset="0"/>
              </a:rPr>
              <a:t>Ñoà duøng caù nhaân</a:t>
            </a:r>
          </a:p>
        </p:txBody>
      </p:sp>
      <p:grpSp>
        <p:nvGrpSpPr>
          <p:cNvPr id="21" name="Group 15"/>
          <p:cNvGrpSpPr>
            <a:grpSpLocks/>
          </p:cNvGrpSpPr>
          <p:nvPr/>
        </p:nvGrpSpPr>
        <p:grpSpPr bwMode="auto">
          <a:xfrm>
            <a:off x="6477000" y="1028700"/>
            <a:ext cx="2514600" cy="1428750"/>
            <a:chOff x="4176" y="864"/>
            <a:chExt cx="1584" cy="1200"/>
          </a:xfrm>
        </p:grpSpPr>
        <p:sp>
          <p:nvSpPr>
            <p:cNvPr id="22" name="AutoShape 16"/>
            <p:cNvSpPr>
              <a:spLocks noChangeArrowheads="1"/>
            </p:cNvSpPr>
            <p:nvPr/>
          </p:nvSpPr>
          <p:spPr bwMode="auto">
            <a:xfrm>
              <a:off x="4176" y="864"/>
              <a:ext cx="1584" cy="1152"/>
            </a:xfrm>
            <a:prstGeom prst="wedgeEllipseCallout">
              <a:avLst>
                <a:gd name="adj1" fmla="val -51454"/>
                <a:gd name="adj2" fmla="val -35935"/>
              </a:avLst>
            </a:prstGeom>
            <a:solidFill>
              <a:srgbClr val="00FFFF"/>
            </a:solidFill>
            <a:ln w="9525">
              <a:solidFill>
                <a:schemeClr val="tx1"/>
              </a:solidFill>
              <a:miter lim="800000"/>
              <a:headEnd/>
              <a:tailEnd/>
            </a:ln>
            <a:effectLst/>
          </p:spPr>
          <p:txBody>
            <a:bodyPr/>
            <a:lstStyle/>
            <a:p>
              <a:pPr algn="ctr" eaLnBrk="0" hangingPunct="0"/>
              <a:endParaRPr lang="en-US" b="1">
                <a:latin typeface="VNI-Times" pitchFamily="2" charset="0"/>
              </a:endParaRPr>
            </a:p>
          </p:txBody>
        </p:sp>
        <p:sp>
          <p:nvSpPr>
            <p:cNvPr id="23" name="Text Box 17"/>
            <p:cNvSpPr txBox="1">
              <a:spLocks noChangeArrowheads="1"/>
            </p:cNvSpPr>
            <p:nvPr/>
          </p:nvSpPr>
          <p:spPr bwMode="auto">
            <a:xfrm>
              <a:off x="4464" y="1056"/>
              <a:ext cx="1296" cy="1008"/>
            </a:xfrm>
            <a:prstGeom prst="rect">
              <a:avLst/>
            </a:prstGeom>
            <a:noFill/>
            <a:ln w="9525">
              <a:noFill/>
              <a:miter lim="800000"/>
              <a:headEnd/>
              <a:tailEnd/>
            </a:ln>
            <a:effectLst/>
          </p:spPr>
          <p:txBody>
            <a:bodyPr>
              <a:spAutoFit/>
            </a:bodyPr>
            <a:lstStyle/>
            <a:p>
              <a:pPr eaLnBrk="0" hangingPunct="0">
                <a:spcBef>
                  <a:spcPct val="50000"/>
                </a:spcBef>
              </a:pPr>
              <a:r>
                <a:rPr lang="en-US" sz="2400" b="1">
                  <a:solidFill>
                    <a:srgbClr val="FF0000"/>
                  </a:solidFill>
                  <a:latin typeface="VNI-Times" pitchFamily="2" charset="0"/>
                </a:rPr>
                <a:t>Coøn raát nhieàu thöù nöõa caùc baïn a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strVal val="#ppt_w*0.70"/>
                                          </p:val>
                                        </p:tav>
                                        <p:tav tm="100000">
                                          <p:val>
                                            <p:strVal val="#ppt_w"/>
                                          </p:val>
                                        </p:tav>
                                      </p:tavLst>
                                    </p:anim>
                                    <p:anim calcmode="lin" valueType="num">
                                      <p:cBhvr>
                                        <p:cTn id="20" dur="1000" fill="hold"/>
                                        <p:tgtEl>
                                          <p:spTgt spid="17"/>
                                        </p:tgtEl>
                                        <p:attrNameLst>
                                          <p:attrName>ppt_h</p:attrName>
                                        </p:attrNameLst>
                                      </p:cBhvr>
                                      <p:tavLst>
                                        <p:tav tm="0">
                                          <p:val>
                                            <p:strVal val="#ppt_h"/>
                                          </p:val>
                                        </p:tav>
                                        <p:tav tm="100000">
                                          <p:val>
                                            <p:strVal val="#ppt_h"/>
                                          </p:val>
                                        </p:tav>
                                      </p:tavLst>
                                    </p:anim>
                                    <p:animEffect transition="in" filter="fade">
                                      <p:cBhvr>
                                        <p:cTn id="21" dur="1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plus(in)">
                                      <p:cBhvr>
                                        <p:cTn id="26" dur="2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xit" presetSubtype="4" fill="hold" grpId="1" nodeType="clickEffect">
                                  <p:stCondLst>
                                    <p:cond delay="0"/>
                                  </p:stCondLst>
                                  <p:childTnLst>
                                    <p:animEffect transition="out" filter="slide(fromBottom)">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80">
                                          <p:stCondLst>
                                            <p:cond delay="0"/>
                                          </p:stCondLst>
                                        </p:cTn>
                                        <p:tgtEl>
                                          <p:spTgt spid="16"/>
                                        </p:tgtEl>
                                      </p:cBhvr>
                                    </p:animEffect>
                                    <p:anim calcmode="lin" valueType="num">
                                      <p:cBhvr>
                                        <p:cTn id="3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2" dur="26">
                                          <p:stCondLst>
                                            <p:cond delay="650"/>
                                          </p:stCondLst>
                                        </p:cTn>
                                        <p:tgtEl>
                                          <p:spTgt spid="16"/>
                                        </p:tgtEl>
                                      </p:cBhvr>
                                      <p:to x="100000" y="60000"/>
                                    </p:animScale>
                                    <p:animScale>
                                      <p:cBhvr>
                                        <p:cTn id="43" dur="166" decel="50000">
                                          <p:stCondLst>
                                            <p:cond delay="676"/>
                                          </p:stCondLst>
                                        </p:cTn>
                                        <p:tgtEl>
                                          <p:spTgt spid="16"/>
                                        </p:tgtEl>
                                      </p:cBhvr>
                                      <p:to x="100000" y="100000"/>
                                    </p:animScale>
                                    <p:animScale>
                                      <p:cBhvr>
                                        <p:cTn id="44" dur="26">
                                          <p:stCondLst>
                                            <p:cond delay="1312"/>
                                          </p:stCondLst>
                                        </p:cTn>
                                        <p:tgtEl>
                                          <p:spTgt spid="16"/>
                                        </p:tgtEl>
                                      </p:cBhvr>
                                      <p:to x="100000" y="80000"/>
                                    </p:animScale>
                                    <p:animScale>
                                      <p:cBhvr>
                                        <p:cTn id="45" dur="166" decel="50000">
                                          <p:stCondLst>
                                            <p:cond delay="1338"/>
                                          </p:stCondLst>
                                        </p:cTn>
                                        <p:tgtEl>
                                          <p:spTgt spid="16"/>
                                        </p:tgtEl>
                                      </p:cBhvr>
                                      <p:to x="100000" y="100000"/>
                                    </p:animScale>
                                    <p:animScale>
                                      <p:cBhvr>
                                        <p:cTn id="46" dur="26">
                                          <p:stCondLst>
                                            <p:cond delay="1642"/>
                                          </p:stCondLst>
                                        </p:cTn>
                                        <p:tgtEl>
                                          <p:spTgt spid="16"/>
                                        </p:tgtEl>
                                      </p:cBhvr>
                                      <p:to x="100000" y="90000"/>
                                    </p:animScale>
                                    <p:animScale>
                                      <p:cBhvr>
                                        <p:cTn id="47" dur="166" decel="50000">
                                          <p:stCondLst>
                                            <p:cond delay="1668"/>
                                          </p:stCondLst>
                                        </p:cTn>
                                        <p:tgtEl>
                                          <p:spTgt spid="16"/>
                                        </p:tgtEl>
                                      </p:cBhvr>
                                      <p:to x="100000" y="100000"/>
                                    </p:animScale>
                                    <p:animScale>
                                      <p:cBhvr>
                                        <p:cTn id="48" dur="26">
                                          <p:stCondLst>
                                            <p:cond delay="1808"/>
                                          </p:stCondLst>
                                        </p:cTn>
                                        <p:tgtEl>
                                          <p:spTgt spid="16"/>
                                        </p:tgtEl>
                                      </p:cBhvr>
                                      <p:to x="100000" y="95000"/>
                                    </p:animScale>
                                    <p:animScale>
                                      <p:cBhvr>
                                        <p:cTn id="49" dur="166" decel="50000">
                                          <p:stCondLst>
                                            <p:cond delay="1834"/>
                                          </p:stCondLst>
                                        </p:cTn>
                                        <p:tgtEl>
                                          <p:spTgt spid="16"/>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53" presetClass="exit" presetSubtype="0" fill="hold" grpId="1" nodeType="clickEffect">
                                  <p:stCondLst>
                                    <p:cond delay="0"/>
                                  </p:stCondLst>
                                  <p:childTnLst>
                                    <p:anim calcmode="lin" valueType="num">
                                      <p:cBhvr>
                                        <p:cTn id="53" dur="500"/>
                                        <p:tgtEl>
                                          <p:spTgt spid="16"/>
                                        </p:tgtEl>
                                        <p:attrNameLst>
                                          <p:attrName>ppt_w</p:attrName>
                                        </p:attrNameLst>
                                      </p:cBhvr>
                                      <p:tavLst>
                                        <p:tav tm="0">
                                          <p:val>
                                            <p:strVal val="ppt_w"/>
                                          </p:val>
                                        </p:tav>
                                        <p:tav tm="100000">
                                          <p:val>
                                            <p:fltVal val="0"/>
                                          </p:val>
                                        </p:tav>
                                      </p:tavLst>
                                    </p:anim>
                                    <p:anim calcmode="lin" valueType="num">
                                      <p:cBhvr>
                                        <p:cTn id="54" dur="500"/>
                                        <p:tgtEl>
                                          <p:spTgt spid="16"/>
                                        </p:tgtEl>
                                        <p:attrNameLst>
                                          <p:attrName>ppt_h</p:attrName>
                                        </p:attrNameLst>
                                      </p:cBhvr>
                                      <p:tavLst>
                                        <p:tav tm="0">
                                          <p:val>
                                            <p:strVal val="ppt_h"/>
                                          </p:val>
                                        </p:tav>
                                        <p:tav tm="100000">
                                          <p:val>
                                            <p:fltVal val="0"/>
                                          </p:val>
                                        </p:tav>
                                      </p:tavLst>
                                    </p:anim>
                                    <p:animEffect transition="out" filter="fade">
                                      <p:cBhvr>
                                        <p:cTn id="55" dur="500"/>
                                        <p:tgtEl>
                                          <p:spTgt spid="16"/>
                                        </p:tgtEl>
                                      </p:cBhvr>
                                    </p:animEffect>
                                    <p:set>
                                      <p:cBhvr>
                                        <p:cTn id="56" dur="1" fill="hold">
                                          <p:stCondLst>
                                            <p:cond delay="499"/>
                                          </p:stCondLst>
                                        </p:cTn>
                                        <p:tgtEl>
                                          <p:spTgt spid="1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grpId="0" nodeType="clickEffect">
                                  <p:stCondLst>
                                    <p:cond delay="0"/>
                                  </p:stCondLst>
                                  <p:iterate type="lt">
                                    <p:tmPct val="10000"/>
                                  </p:iterate>
                                  <p:childTnLst>
                                    <p:set>
                                      <p:cBhvr>
                                        <p:cTn id="60" dur="1" fill="hold">
                                          <p:stCondLst>
                                            <p:cond delay="0"/>
                                          </p:stCondLst>
                                        </p:cTn>
                                        <p:tgtEl>
                                          <p:spTgt spid="10"/>
                                        </p:tgtEl>
                                        <p:attrNameLst>
                                          <p:attrName>style.visibility</p:attrName>
                                        </p:attrNameLst>
                                      </p:cBhvr>
                                      <p:to>
                                        <p:strVal val="visible"/>
                                      </p:to>
                                    </p:set>
                                    <p:animEffect transition="in" filter="fade">
                                      <p:cBhvr>
                                        <p:cTn id="61" dur="2000"/>
                                        <p:tgtEl>
                                          <p:spTgt spid="10"/>
                                        </p:tgtEl>
                                      </p:cBhvr>
                                    </p:animEffect>
                                    <p:anim calcmode="lin" valueType="num">
                                      <p:cBhvr>
                                        <p:cTn id="62" dur="2000" fill="hold"/>
                                        <p:tgtEl>
                                          <p:spTgt spid="10"/>
                                        </p:tgtEl>
                                        <p:attrNameLst>
                                          <p:attrName>ppt_w</p:attrName>
                                        </p:attrNameLst>
                                      </p:cBhvr>
                                      <p:tavLst>
                                        <p:tav tm="0" fmla="#ppt_w*sin(2.5*pi*$)">
                                          <p:val>
                                            <p:fltVal val="0"/>
                                          </p:val>
                                        </p:tav>
                                        <p:tav tm="100000">
                                          <p:val>
                                            <p:fltVal val="1"/>
                                          </p:val>
                                        </p:tav>
                                      </p:tavLst>
                                    </p:anim>
                                    <p:anim calcmode="lin" valueType="num">
                                      <p:cBhvr>
                                        <p:cTn id="6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12" presetClass="exit" presetSubtype="4" fill="hold" grpId="1" nodeType="clickEffect">
                                  <p:stCondLst>
                                    <p:cond delay="0"/>
                                  </p:stCondLst>
                                  <p:iterate type="lt">
                                    <p:tmPct val="0"/>
                                  </p:iterate>
                                  <p:childTnLst>
                                    <p:animEffect transition="out" filter="slide(fromBottom)">
                                      <p:cBhvr>
                                        <p:cTn id="67" dur="500"/>
                                        <p:tgtEl>
                                          <p:spTgt spid="10"/>
                                        </p:tgtEl>
                                      </p:cBhvr>
                                    </p:animEffect>
                                    <p:set>
                                      <p:cBhvr>
                                        <p:cTn id="68" dur="1" fill="hold">
                                          <p:stCondLst>
                                            <p:cond delay="499"/>
                                          </p:stCondLst>
                                        </p:cTn>
                                        <p:tgtEl>
                                          <p:spTgt spid="1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1000"/>
                                        <p:tgtEl>
                                          <p:spTgt spid="11"/>
                                        </p:tgtEl>
                                      </p:cBhvr>
                                    </p:animEffect>
                                    <p:anim calcmode="lin" valueType="num">
                                      <p:cBhvr>
                                        <p:cTn id="74" dur="1000" fill="hold"/>
                                        <p:tgtEl>
                                          <p:spTgt spid="11"/>
                                        </p:tgtEl>
                                        <p:attrNameLst>
                                          <p:attrName>ppt_x</p:attrName>
                                        </p:attrNameLst>
                                      </p:cBhvr>
                                      <p:tavLst>
                                        <p:tav tm="0">
                                          <p:val>
                                            <p:strVal val="#ppt_x"/>
                                          </p:val>
                                        </p:tav>
                                        <p:tav tm="100000">
                                          <p:val>
                                            <p:strVal val="#ppt_x"/>
                                          </p:val>
                                        </p:tav>
                                      </p:tavLst>
                                    </p:anim>
                                    <p:anim calcmode="lin" valueType="num">
                                      <p:cBhvr>
                                        <p:cTn id="7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0" presetClass="exit" presetSubtype="0" accel="100000" fill="hold" grpId="1" nodeType="clickEffect">
                                  <p:stCondLst>
                                    <p:cond delay="0"/>
                                  </p:stCondLst>
                                  <p:childTnLst>
                                    <p:anim calcmode="lin" valueType="num">
                                      <p:cBhvr>
                                        <p:cTn id="79" dur="1000"/>
                                        <p:tgtEl>
                                          <p:spTgt spid="11"/>
                                        </p:tgtEl>
                                        <p:attrNameLst>
                                          <p:attrName>ppt_w</p:attrName>
                                        </p:attrNameLst>
                                      </p:cBhvr>
                                      <p:tavLst>
                                        <p:tav tm="0">
                                          <p:val>
                                            <p:strVal val="ppt_w"/>
                                          </p:val>
                                        </p:tav>
                                        <p:tav tm="100000">
                                          <p:val>
                                            <p:strVal val="ppt_w+.3"/>
                                          </p:val>
                                        </p:tav>
                                      </p:tavLst>
                                    </p:anim>
                                    <p:anim calcmode="lin" valueType="num">
                                      <p:cBhvr>
                                        <p:cTn id="80" dur="1000"/>
                                        <p:tgtEl>
                                          <p:spTgt spid="11"/>
                                        </p:tgtEl>
                                        <p:attrNameLst>
                                          <p:attrName>ppt_h</p:attrName>
                                        </p:attrNameLst>
                                      </p:cBhvr>
                                      <p:tavLst>
                                        <p:tav tm="0">
                                          <p:val>
                                            <p:strVal val="ppt_h"/>
                                          </p:val>
                                        </p:tav>
                                        <p:tav tm="100000">
                                          <p:val>
                                            <p:strVal val="ppt_h"/>
                                          </p:val>
                                        </p:tav>
                                      </p:tavLst>
                                    </p:anim>
                                    <p:animEffect transition="out" filter="fade">
                                      <p:cBhvr>
                                        <p:cTn id="81" dur="1000"/>
                                        <p:tgtEl>
                                          <p:spTgt spid="11"/>
                                        </p:tgtEl>
                                      </p:cBhvr>
                                    </p:animEffect>
                                    <p:set>
                                      <p:cBhvr>
                                        <p:cTn id="82" dur="1" fill="hold">
                                          <p:stCondLst>
                                            <p:cond delay="999"/>
                                          </p:stCondLst>
                                        </p:cTn>
                                        <p:tgtEl>
                                          <p:spTgt spid="11"/>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3" presetClass="entr" presetSubtype="16"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500" fill="hold"/>
                                        <p:tgtEl>
                                          <p:spTgt spid="20"/>
                                        </p:tgtEl>
                                        <p:attrNameLst>
                                          <p:attrName>ppt_w</p:attrName>
                                        </p:attrNameLst>
                                      </p:cBhvr>
                                      <p:tavLst>
                                        <p:tav tm="0">
                                          <p:val>
                                            <p:fltVal val="0"/>
                                          </p:val>
                                        </p:tav>
                                        <p:tav tm="100000">
                                          <p:val>
                                            <p:strVal val="#ppt_w"/>
                                          </p:val>
                                        </p:tav>
                                      </p:tavLst>
                                    </p:anim>
                                    <p:anim calcmode="lin" valueType="num">
                                      <p:cBhvr>
                                        <p:cTn id="88"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17" presetClass="exit" presetSubtype="10" fill="hold" grpId="1" nodeType="clickEffect">
                                  <p:stCondLst>
                                    <p:cond delay="0"/>
                                  </p:stCondLst>
                                  <p:childTnLst>
                                    <p:anim calcmode="lin" valueType="num">
                                      <p:cBhvr>
                                        <p:cTn id="92" dur="500"/>
                                        <p:tgtEl>
                                          <p:spTgt spid="20"/>
                                        </p:tgtEl>
                                        <p:attrNameLst>
                                          <p:attrName>ppt_w</p:attrName>
                                        </p:attrNameLst>
                                      </p:cBhvr>
                                      <p:tavLst>
                                        <p:tav tm="0">
                                          <p:val>
                                            <p:strVal val="ppt_w"/>
                                          </p:val>
                                        </p:tav>
                                        <p:tav tm="100000">
                                          <p:val>
                                            <p:fltVal val="0"/>
                                          </p:val>
                                        </p:tav>
                                      </p:tavLst>
                                    </p:anim>
                                    <p:anim calcmode="lin" valueType="num">
                                      <p:cBhvr>
                                        <p:cTn id="93" dur="500"/>
                                        <p:tgtEl>
                                          <p:spTgt spid="20"/>
                                        </p:tgtEl>
                                        <p:attrNameLst>
                                          <p:attrName>ppt_h</p:attrName>
                                        </p:attrNameLst>
                                      </p:cBhvr>
                                      <p:tavLst>
                                        <p:tav tm="0">
                                          <p:val>
                                            <p:strVal val="ppt_h"/>
                                          </p:val>
                                        </p:tav>
                                        <p:tav tm="100000">
                                          <p:val>
                                            <p:strVal val="ppt_h"/>
                                          </p:val>
                                        </p:tav>
                                      </p:tavLst>
                                    </p:anim>
                                    <p:set>
                                      <p:cBhvr>
                                        <p:cTn id="94" dur="1" fill="hold">
                                          <p:stCondLst>
                                            <p:cond delay="499"/>
                                          </p:stCondLst>
                                        </p:cTn>
                                        <p:tgtEl>
                                          <p:spTgt spid="20"/>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56" presetClass="entr" presetSubtype="0" fill="hold" grpId="0" nodeType="clickEffect">
                                  <p:stCondLst>
                                    <p:cond delay="0"/>
                                  </p:stCondLst>
                                  <p:iterate type="lt">
                                    <p:tmPct val="10000"/>
                                  </p:iterate>
                                  <p:childTnLst>
                                    <p:set>
                                      <p:cBhvr>
                                        <p:cTn id="98" dur="1" fill="hold">
                                          <p:stCondLst>
                                            <p:cond delay="0"/>
                                          </p:stCondLst>
                                        </p:cTn>
                                        <p:tgtEl>
                                          <p:spTgt spid="12"/>
                                        </p:tgtEl>
                                        <p:attrNameLst>
                                          <p:attrName>style.visibility</p:attrName>
                                        </p:attrNameLst>
                                      </p:cBhvr>
                                      <p:to>
                                        <p:strVal val="visible"/>
                                      </p:to>
                                    </p:set>
                                    <p:anim by="(-#ppt_w*2)" calcmode="lin" valueType="num">
                                      <p:cBhvr rctx="PPT">
                                        <p:cTn id="99" dur="500" autoRev="1" fill="hold">
                                          <p:stCondLst>
                                            <p:cond delay="0"/>
                                          </p:stCondLst>
                                        </p:cTn>
                                        <p:tgtEl>
                                          <p:spTgt spid="12"/>
                                        </p:tgtEl>
                                        <p:attrNameLst>
                                          <p:attrName>ppt_w</p:attrName>
                                        </p:attrNameLst>
                                      </p:cBhvr>
                                    </p:anim>
                                    <p:anim by="(#ppt_w*0.50)" calcmode="lin" valueType="num">
                                      <p:cBhvr>
                                        <p:cTn id="100" dur="500" decel="50000" autoRev="1" fill="hold">
                                          <p:stCondLst>
                                            <p:cond delay="0"/>
                                          </p:stCondLst>
                                        </p:cTn>
                                        <p:tgtEl>
                                          <p:spTgt spid="12"/>
                                        </p:tgtEl>
                                        <p:attrNameLst>
                                          <p:attrName>ppt_x</p:attrName>
                                        </p:attrNameLst>
                                      </p:cBhvr>
                                    </p:anim>
                                    <p:anim from="(-#ppt_h/2)" to="(#ppt_y)" calcmode="lin" valueType="num">
                                      <p:cBhvr>
                                        <p:cTn id="101" dur="1000" fill="hold">
                                          <p:stCondLst>
                                            <p:cond delay="0"/>
                                          </p:stCondLst>
                                        </p:cTn>
                                        <p:tgtEl>
                                          <p:spTgt spid="12"/>
                                        </p:tgtEl>
                                        <p:attrNameLst>
                                          <p:attrName>ppt_y</p:attrName>
                                        </p:attrNameLst>
                                      </p:cBhvr>
                                    </p:anim>
                                    <p:animRot by="21600000">
                                      <p:cBhvr>
                                        <p:cTn id="102" dur="1000" fill="hold">
                                          <p:stCondLst>
                                            <p:cond delay="0"/>
                                          </p:stCondLst>
                                        </p:cTn>
                                        <p:tgtEl>
                                          <p:spTgt spid="12"/>
                                        </p:tgtEl>
                                        <p:attrNameLst>
                                          <p:attrName>r</p:attrName>
                                        </p:attrNameLst>
                                      </p:cBhvr>
                                    </p:animRot>
                                  </p:childTnLst>
                                </p:cTn>
                              </p:par>
                            </p:childTnLst>
                          </p:cTn>
                        </p:par>
                      </p:childTnLst>
                    </p:cTn>
                  </p:par>
                  <p:par>
                    <p:cTn id="103" fill="hold">
                      <p:stCondLst>
                        <p:cond delay="indefinite"/>
                      </p:stCondLst>
                      <p:childTnLst>
                        <p:par>
                          <p:cTn id="104" fill="hold">
                            <p:stCondLst>
                              <p:cond delay="0"/>
                            </p:stCondLst>
                            <p:childTnLst>
                              <p:par>
                                <p:cTn id="105" presetID="42" presetClass="exit" presetSubtype="0" fill="hold" grpId="1" nodeType="clickEffect">
                                  <p:stCondLst>
                                    <p:cond delay="0"/>
                                  </p:stCondLst>
                                  <p:iterate type="lt">
                                    <p:tmPct val="0"/>
                                  </p:iterate>
                                  <p:childTnLst>
                                    <p:animEffect transition="out" filter="fade">
                                      <p:cBhvr>
                                        <p:cTn id="106" dur="1000"/>
                                        <p:tgtEl>
                                          <p:spTgt spid="12"/>
                                        </p:tgtEl>
                                      </p:cBhvr>
                                    </p:animEffect>
                                    <p:anim calcmode="lin" valueType="num">
                                      <p:cBhvr>
                                        <p:cTn id="107" dur="1000"/>
                                        <p:tgtEl>
                                          <p:spTgt spid="12"/>
                                        </p:tgtEl>
                                        <p:attrNameLst>
                                          <p:attrName>ppt_x</p:attrName>
                                        </p:attrNameLst>
                                      </p:cBhvr>
                                      <p:tavLst>
                                        <p:tav tm="0">
                                          <p:val>
                                            <p:strVal val="ppt_x"/>
                                          </p:val>
                                        </p:tav>
                                        <p:tav tm="100000">
                                          <p:val>
                                            <p:strVal val="ppt_x"/>
                                          </p:val>
                                        </p:tav>
                                      </p:tavLst>
                                    </p:anim>
                                    <p:anim calcmode="lin" valueType="num">
                                      <p:cBhvr>
                                        <p:cTn id="108" dur="1000"/>
                                        <p:tgtEl>
                                          <p:spTgt spid="12"/>
                                        </p:tgtEl>
                                        <p:attrNameLst>
                                          <p:attrName>ppt_y</p:attrName>
                                        </p:attrNameLst>
                                      </p:cBhvr>
                                      <p:tavLst>
                                        <p:tav tm="0">
                                          <p:val>
                                            <p:strVal val="ppt_y"/>
                                          </p:val>
                                        </p:tav>
                                        <p:tav tm="100000">
                                          <p:val>
                                            <p:strVal val="ppt_y+.1"/>
                                          </p:val>
                                        </p:tav>
                                      </p:tavLst>
                                    </p:anim>
                                    <p:set>
                                      <p:cBhvr>
                                        <p:cTn id="109" dur="1" fill="hold">
                                          <p:stCondLst>
                                            <p:cond delay="999"/>
                                          </p:stCondLst>
                                        </p:cTn>
                                        <p:tgtEl>
                                          <p:spTgt spid="12"/>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49" presetClass="entr" presetSubtype="0" decel="100000" fill="hold" grpId="0" nodeType="clickEffect">
                                  <p:stCondLst>
                                    <p:cond delay="0"/>
                                  </p:stCondLst>
                                  <p:childTnLst>
                                    <p:set>
                                      <p:cBhvr>
                                        <p:cTn id="113" dur="1" fill="hold">
                                          <p:stCondLst>
                                            <p:cond delay="0"/>
                                          </p:stCondLst>
                                        </p:cTn>
                                        <p:tgtEl>
                                          <p:spTgt spid="15"/>
                                        </p:tgtEl>
                                        <p:attrNameLst>
                                          <p:attrName>style.visibility</p:attrName>
                                        </p:attrNameLst>
                                      </p:cBhvr>
                                      <p:to>
                                        <p:strVal val="visible"/>
                                      </p:to>
                                    </p:set>
                                    <p:anim calcmode="lin" valueType="num">
                                      <p:cBhvr>
                                        <p:cTn id="114" dur="500" fill="hold"/>
                                        <p:tgtEl>
                                          <p:spTgt spid="15"/>
                                        </p:tgtEl>
                                        <p:attrNameLst>
                                          <p:attrName>ppt_w</p:attrName>
                                        </p:attrNameLst>
                                      </p:cBhvr>
                                      <p:tavLst>
                                        <p:tav tm="0">
                                          <p:val>
                                            <p:fltVal val="0"/>
                                          </p:val>
                                        </p:tav>
                                        <p:tav tm="100000">
                                          <p:val>
                                            <p:strVal val="#ppt_w"/>
                                          </p:val>
                                        </p:tav>
                                      </p:tavLst>
                                    </p:anim>
                                    <p:anim calcmode="lin" valueType="num">
                                      <p:cBhvr>
                                        <p:cTn id="115" dur="500" fill="hold"/>
                                        <p:tgtEl>
                                          <p:spTgt spid="15"/>
                                        </p:tgtEl>
                                        <p:attrNameLst>
                                          <p:attrName>ppt_h</p:attrName>
                                        </p:attrNameLst>
                                      </p:cBhvr>
                                      <p:tavLst>
                                        <p:tav tm="0">
                                          <p:val>
                                            <p:fltVal val="0"/>
                                          </p:val>
                                        </p:tav>
                                        <p:tav tm="100000">
                                          <p:val>
                                            <p:strVal val="#ppt_h"/>
                                          </p:val>
                                        </p:tav>
                                      </p:tavLst>
                                    </p:anim>
                                    <p:anim calcmode="lin" valueType="num">
                                      <p:cBhvr>
                                        <p:cTn id="116" dur="500" fill="hold"/>
                                        <p:tgtEl>
                                          <p:spTgt spid="15"/>
                                        </p:tgtEl>
                                        <p:attrNameLst>
                                          <p:attrName>style.rotation</p:attrName>
                                        </p:attrNameLst>
                                      </p:cBhvr>
                                      <p:tavLst>
                                        <p:tav tm="0">
                                          <p:val>
                                            <p:fltVal val="360"/>
                                          </p:val>
                                        </p:tav>
                                        <p:tav tm="100000">
                                          <p:val>
                                            <p:fltVal val="0"/>
                                          </p:val>
                                        </p:tav>
                                      </p:tavLst>
                                    </p:anim>
                                    <p:animEffect transition="in" filter="fade">
                                      <p:cBhvr>
                                        <p:cTn id="117" dur="500"/>
                                        <p:tgtEl>
                                          <p:spTgt spid="15"/>
                                        </p:tgtEl>
                                      </p:cBhvr>
                                    </p:animEffect>
                                  </p:childTnLst>
                                </p:cTn>
                              </p:par>
                            </p:childTnLst>
                          </p:cTn>
                        </p:par>
                      </p:childTnLst>
                    </p:cTn>
                  </p:par>
                  <p:par>
                    <p:cTn id="118" fill="hold">
                      <p:stCondLst>
                        <p:cond delay="indefinite"/>
                      </p:stCondLst>
                      <p:childTnLst>
                        <p:par>
                          <p:cTn id="119" fill="hold">
                            <p:stCondLst>
                              <p:cond delay="0"/>
                            </p:stCondLst>
                            <p:childTnLst>
                              <p:par>
                                <p:cTn id="120" presetID="55" presetClass="exit" presetSubtype="0" fill="hold" grpId="1" nodeType="clickEffect">
                                  <p:stCondLst>
                                    <p:cond delay="0"/>
                                  </p:stCondLst>
                                  <p:childTnLst>
                                    <p:anim calcmode="lin" valueType="num">
                                      <p:cBhvr>
                                        <p:cTn id="121" dur="1000"/>
                                        <p:tgtEl>
                                          <p:spTgt spid="15"/>
                                        </p:tgtEl>
                                        <p:attrNameLst>
                                          <p:attrName>ppt_w</p:attrName>
                                        </p:attrNameLst>
                                      </p:cBhvr>
                                      <p:tavLst>
                                        <p:tav tm="0">
                                          <p:val>
                                            <p:strVal val="ppt_w"/>
                                          </p:val>
                                        </p:tav>
                                        <p:tav tm="100000">
                                          <p:val>
                                            <p:strVal val="ppt_w*0.70"/>
                                          </p:val>
                                        </p:tav>
                                      </p:tavLst>
                                    </p:anim>
                                    <p:anim calcmode="lin" valueType="num">
                                      <p:cBhvr>
                                        <p:cTn id="122" dur="1000"/>
                                        <p:tgtEl>
                                          <p:spTgt spid="15"/>
                                        </p:tgtEl>
                                        <p:attrNameLst>
                                          <p:attrName>ppt_h</p:attrName>
                                        </p:attrNameLst>
                                      </p:cBhvr>
                                      <p:tavLst>
                                        <p:tav tm="0">
                                          <p:val>
                                            <p:strVal val="ppt_h"/>
                                          </p:val>
                                        </p:tav>
                                        <p:tav tm="100000">
                                          <p:val>
                                            <p:strVal val="ppt_h"/>
                                          </p:val>
                                        </p:tav>
                                      </p:tavLst>
                                    </p:anim>
                                    <p:animEffect transition="out" filter="fade">
                                      <p:cBhvr>
                                        <p:cTn id="123" dur="1000"/>
                                        <p:tgtEl>
                                          <p:spTgt spid="15"/>
                                        </p:tgtEl>
                                      </p:cBhvr>
                                    </p:animEffect>
                                    <p:set>
                                      <p:cBhvr>
                                        <p:cTn id="124" dur="1" fill="hold">
                                          <p:stCondLst>
                                            <p:cond delay="999"/>
                                          </p:stCondLst>
                                        </p:cTn>
                                        <p:tgtEl>
                                          <p:spTgt spid="15"/>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40" presetClass="entr" presetSubtype="0" fill="hold" grpId="0" nodeType="clickEffect">
                                  <p:stCondLst>
                                    <p:cond delay="0"/>
                                  </p:stCondLst>
                                  <p:iterate type="lt">
                                    <p:tmPct val="10000"/>
                                  </p:iterate>
                                  <p:childTnLst>
                                    <p:set>
                                      <p:cBhvr>
                                        <p:cTn id="128" dur="1" fill="hold">
                                          <p:stCondLst>
                                            <p:cond delay="0"/>
                                          </p:stCondLst>
                                        </p:cTn>
                                        <p:tgtEl>
                                          <p:spTgt spid="13"/>
                                        </p:tgtEl>
                                        <p:attrNameLst>
                                          <p:attrName>style.visibility</p:attrName>
                                        </p:attrNameLst>
                                      </p:cBhvr>
                                      <p:to>
                                        <p:strVal val="visible"/>
                                      </p:to>
                                    </p:set>
                                    <p:animEffect transition="in" filter="fade">
                                      <p:cBhvr>
                                        <p:cTn id="129" dur="1000"/>
                                        <p:tgtEl>
                                          <p:spTgt spid="13"/>
                                        </p:tgtEl>
                                      </p:cBhvr>
                                    </p:animEffect>
                                    <p:anim calcmode="lin" valueType="num">
                                      <p:cBhvr>
                                        <p:cTn id="130" dur="1000" fill="hold"/>
                                        <p:tgtEl>
                                          <p:spTgt spid="13"/>
                                        </p:tgtEl>
                                        <p:attrNameLst>
                                          <p:attrName>ppt_x</p:attrName>
                                        </p:attrNameLst>
                                      </p:cBhvr>
                                      <p:tavLst>
                                        <p:tav tm="0">
                                          <p:val>
                                            <p:strVal val="#ppt_x-.1"/>
                                          </p:val>
                                        </p:tav>
                                        <p:tav tm="100000">
                                          <p:val>
                                            <p:strVal val="#ppt_x"/>
                                          </p:val>
                                        </p:tav>
                                      </p:tavLst>
                                    </p:anim>
                                    <p:anim calcmode="lin" valueType="num">
                                      <p:cBhvr>
                                        <p:cTn id="131"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53" presetClass="exit" presetSubtype="0" fill="hold" grpId="1" nodeType="clickEffect">
                                  <p:stCondLst>
                                    <p:cond delay="0"/>
                                  </p:stCondLst>
                                  <p:iterate type="lt">
                                    <p:tmPct val="0"/>
                                  </p:iterate>
                                  <p:childTnLst>
                                    <p:anim calcmode="lin" valueType="num">
                                      <p:cBhvr>
                                        <p:cTn id="135" dur="500"/>
                                        <p:tgtEl>
                                          <p:spTgt spid="13"/>
                                        </p:tgtEl>
                                        <p:attrNameLst>
                                          <p:attrName>ppt_w</p:attrName>
                                        </p:attrNameLst>
                                      </p:cBhvr>
                                      <p:tavLst>
                                        <p:tav tm="0">
                                          <p:val>
                                            <p:strVal val="ppt_w"/>
                                          </p:val>
                                        </p:tav>
                                        <p:tav tm="100000">
                                          <p:val>
                                            <p:fltVal val="0"/>
                                          </p:val>
                                        </p:tav>
                                      </p:tavLst>
                                    </p:anim>
                                    <p:anim calcmode="lin" valueType="num">
                                      <p:cBhvr>
                                        <p:cTn id="136" dur="500"/>
                                        <p:tgtEl>
                                          <p:spTgt spid="13"/>
                                        </p:tgtEl>
                                        <p:attrNameLst>
                                          <p:attrName>ppt_h</p:attrName>
                                        </p:attrNameLst>
                                      </p:cBhvr>
                                      <p:tavLst>
                                        <p:tav tm="0">
                                          <p:val>
                                            <p:strVal val="ppt_h"/>
                                          </p:val>
                                        </p:tav>
                                        <p:tav tm="100000">
                                          <p:val>
                                            <p:fltVal val="0"/>
                                          </p:val>
                                        </p:tav>
                                      </p:tavLst>
                                    </p:anim>
                                    <p:animEffect transition="out" filter="fade">
                                      <p:cBhvr>
                                        <p:cTn id="137" dur="500"/>
                                        <p:tgtEl>
                                          <p:spTgt spid="13"/>
                                        </p:tgtEl>
                                      </p:cBhvr>
                                    </p:animEffect>
                                    <p:set>
                                      <p:cBhvr>
                                        <p:cTn id="138" dur="1" fill="hold">
                                          <p:stCondLst>
                                            <p:cond delay="499"/>
                                          </p:stCondLst>
                                        </p:cTn>
                                        <p:tgtEl>
                                          <p:spTgt spid="13"/>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31" presetClass="entr" presetSubtype="0" fill="hold" nodeType="clickEffect">
                                  <p:stCondLst>
                                    <p:cond delay="0"/>
                                  </p:stCondLst>
                                  <p:iterate type="lt">
                                    <p:tmPct val="5000"/>
                                  </p:iterate>
                                  <p:childTnLst>
                                    <p:set>
                                      <p:cBhvr>
                                        <p:cTn id="142" dur="1" fill="hold">
                                          <p:stCondLst>
                                            <p:cond delay="0"/>
                                          </p:stCondLst>
                                        </p:cTn>
                                        <p:tgtEl>
                                          <p:spTgt spid="21"/>
                                        </p:tgtEl>
                                        <p:attrNameLst>
                                          <p:attrName>style.visibility</p:attrName>
                                        </p:attrNameLst>
                                      </p:cBhvr>
                                      <p:to>
                                        <p:strVal val="visible"/>
                                      </p:to>
                                    </p:set>
                                    <p:anim calcmode="lin" valueType="num">
                                      <p:cBhvr>
                                        <p:cTn id="143" dur="1000" fill="hold"/>
                                        <p:tgtEl>
                                          <p:spTgt spid="21"/>
                                        </p:tgtEl>
                                        <p:attrNameLst>
                                          <p:attrName>ppt_w</p:attrName>
                                        </p:attrNameLst>
                                      </p:cBhvr>
                                      <p:tavLst>
                                        <p:tav tm="0">
                                          <p:val>
                                            <p:fltVal val="0"/>
                                          </p:val>
                                        </p:tav>
                                        <p:tav tm="100000">
                                          <p:val>
                                            <p:strVal val="#ppt_w"/>
                                          </p:val>
                                        </p:tav>
                                      </p:tavLst>
                                    </p:anim>
                                    <p:anim calcmode="lin" valueType="num">
                                      <p:cBhvr>
                                        <p:cTn id="144" dur="1000" fill="hold"/>
                                        <p:tgtEl>
                                          <p:spTgt spid="21"/>
                                        </p:tgtEl>
                                        <p:attrNameLst>
                                          <p:attrName>ppt_h</p:attrName>
                                        </p:attrNameLst>
                                      </p:cBhvr>
                                      <p:tavLst>
                                        <p:tav tm="0">
                                          <p:val>
                                            <p:fltVal val="0"/>
                                          </p:val>
                                        </p:tav>
                                        <p:tav tm="100000">
                                          <p:val>
                                            <p:strVal val="#ppt_h"/>
                                          </p:val>
                                        </p:tav>
                                      </p:tavLst>
                                    </p:anim>
                                    <p:anim calcmode="lin" valueType="num">
                                      <p:cBhvr>
                                        <p:cTn id="145" dur="1000" fill="hold"/>
                                        <p:tgtEl>
                                          <p:spTgt spid="21"/>
                                        </p:tgtEl>
                                        <p:attrNameLst>
                                          <p:attrName>style.rotation</p:attrName>
                                        </p:attrNameLst>
                                      </p:cBhvr>
                                      <p:tavLst>
                                        <p:tav tm="0">
                                          <p:val>
                                            <p:fltVal val="90"/>
                                          </p:val>
                                        </p:tav>
                                        <p:tav tm="100000">
                                          <p:val>
                                            <p:fltVal val="0"/>
                                          </p:val>
                                        </p:tav>
                                      </p:tavLst>
                                    </p:anim>
                                    <p:animEffect transition="in" filter="fade">
                                      <p:cBhvr>
                                        <p:cTn id="146" dur="1000"/>
                                        <p:tgtEl>
                                          <p:spTgt spid="21"/>
                                        </p:tgtEl>
                                      </p:cBhvr>
                                    </p:animEffect>
                                  </p:childTnLst>
                                </p:cTn>
                              </p:par>
                            </p:childTnLst>
                          </p:cTn>
                        </p:par>
                        <p:par>
                          <p:cTn id="147" fill="hold">
                            <p:stCondLst>
                              <p:cond delay="1000"/>
                            </p:stCondLst>
                            <p:childTnLst>
                              <p:par>
                                <p:cTn id="148" presetID="0" presetClass="path" presetSubtype="0" accel="50000" decel="50000" fill="hold" nodeType="afterEffect">
                                  <p:stCondLst>
                                    <p:cond delay="0"/>
                                  </p:stCondLst>
                                  <p:iterate type="lt">
                                    <p:tmPct val="0"/>
                                  </p:iterate>
                                  <p:childTnLst>
                                    <p:animMotion origin="layout" path="M 5.55556E-7 -1.27138E-6 C 0.01459 0.04785 0.02934 0.0957 5.55556E-7 0.09478 C -0.02934 0.09385 -0.11823 0.00185 -0.17569 -0.00601 C -0.23316 -0.01387 -0.28889 0.01665 -0.34444 0.04739 " pathEditMode="relative" ptsTypes="aaaA">
                                      <p:cBhvr>
                                        <p:cTn id="149" dur="2000" fill="hold"/>
                                        <p:tgtEl>
                                          <p:spTgt spid="21"/>
                                        </p:tgtEl>
                                        <p:attrNameLst>
                                          <p:attrName>ppt_x</p:attrName>
                                          <p:attrName>ppt_y</p:attrName>
                                        </p:attrNameLst>
                                      </p:cBhvr>
                                    </p:animMotion>
                                  </p:childTnLst>
                                </p:cTn>
                              </p:par>
                            </p:childTnLst>
                          </p:cTn>
                        </p:par>
                      </p:childTnLst>
                    </p:cTn>
                  </p:par>
                  <p:par>
                    <p:cTn id="150" fill="hold">
                      <p:stCondLst>
                        <p:cond delay="indefinite"/>
                      </p:stCondLst>
                      <p:childTnLst>
                        <p:par>
                          <p:cTn id="151" fill="hold">
                            <p:stCondLst>
                              <p:cond delay="0"/>
                            </p:stCondLst>
                            <p:childTnLst>
                              <p:par>
                                <p:cTn id="152" presetID="13" presetClass="exit" presetSubtype="16" fill="hold" nodeType="clickEffect">
                                  <p:stCondLst>
                                    <p:cond delay="0"/>
                                  </p:stCondLst>
                                  <p:iterate type="lt">
                                    <p:tmPct val="0"/>
                                  </p:iterate>
                                  <p:childTnLst>
                                    <p:animEffect transition="out" filter="plus(in)">
                                      <p:cBhvr>
                                        <p:cTn id="153" dur="2000"/>
                                        <p:tgtEl>
                                          <p:spTgt spid="21"/>
                                        </p:tgtEl>
                                      </p:cBhvr>
                                    </p:animEffect>
                                    <p:set>
                                      <p:cBhvr>
                                        <p:cTn id="154"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20" grpId="0"/>
      <p:bldP spid="20"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964586" y="361950"/>
            <a:ext cx="3207929"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VẬN DỤNG</a:t>
            </a:r>
            <a:endParaRPr lang="en-US" sz="4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1219200" y="1123950"/>
            <a:ext cx="70104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0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 Con người chúng ta cần gì để duy trì sự sống ?</a:t>
            </a:r>
            <a:endParaRPr kumimoji="0" lang="en-US" sz="1050" b="1" i="0" u="none" strike="noStrike" cap="none" normalizeH="0" baseline="0" smtClean="0">
              <a:ln>
                <a:noFill/>
              </a:ln>
              <a:solidFill>
                <a:srgbClr val="FF0000"/>
              </a:solidFill>
              <a:effectLst/>
              <a:latin typeface="Arial" pitchFamily="34" charset="0"/>
              <a:cs typeface="Arial" pitchFamily="34" charset="0"/>
            </a:endParaRPr>
          </a:p>
        </p:txBody>
      </p:sp>
      <p:sp>
        <p:nvSpPr>
          <p:cNvPr id="6" name="Rectangle 1"/>
          <p:cNvSpPr>
            <a:spLocks noChangeArrowheads="1"/>
          </p:cNvSpPr>
          <p:nvPr/>
        </p:nvSpPr>
        <p:spPr bwMode="auto">
          <a:xfrm>
            <a:off x="1219200" y="2571750"/>
            <a:ext cx="7010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20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 Chúng</a:t>
            </a:r>
            <a:r>
              <a:rPr kumimoji="0" lang="nl-NL" sz="2000" b="1" i="0" u="none" strike="noStrike" cap="none" normalizeH="0" smtClean="0">
                <a:ln>
                  <a:noFill/>
                </a:ln>
                <a:solidFill>
                  <a:srgbClr val="FF0000"/>
                </a:solidFill>
                <a:effectLst/>
                <a:latin typeface="Times New Roman" pitchFamily="18" charset="0"/>
                <a:ea typeface="Times New Roman" pitchFamily="18" charset="0"/>
                <a:cs typeface="Times New Roman" pitchFamily="18" charset="0"/>
              </a:rPr>
              <a:t> ta cần làm gì để bảo vệ và giữ gìn những điều kiện đó?</a:t>
            </a:r>
            <a:endParaRPr kumimoji="0" lang="nl-NL" sz="2800" b="1" i="0" u="none" strike="noStrike" cap="none" normalizeH="0" baseline="0" smtClean="0">
              <a:ln>
                <a:noFill/>
              </a:ln>
              <a:solidFill>
                <a:srgbClr val="FF0000"/>
              </a:solidFill>
              <a:effectLst/>
              <a:latin typeface="Arial" pitchFamily="34" charset="0"/>
              <a:cs typeface="Arial" pitchFamily="34" charset="0"/>
            </a:endParaRPr>
          </a:p>
        </p:txBody>
      </p:sp>
      <p:sp>
        <p:nvSpPr>
          <p:cNvPr id="7" name="Rectangle 6"/>
          <p:cNvSpPr/>
          <p:nvPr/>
        </p:nvSpPr>
        <p:spPr>
          <a:xfrm>
            <a:off x="1219200" y="1581150"/>
            <a:ext cx="6781800" cy="1015663"/>
          </a:xfrm>
          <a:prstGeom prst="rect">
            <a:avLst/>
          </a:prstGeom>
        </p:spPr>
        <p:txBody>
          <a:bodyPr wrap="square">
            <a:spAutoFit/>
          </a:bodyPr>
          <a:lstStyle/>
          <a:p>
            <a:pPr algn="just" eaLnBrk="1" hangingPunct="1">
              <a:buFontTx/>
              <a:buNone/>
            </a:pPr>
            <a:r>
              <a:rPr lang="en-US" sz="2000" b="1" smtClean="0">
                <a:solidFill>
                  <a:srgbClr val="0000CC"/>
                </a:solidFill>
                <a:latin typeface="Times New Roman" pitchFamily="18" charset="0"/>
                <a:cs typeface="Times New Roman" pitchFamily="18" charset="0"/>
              </a:rPr>
              <a:t>Con người, thực vật và động vật đều cần: Nước, không khí, ánh sáng, thức ăn. Ngoài ra, con người còn cần các điều kiện về tinh thần,  xã hội</a:t>
            </a:r>
          </a:p>
        </p:txBody>
      </p:sp>
      <p:sp>
        <p:nvSpPr>
          <p:cNvPr id="8" name="Rectangle 7"/>
          <p:cNvSpPr/>
          <p:nvPr/>
        </p:nvSpPr>
        <p:spPr>
          <a:xfrm>
            <a:off x="1295400" y="3257550"/>
            <a:ext cx="6781800" cy="1323439"/>
          </a:xfrm>
          <a:prstGeom prst="rect">
            <a:avLst/>
          </a:prstGeom>
        </p:spPr>
        <p:txBody>
          <a:bodyPr wrap="square">
            <a:spAutoFit/>
          </a:bodyPr>
          <a:lstStyle/>
          <a:p>
            <a:pPr algn="just" eaLnBrk="1" hangingPunct="1">
              <a:buFontTx/>
              <a:buNone/>
            </a:pPr>
            <a:r>
              <a:rPr lang="en-US" sz="2000" b="1" smtClean="0">
                <a:solidFill>
                  <a:srgbClr val="0000CC"/>
                </a:solidFill>
                <a:latin typeface="Times New Roman" pitchFamily="18" charset="0"/>
                <a:cs typeface="Times New Roman" pitchFamily="18" charset="0"/>
              </a:rPr>
              <a:t>Chúng ta cần bảo vệ và giữ gìn môi trường sống xung quanh, các phương tiện giao thông và các công trình công cộng, tiết kiệm nước, biết yêu thương và giúp đỡ những người xung quanh.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971800" y="514350"/>
            <a:ext cx="303159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smtClean="0">
                <a:ln w="11430"/>
                <a:solidFill>
                  <a:srgbClr val="FF0000"/>
                </a:solidFill>
                <a:effectLst>
                  <a:outerShdw blurRad="50800" dist="39000" dir="5460000" algn="tl">
                    <a:srgbClr val="000000">
                      <a:alpha val="38000"/>
                    </a:srgbClr>
                  </a:outerShdw>
                </a:effectLst>
              </a:rPr>
              <a:t>BÀI SAU</a:t>
            </a:r>
            <a:endParaRPr lang="en-US" sz="5400" b="1" cap="none" spc="0">
              <a:ln w="11430"/>
              <a:solidFill>
                <a:srgbClr val="FF0000"/>
              </a:solidFill>
              <a:effectLst>
                <a:outerShdw blurRad="50800" dist="39000" dir="5460000" algn="tl">
                  <a:srgbClr val="000000">
                    <a:alpha val="38000"/>
                  </a:srgbClr>
                </a:outerShdw>
              </a:effectLst>
            </a:endParaRPr>
          </a:p>
        </p:txBody>
      </p:sp>
      <p:sp>
        <p:nvSpPr>
          <p:cNvPr id="5" name="Rectangle 1"/>
          <p:cNvSpPr>
            <a:spLocks noChangeArrowheads="1"/>
          </p:cNvSpPr>
          <p:nvPr/>
        </p:nvSpPr>
        <p:spPr bwMode="auto">
          <a:xfrm>
            <a:off x="1143000" y="2419350"/>
            <a:ext cx="7010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cs typeface="Times New Roman" pitchFamily="18" charset="0"/>
              </a:rPr>
              <a:t>TRAO</a:t>
            </a:r>
            <a:r>
              <a:rPr kumimoji="0" lang="en-US" sz="2400" b="1" i="0" u="none" strike="noStrike" cap="none" normalizeH="0" smtClean="0">
                <a:ln>
                  <a:noFill/>
                </a:ln>
                <a:solidFill>
                  <a:srgbClr val="FF0000"/>
                </a:solidFill>
                <a:effectLst/>
                <a:latin typeface="Times New Roman" pitchFamily="18" charset="0"/>
                <a:cs typeface="Times New Roman" pitchFamily="18" charset="0"/>
              </a:rPr>
              <a:t> ĐỔI CHẤT Ở NGƯỜI</a:t>
            </a:r>
            <a:endParaRPr kumimoji="0" lang="nl-NL" sz="3200" b="1" i="0" u="none" strike="noStrike" cap="none" normalizeH="0" baseline="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jpg"/>
          <p:cNvPicPr>
            <a:picLocks noChangeAspect="1"/>
          </p:cNvPicPr>
          <p:nvPr/>
        </p:nvPicPr>
        <p:blipFill>
          <a:blip r:embed="rId2"/>
          <a:stretch>
            <a:fillRect/>
          </a:stretch>
        </p:blipFill>
        <p:spPr>
          <a:xfrm>
            <a:off x="1143000" y="819150"/>
            <a:ext cx="6794553" cy="35052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5"/>
          <p:cNvSpPr txBox="1">
            <a:spLocks noChangeArrowheads="1"/>
          </p:cNvSpPr>
          <p:nvPr/>
        </p:nvSpPr>
        <p:spPr bwMode="auto">
          <a:xfrm>
            <a:off x="1219200" y="361950"/>
            <a:ext cx="62293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defRPr/>
            </a:pPr>
            <a:r>
              <a:rPr lang="en-US" altLang="en-US" sz="2400" b="1" dirty="0" err="1" smtClean="0">
                <a:solidFill>
                  <a:srgbClr val="0070C0"/>
                </a:solidFill>
                <a:latin typeface="Times New Roman" pitchFamily="18" charset="0"/>
                <a:cs typeface="Times New Roman" pitchFamily="18" charset="0"/>
              </a:rPr>
              <a:t>Thứ</a:t>
            </a:r>
            <a:r>
              <a:rPr lang="en-US" altLang="en-US" sz="2400" b="1" dirty="0" smtClean="0">
                <a:solidFill>
                  <a:srgbClr val="0070C0"/>
                </a:solidFill>
                <a:latin typeface="Times New Roman" pitchFamily="18" charset="0"/>
                <a:cs typeface="Times New Roman" pitchFamily="18" charset="0"/>
              </a:rPr>
              <a:t>   </a:t>
            </a:r>
            <a:r>
              <a:rPr lang="en-US" altLang="en-US" sz="2400" b="1" dirty="0" err="1" smtClean="0">
                <a:solidFill>
                  <a:srgbClr val="0070C0"/>
                </a:solidFill>
                <a:latin typeface="Times New Roman" pitchFamily="18" charset="0"/>
                <a:cs typeface="Times New Roman" pitchFamily="18" charset="0"/>
              </a:rPr>
              <a:t>ngày</a:t>
            </a:r>
            <a:r>
              <a:rPr lang="en-US" altLang="en-US" sz="2400" b="1" dirty="0" smtClean="0">
                <a:solidFill>
                  <a:srgbClr val="0070C0"/>
                </a:solidFill>
                <a:latin typeface="Times New Roman" pitchFamily="18" charset="0"/>
                <a:cs typeface="Times New Roman" pitchFamily="18" charset="0"/>
              </a:rPr>
              <a:t>     </a:t>
            </a:r>
            <a:r>
              <a:rPr lang="en-US" altLang="en-US" sz="2400" b="1" dirty="0" err="1" smtClean="0">
                <a:solidFill>
                  <a:srgbClr val="0070C0"/>
                </a:solidFill>
                <a:latin typeface="Times New Roman" pitchFamily="18" charset="0"/>
                <a:cs typeface="Times New Roman" pitchFamily="18" charset="0"/>
              </a:rPr>
              <a:t>tháng</a:t>
            </a:r>
            <a:r>
              <a:rPr lang="en-US" altLang="en-US" sz="2400" b="1" dirty="0" smtClean="0">
                <a:solidFill>
                  <a:srgbClr val="0070C0"/>
                </a:solidFill>
                <a:latin typeface="Times New Roman" pitchFamily="18" charset="0"/>
                <a:cs typeface="Times New Roman" pitchFamily="18" charset="0"/>
              </a:rPr>
              <a:t>     </a:t>
            </a:r>
            <a:r>
              <a:rPr lang="en-US" altLang="en-US" sz="2400" b="1" dirty="0" err="1" smtClean="0">
                <a:solidFill>
                  <a:srgbClr val="0070C0"/>
                </a:solidFill>
                <a:latin typeface="Times New Roman" pitchFamily="18" charset="0"/>
                <a:cs typeface="Times New Roman" pitchFamily="18" charset="0"/>
              </a:rPr>
              <a:t>năm</a:t>
            </a:r>
            <a:r>
              <a:rPr lang="en-US" altLang="en-US" sz="2400" b="1" dirty="0" smtClean="0">
                <a:solidFill>
                  <a:srgbClr val="0070C0"/>
                </a:solidFill>
                <a:latin typeface="Times New Roman" pitchFamily="18" charset="0"/>
                <a:cs typeface="Times New Roman" pitchFamily="18" charset="0"/>
              </a:rPr>
              <a:t>  </a:t>
            </a:r>
          </a:p>
          <a:p>
            <a:pPr algn="ctr" eaLnBrk="1" hangingPunct="1">
              <a:lnSpc>
                <a:spcPct val="150000"/>
              </a:lnSpc>
              <a:spcBef>
                <a:spcPct val="0"/>
              </a:spcBef>
              <a:buFontTx/>
              <a:buNone/>
              <a:defRPr/>
            </a:pPr>
            <a:r>
              <a:rPr lang="en-US" altLang="en-US" sz="2400" b="1" dirty="0" err="1" smtClean="0">
                <a:solidFill>
                  <a:srgbClr val="0070C0"/>
                </a:solidFill>
                <a:latin typeface="Times New Roman" pitchFamily="18" charset="0"/>
                <a:cs typeface="Times New Roman" pitchFamily="18" charset="0"/>
              </a:rPr>
              <a:t>Khoa</a:t>
            </a:r>
            <a:r>
              <a:rPr lang="en-US" altLang="en-US" sz="2400" b="1" dirty="0" smtClean="0">
                <a:solidFill>
                  <a:srgbClr val="0070C0"/>
                </a:solidFill>
                <a:latin typeface="Times New Roman" pitchFamily="18" charset="0"/>
                <a:cs typeface="Times New Roman" pitchFamily="18" charset="0"/>
              </a:rPr>
              <a:t> </a:t>
            </a:r>
            <a:r>
              <a:rPr lang="en-US" altLang="en-US" sz="2400" b="1" dirty="0" err="1" smtClean="0">
                <a:solidFill>
                  <a:srgbClr val="0070C0"/>
                </a:solidFill>
                <a:latin typeface="Times New Roman" pitchFamily="18" charset="0"/>
                <a:cs typeface="Times New Roman" pitchFamily="18" charset="0"/>
              </a:rPr>
              <a:t>học</a:t>
            </a:r>
            <a:endParaRPr lang="en-US" altLang="en-US" sz="2400" b="1" dirty="0" smtClean="0">
              <a:solidFill>
                <a:srgbClr val="0070C0"/>
              </a:solidFill>
              <a:latin typeface="Times New Roman" pitchFamily="18" charset="0"/>
              <a:cs typeface="Times New Roman" pitchFamily="18" charset="0"/>
            </a:endParaRPr>
          </a:p>
          <a:p>
            <a:pPr algn="ctr" eaLnBrk="1" hangingPunct="1">
              <a:lnSpc>
                <a:spcPct val="150000"/>
              </a:lnSpc>
              <a:spcBef>
                <a:spcPct val="0"/>
              </a:spcBef>
              <a:buFontTx/>
              <a:buNone/>
              <a:defRPr/>
            </a:pPr>
            <a:r>
              <a:rPr lang="en-US" altLang="en-US" sz="2400" b="1" dirty="0" err="1" smtClean="0">
                <a:solidFill>
                  <a:srgbClr val="0070C0"/>
                </a:solidFill>
                <a:latin typeface="Times New Roman" pitchFamily="18" charset="0"/>
                <a:cs typeface="Times New Roman" pitchFamily="18" charset="0"/>
              </a:rPr>
              <a:t>Bài</a:t>
            </a:r>
            <a:r>
              <a:rPr lang="en-US" altLang="en-US" sz="2400" b="1" dirty="0" smtClean="0">
                <a:solidFill>
                  <a:srgbClr val="0070C0"/>
                </a:solidFill>
                <a:latin typeface="Times New Roman" pitchFamily="18" charset="0"/>
                <a:cs typeface="Times New Roman" pitchFamily="18" charset="0"/>
              </a:rPr>
              <a:t> 1: Con </a:t>
            </a:r>
            <a:r>
              <a:rPr lang="en-US" altLang="en-US" sz="2400" b="1" dirty="0" err="1" smtClean="0">
                <a:solidFill>
                  <a:srgbClr val="0070C0"/>
                </a:solidFill>
                <a:latin typeface="Times New Roman" pitchFamily="18" charset="0"/>
                <a:cs typeface="Times New Roman" pitchFamily="18" charset="0"/>
              </a:rPr>
              <a:t>người</a:t>
            </a:r>
            <a:r>
              <a:rPr lang="en-US" altLang="en-US" sz="2400" b="1" dirty="0" smtClean="0">
                <a:solidFill>
                  <a:srgbClr val="0070C0"/>
                </a:solidFill>
                <a:latin typeface="Times New Roman" pitchFamily="18" charset="0"/>
                <a:cs typeface="Times New Roman" pitchFamily="18" charset="0"/>
              </a:rPr>
              <a:t> </a:t>
            </a:r>
            <a:r>
              <a:rPr lang="en-US" altLang="en-US" sz="2400" b="1" dirty="0" err="1" smtClean="0">
                <a:solidFill>
                  <a:srgbClr val="0070C0"/>
                </a:solidFill>
                <a:latin typeface="Times New Roman" pitchFamily="18" charset="0"/>
                <a:cs typeface="Times New Roman" pitchFamily="18" charset="0"/>
              </a:rPr>
              <a:t>cần</a:t>
            </a:r>
            <a:r>
              <a:rPr lang="en-US" altLang="en-US" sz="2400" b="1" dirty="0" smtClean="0">
                <a:solidFill>
                  <a:srgbClr val="0070C0"/>
                </a:solidFill>
                <a:latin typeface="Times New Roman" pitchFamily="18" charset="0"/>
                <a:cs typeface="Times New Roman" pitchFamily="18" charset="0"/>
              </a:rPr>
              <a:t> </a:t>
            </a:r>
            <a:r>
              <a:rPr lang="en-US" altLang="en-US" sz="2400" b="1" dirty="0" err="1" smtClean="0">
                <a:solidFill>
                  <a:srgbClr val="0070C0"/>
                </a:solidFill>
                <a:latin typeface="Times New Roman" pitchFamily="18" charset="0"/>
                <a:cs typeface="Times New Roman" pitchFamily="18" charset="0"/>
              </a:rPr>
              <a:t>gì</a:t>
            </a:r>
            <a:r>
              <a:rPr lang="en-US" altLang="en-US" sz="2400" b="1" dirty="0" smtClean="0">
                <a:solidFill>
                  <a:srgbClr val="0070C0"/>
                </a:solidFill>
                <a:latin typeface="Times New Roman" pitchFamily="18" charset="0"/>
                <a:cs typeface="Times New Roman" pitchFamily="18" charset="0"/>
              </a:rPr>
              <a:t> </a:t>
            </a:r>
            <a:r>
              <a:rPr lang="en-US" altLang="en-US" sz="2400" b="1" dirty="0" err="1" smtClean="0">
                <a:solidFill>
                  <a:srgbClr val="0070C0"/>
                </a:solidFill>
                <a:latin typeface="Times New Roman" pitchFamily="18" charset="0"/>
                <a:cs typeface="Times New Roman" pitchFamily="18" charset="0"/>
              </a:rPr>
              <a:t>để</a:t>
            </a:r>
            <a:r>
              <a:rPr lang="en-US" altLang="en-US" sz="2400" b="1" dirty="0" smtClean="0">
                <a:solidFill>
                  <a:srgbClr val="0070C0"/>
                </a:solidFill>
                <a:latin typeface="Times New Roman" pitchFamily="18" charset="0"/>
                <a:cs typeface="Times New Roman" pitchFamily="18" charset="0"/>
              </a:rPr>
              <a:t> </a:t>
            </a:r>
            <a:r>
              <a:rPr lang="en-US" altLang="en-US" sz="2400" b="1" dirty="0" err="1" smtClean="0">
                <a:solidFill>
                  <a:srgbClr val="0070C0"/>
                </a:solidFill>
                <a:latin typeface="Times New Roman" pitchFamily="18" charset="0"/>
                <a:cs typeface="Times New Roman" pitchFamily="18" charset="0"/>
              </a:rPr>
              <a:t>sống</a:t>
            </a:r>
            <a:r>
              <a:rPr lang="en-US" altLang="en-US" sz="2400" b="1" smtClean="0">
                <a:solidFill>
                  <a:srgbClr val="0070C0"/>
                </a:solidFill>
                <a:latin typeface="Times New Roman" pitchFamily="18" charset="0"/>
                <a:cs typeface="Times New Roman" pitchFamily="18" charset="0"/>
              </a:rPr>
              <a:t>?</a:t>
            </a:r>
            <a:endParaRPr lang="en-US" altLang="en-US" sz="2400" b="1" dirty="0">
              <a:solidFill>
                <a:srgbClr val="0070C0"/>
              </a:solidFill>
              <a:latin typeface="Times New Roman" pitchFamily="18" charset="0"/>
              <a:cs typeface="Times New Roman" pitchFamily="18" charset="0"/>
            </a:endParaRPr>
          </a:p>
          <a:p>
            <a:pPr marL="385763" indent="-385763">
              <a:lnSpc>
                <a:spcPct val="150000"/>
              </a:lnSpc>
              <a:spcBef>
                <a:spcPct val="0"/>
              </a:spcBef>
              <a:buFontTx/>
              <a:buAutoNum type="arabicPeriod"/>
              <a:defRPr/>
            </a:pPr>
            <a:r>
              <a:rPr lang="en-US" altLang="en-US" sz="2400" b="1" dirty="0" err="1">
                <a:latin typeface="Times New Roman" pitchFamily="18" charset="0"/>
                <a:cs typeface="Times New Roman" pitchFamily="18" charset="0"/>
              </a:rPr>
              <a:t>Điều</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kiện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vật</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chất</a:t>
            </a:r>
            <a:r>
              <a:rPr lang="en-US" altLang="en-US" sz="2400" b="1" dirty="0">
                <a:latin typeface="Times New Roman" pitchFamily="18" charset="0"/>
                <a:cs typeface="Times New Roman" pitchFamily="18" charset="0"/>
              </a:rPr>
              <a:t>: </a:t>
            </a:r>
          </a:p>
          <a:p>
            <a:pPr marL="342900" indent="-342900">
              <a:lnSpc>
                <a:spcPct val="150000"/>
              </a:lnSpc>
              <a:spcBef>
                <a:spcPct val="0"/>
              </a:spcBef>
              <a:buFontTx/>
              <a:buChar char="-"/>
              <a:defRPr/>
            </a:pPr>
            <a:r>
              <a:rPr lang="en-US" altLang="en-US" sz="2400" b="1" dirty="0" err="1">
                <a:latin typeface="Times New Roman" pitchFamily="18" charset="0"/>
                <a:cs typeface="Times New Roman" pitchFamily="18" charset="0"/>
              </a:rPr>
              <a:t>Thức</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ăn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nước</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uống</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nhà</a:t>
            </a:r>
            <a:r>
              <a:rPr lang="en-US" altLang="en-US" sz="2400" b="1" dirty="0">
                <a:latin typeface="Times New Roman" pitchFamily="18" charset="0"/>
                <a:cs typeface="Times New Roman" pitchFamily="18" charset="0"/>
              </a:rPr>
              <a:t> ở, </a:t>
            </a:r>
            <a:r>
              <a:rPr lang="en-US" altLang="en-US" sz="2400" b="1" dirty="0" err="1">
                <a:latin typeface="Times New Roman" pitchFamily="18" charset="0"/>
                <a:cs typeface="Times New Roman" pitchFamily="18" charset="0"/>
              </a:rPr>
              <a:t>quần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áo</a:t>
            </a:r>
            <a:r>
              <a:rPr lang="en-US" altLang="en-US" sz="2400" b="1" dirty="0">
                <a:latin typeface="Times New Roman" pitchFamily="18" charset="0"/>
                <a:cs typeface="Times New Roman" pitchFamily="18" charset="0"/>
              </a:rPr>
              <a:t>……</a:t>
            </a:r>
          </a:p>
          <a:p>
            <a:pPr eaLnBrk="1" hangingPunct="1">
              <a:lnSpc>
                <a:spcPct val="150000"/>
              </a:lnSpc>
              <a:spcBef>
                <a:spcPct val="0"/>
              </a:spcBef>
              <a:buFontTx/>
              <a:buNone/>
              <a:defRPr/>
            </a:pPr>
            <a:r>
              <a:rPr lang="en-US" altLang="en-US" sz="2400" b="1" dirty="0">
                <a:latin typeface="Times New Roman" pitchFamily="18" charset="0"/>
                <a:cs typeface="Times New Roman" pitchFamily="18" charset="0"/>
              </a:rPr>
              <a:t>2. </a:t>
            </a:r>
            <a:r>
              <a:rPr lang="en-US" altLang="en-US" sz="2400" b="1" dirty="0" err="1">
                <a:latin typeface="Times New Roman" pitchFamily="18" charset="0"/>
                <a:cs typeface="Times New Roman" pitchFamily="18" charset="0"/>
              </a:rPr>
              <a:t>Điều</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kiện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tinh</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thần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văn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hóa</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xã</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hội</a:t>
            </a:r>
            <a:endParaRPr lang="en-US" altLang="en-US" sz="2400" b="1" dirty="0">
              <a:latin typeface="Times New Roman" pitchFamily="18" charset="0"/>
              <a:cs typeface="Times New Roman" pitchFamily="18" charset="0"/>
            </a:endParaRPr>
          </a:p>
          <a:p>
            <a:pPr eaLnBrk="1" hangingPunct="1">
              <a:lnSpc>
                <a:spcPct val="150000"/>
              </a:lnSpc>
              <a:spcBef>
                <a:spcPct val="0"/>
              </a:spcBef>
              <a:buFontTx/>
              <a:buNone/>
              <a:defRPr/>
            </a:pP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Tình</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cảm</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gia</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đình</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bạn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bè</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làng</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xóm</a:t>
            </a:r>
            <a:endParaRPr lang="en-US" alt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55594731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41986" name="Picture 2" descr="Sách Giáo Khoa Khoa Học Lớp 4 | Tải Sách Miễn Phí"/>
          <p:cNvPicPr>
            <a:picLocks noChangeAspect="1" noChangeArrowheads="1"/>
          </p:cNvPicPr>
          <p:nvPr/>
        </p:nvPicPr>
        <p:blipFill>
          <a:blip r:embed="rId3"/>
          <a:srcRect l="14546" r="15636"/>
          <a:stretch>
            <a:fillRect/>
          </a:stretch>
        </p:blipFill>
        <p:spPr bwMode="auto">
          <a:xfrm>
            <a:off x="914400" y="590550"/>
            <a:ext cx="2819400" cy="4038203"/>
          </a:xfrm>
          <a:prstGeom prst="rect">
            <a:avLst/>
          </a:prstGeom>
          <a:noFill/>
        </p:spPr>
      </p:pic>
      <p:sp>
        <p:nvSpPr>
          <p:cNvPr id="10" name="TextBox 9"/>
          <p:cNvSpPr txBox="1"/>
          <p:nvPr/>
        </p:nvSpPr>
        <p:spPr>
          <a:xfrm>
            <a:off x="4953000" y="514350"/>
            <a:ext cx="3657600" cy="3354765"/>
          </a:xfrm>
          <a:prstGeom prst="rect">
            <a:avLst/>
          </a:prstGeom>
          <a:noFill/>
        </p:spPr>
        <p:txBody>
          <a:bodyPr wrap="square" rtlCol="0">
            <a:spAutoFit/>
          </a:bodyPr>
          <a:lstStyle/>
          <a:p>
            <a:pPr algn="just"/>
            <a:r>
              <a:rPr lang="en-US" sz="32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Đây</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là</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phân</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môn</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mới</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có</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tên</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là</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K</a:t>
            </a:r>
            <a:r>
              <a:rPr lang="en-US" sz="3000" dirty="0" err="1" smtClean="0">
                <a:solidFill>
                  <a:srgbClr val="0000CC"/>
                </a:solidFill>
                <a:latin typeface="Times New Roman" pitchFamily="18" charset="0"/>
                <a:cs typeface="Times New Roman" pitchFamily="18" charset="0"/>
              </a:rPr>
              <a:t>hoa</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học</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với</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nhiều</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chủ</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đề</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khác</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nhau</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mỗi</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chủ</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đề</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sẽ</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mang</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lại</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cho</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các</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em</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những</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kiến</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thức</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quý</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báu</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về</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cuộc</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sống</a:t>
            </a:r>
            <a:endParaRPr lang="en-US" sz="3000" dirty="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srcRect/>
          <a:stretch>
            <a:fillRect/>
          </a:stretch>
        </p:blipFill>
        <p:spPr bwMode="auto">
          <a:xfrm>
            <a:off x="1752600" y="514350"/>
            <a:ext cx="5791200" cy="419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srcRect/>
          <a:stretch>
            <a:fillRect/>
          </a:stretch>
        </p:blipFill>
        <p:spPr bwMode="auto">
          <a:xfrm>
            <a:off x="5257800" y="380094"/>
            <a:ext cx="2971800" cy="4378356"/>
          </a:xfrm>
          <a:prstGeom prst="rect">
            <a:avLst/>
          </a:prstGeom>
          <a:noFill/>
          <a:ln w="9525">
            <a:noFill/>
            <a:miter lim="800000"/>
            <a:headEnd/>
            <a:tailEnd/>
          </a:ln>
          <a:effectLst/>
        </p:spPr>
      </p:pic>
      <p:sp>
        <p:nvSpPr>
          <p:cNvPr id="12" name="Rectangle 11"/>
          <p:cNvSpPr/>
          <p:nvPr/>
        </p:nvSpPr>
        <p:spPr>
          <a:xfrm>
            <a:off x="1066800" y="2343150"/>
            <a:ext cx="28194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smtClean="0">
                <a:ln w="11430"/>
                <a:solidFill>
                  <a:srgbClr val="FF0000"/>
                </a:solidFill>
                <a:effectLst>
                  <a:outerShdw blurRad="50800" dist="39000" dir="5460000" algn="tl">
                    <a:srgbClr val="000000">
                      <a:alpha val="38000"/>
                    </a:srgbClr>
                  </a:outerShdw>
                </a:effectLst>
              </a:rPr>
              <a:t>Chủ đề </a:t>
            </a:r>
            <a:endParaRPr lang="en-US" sz="3600" b="1" cap="none" spc="0">
              <a:ln w="11430"/>
              <a:solidFill>
                <a:srgbClr val="FF0000"/>
              </a:solidFill>
              <a:effectLst>
                <a:outerShdw blurRad="50800" dist="39000" dir="5460000" algn="tl">
                  <a:srgbClr val="000000">
                    <a:alpha val="38000"/>
                  </a:srgbClr>
                </a:outerShdw>
              </a:effectLst>
            </a:endParaRPr>
          </a:p>
        </p:txBody>
      </p:sp>
      <p:pic>
        <p:nvPicPr>
          <p:cNvPr id="13" name="Google Shape;228;p33"/>
          <p:cNvPicPr preferRelativeResize="0"/>
          <p:nvPr/>
        </p:nvPicPr>
        <p:blipFill>
          <a:blip r:embed="rId3">
            <a:alphaModFix amt="80000"/>
          </a:blip>
          <a:stretch>
            <a:fillRect/>
          </a:stretch>
        </p:blipFill>
        <p:spPr>
          <a:xfrm rot="6023610" flipH="1">
            <a:off x="3489817" y="1122966"/>
            <a:ext cx="1935765" cy="1581727"/>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s://encrypted-tbn0.gstatic.com/images?q=tbn:ANd9GcS6ps_4f-eKUw0YYIqlH7vqLOPmdHKQi1qYXQ&amp;usqp=CAU"/>
          <p:cNvPicPr>
            <a:picLocks noChangeAspect="1" noChangeArrowheads="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333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066800" y="1896130"/>
            <a:ext cx="6934200"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BÀI 1: CON </a:t>
            </a:r>
            <a:r>
              <a:rPr lang="en-US" sz="28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NGƯỜI CẦN GÌ ĐỂ SỐNG</a:t>
            </a:r>
            <a:endParaRPr lang="en-US" sz="28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pic>
        <p:nvPicPr>
          <p:cNvPr id="5" name="Picture 4" descr="Happy Children | Cartoon posters, Happy kids, Cartoon kids"/>
          <p:cNvPicPr>
            <a:picLocks noChangeAspect="1" noChangeArrowheads="1"/>
          </p:cNvPicPr>
          <p:nvPr/>
        </p:nvPicPr>
        <p:blipFill>
          <a:blip r:embed="rId3">
            <a:extLst>
              <a:ext uri="{28A0092B-C50C-407E-A947-70E740481C1C}">
                <a14:useLocalDpi xmlns:a14="http://schemas.microsoft.com/office/drawing/2010/main" val="0"/>
              </a:ext>
            </a:extLst>
          </a:blip>
          <a:srcRect t="23437" b="30843"/>
          <a:stretch>
            <a:fillRect/>
          </a:stretch>
        </p:blipFill>
        <p:spPr bwMode="auto">
          <a:xfrm>
            <a:off x="1905000" y="2419350"/>
            <a:ext cx="5410200" cy="24735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5"/>
                                        </p:tgtEl>
                                        <p:attrNameLst>
                                          <p:attrName>r</p:attrName>
                                        </p:attrNameLst>
                                      </p:cBhvr>
                                    </p:animRot>
                                    <p:animRot by="-240000">
                                      <p:cBhvr>
                                        <p:cTn id="16" dur="200" fill="hold">
                                          <p:stCondLst>
                                            <p:cond delay="200"/>
                                          </p:stCondLst>
                                        </p:cTn>
                                        <p:tgtEl>
                                          <p:spTgt spid="5"/>
                                        </p:tgtEl>
                                        <p:attrNameLst>
                                          <p:attrName>r</p:attrName>
                                        </p:attrNameLst>
                                      </p:cBhvr>
                                    </p:animRot>
                                    <p:animRot by="240000">
                                      <p:cBhvr>
                                        <p:cTn id="17" dur="200" fill="hold">
                                          <p:stCondLst>
                                            <p:cond delay="400"/>
                                          </p:stCondLst>
                                        </p:cTn>
                                        <p:tgtEl>
                                          <p:spTgt spid="5"/>
                                        </p:tgtEl>
                                        <p:attrNameLst>
                                          <p:attrName>r</p:attrName>
                                        </p:attrNameLst>
                                      </p:cBhvr>
                                    </p:animRot>
                                    <p:animRot by="-240000">
                                      <p:cBhvr>
                                        <p:cTn id="18" dur="200" fill="hold">
                                          <p:stCondLst>
                                            <p:cond delay="600"/>
                                          </p:stCondLst>
                                        </p:cTn>
                                        <p:tgtEl>
                                          <p:spTgt spid="5"/>
                                        </p:tgtEl>
                                        <p:attrNameLst>
                                          <p:attrName>r</p:attrName>
                                        </p:attrNameLst>
                                      </p:cBhvr>
                                    </p:animRot>
                                    <p:animRot by="120000">
                                      <p:cBhvr>
                                        <p:cTn id="19"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3">
            <a:extLst>
              <a:ext uri="{FF2B5EF4-FFF2-40B4-BE49-F238E27FC236}">
                <a16:creationId xmlns:a16="http://schemas.microsoft.com/office/drawing/2014/main" xmlns="" id="{0FC4A381-9CA8-4800-B201-7F024E6946BE}"/>
              </a:ext>
            </a:extLst>
          </p:cNvPr>
          <p:cNvSpPr/>
          <p:nvPr/>
        </p:nvSpPr>
        <p:spPr>
          <a:xfrm>
            <a:off x="1143000" y="1168610"/>
            <a:ext cx="7010400" cy="917234"/>
          </a:xfrm>
          <a:prstGeom prst="roundRect">
            <a:avLst>
              <a:gd name="adj" fmla="val 50000"/>
            </a:avLst>
          </a:prstGeom>
          <a:solidFill>
            <a:schemeClr val="accent4">
              <a:lumMod val="40000"/>
              <a:lumOff val="60000"/>
            </a:schemeClr>
          </a:solid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it-IT" smtClean="0">
                <a:latin typeface="Times New Roman" pitchFamily="18" charset="0"/>
                <a:cs typeface="Times New Roman" pitchFamily="18" charset="0"/>
              </a:rPr>
              <a:t>- </a:t>
            </a:r>
            <a:r>
              <a:rPr lang="it-IT" b="1" smtClean="0">
                <a:solidFill>
                  <a:srgbClr val="FF0000"/>
                </a:solidFill>
                <a:latin typeface="Times New Roman" pitchFamily="18" charset="0"/>
                <a:cs typeface="Times New Roman" pitchFamily="18" charset="0"/>
              </a:rPr>
              <a:t>Nêu được con người cần thức ăn, nước uống, không khí, ánh sáng, nhiệt độ để sống.</a:t>
            </a:r>
            <a:endParaRPr lang="en-US" b="1" smtClean="0">
              <a:solidFill>
                <a:srgbClr val="FF0000"/>
              </a:solidFill>
              <a:latin typeface="Times New Roman" pitchFamily="18" charset="0"/>
              <a:cs typeface="Times New Roman" pitchFamily="18" charset="0"/>
            </a:endParaRPr>
          </a:p>
          <a:p>
            <a:pPr>
              <a:lnSpc>
                <a:spcPct val="150000"/>
              </a:lnSpc>
            </a:pPr>
            <a:r>
              <a:rPr lang="it-IT" b="1" smtClean="0">
                <a:solidFill>
                  <a:srgbClr val="FF0000"/>
                </a:solidFill>
                <a:latin typeface="Times New Roman" pitchFamily="18" charset="0"/>
                <a:cs typeface="Times New Roman" pitchFamily="18" charset="0"/>
              </a:rPr>
              <a:t>- Kể ra một số điều kiện vật chất và tinh thần mà con người mới cần trong cuộc sống</a:t>
            </a:r>
            <a:endParaRPr lang="en-US" b="1" smtClean="0">
              <a:solidFill>
                <a:srgbClr val="FF0000"/>
              </a:solidFill>
              <a:latin typeface="Times New Roman" pitchFamily="18" charset="0"/>
              <a:cs typeface="Times New Roman" pitchFamily="18" charset="0"/>
            </a:endParaRPr>
          </a:p>
          <a:p>
            <a:r>
              <a:rPr lang="en-US" smtClean="0"/>
              <a:t>. </a:t>
            </a:r>
            <a:endParaRPr lang="vi-VN"/>
          </a:p>
        </p:txBody>
      </p:sp>
      <p:sp>
        <p:nvSpPr>
          <p:cNvPr id="18" name="Rectangle: Rounded Corners 22">
            <a:extLst>
              <a:ext uri="{FF2B5EF4-FFF2-40B4-BE49-F238E27FC236}">
                <a16:creationId xmlns:a16="http://schemas.microsoft.com/office/drawing/2014/main" xmlns="" id="{C75F9EF8-FA75-4284-9B32-A058F472DA4C}"/>
              </a:ext>
            </a:extLst>
          </p:cNvPr>
          <p:cNvSpPr/>
          <p:nvPr/>
        </p:nvSpPr>
        <p:spPr>
          <a:xfrm>
            <a:off x="1143000" y="2419350"/>
            <a:ext cx="7086600" cy="917234"/>
          </a:xfrm>
          <a:prstGeom prst="roundRect">
            <a:avLst>
              <a:gd name="adj" fmla="val 50000"/>
            </a:avLst>
          </a:prstGeom>
          <a:solidFill>
            <a:schemeClr val="tx2">
              <a:lumMod val="60000"/>
              <a:lumOff val="40000"/>
            </a:schemeClr>
          </a:solid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smtClean="0">
                <a:solidFill>
                  <a:srgbClr val="FF0000"/>
                </a:solidFill>
              </a:rPr>
              <a:t> </a:t>
            </a:r>
            <a:endParaRPr lang="vi-VN" i="1" dirty="0">
              <a:solidFill>
                <a:srgbClr val="FF0000"/>
              </a:solidFill>
            </a:endParaRPr>
          </a:p>
        </p:txBody>
      </p:sp>
      <p:sp>
        <p:nvSpPr>
          <p:cNvPr id="23" name="Rectangle: Rounded Corners 29">
            <a:extLst>
              <a:ext uri="{FF2B5EF4-FFF2-40B4-BE49-F238E27FC236}">
                <a16:creationId xmlns:a16="http://schemas.microsoft.com/office/drawing/2014/main" xmlns="" id="{90261F55-FCEE-4E62-8B1F-00DC53C76233}"/>
              </a:ext>
            </a:extLst>
          </p:cNvPr>
          <p:cNvSpPr/>
          <p:nvPr/>
        </p:nvSpPr>
        <p:spPr>
          <a:xfrm>
            <a:off x="1066800" y="3533440"/>
            <a:ext cx="7086600" cy="917234"/>
          </a:xfrm>
          <a:prstGeom prst="roundRect">
            <a:avLst>
              <a:gd name="adj" fmla="val 50000"/>
            </a:avLst>
          </a:prstGeom>
          <a:solidFill>
            <a:schemeClr val="accent1">
              <a:lumMod val="40000"/>
              <a:lumOff val="60000"/>
            </a:schemeClr>
          </a:solid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solidFill>
                  <a:srgbClr val="FF0000"/>
                </a:solidFill>
              </a:rPr>
              <a:t> </a:t>
            </a:r>
            <a:endParaRPr lang="vi-VN" dirty="0">
              <a:solidFill>
                <a:srgbClr val="FF0000"/>
              </a:solidFill>
            </a:endParaRPr>
          </a:p>
        </p:txBody>
      </p:sp>
      <p:sp>
        <p:nvSpPr>
          <p:cNvPr id="27" name="Rectangle 26"/>
          <p:cNvSpPr/>
          <p:nvPr/>
        </p:nvSpPr>
        <p:spPr>
          <a:xfrm>
            <a:off x="3435512" y="390850"/>
            <a:ext cx="2008883"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MỤC TIÊU</a:t>
            </a:r>
            <a:endParaRPr lang="en-US" sz="28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3073" name="Rectangle 1"/>
          <p:cNvSpPr>
            <a:spLocks noChangeArrowheads="1"/>
          </p:cNvSpPr>
          <p:nvPr/>
        </p:nvSpPr>
        <p:spPr bwMode="auto">
          <a:xfrm>
            <a:off x="1295400" y="2495550"/>
            <a:ext cx="67818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1"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PTNL hợp tác và năng lực tự chủ, tự giải quyết vấn và sáng tạo thể hiện</a:t>
            </a:r>
            <a:r>
              <a:rPr kumimoji="0" lang="en-US" b="1"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 Tiếp nhận được những nội dung về đời sống, tự nhiên; biết hợp tác cùng bạn trong nhóm học tập.(PTNL giao tiếp và hợp tác)</a:t>
            </a:r>
            <a:endParaRPr kumimoji="0" lang="en-US" b="1" u="none" strike="noStrike" cap="none" normalizeH="0" baseline="0" smtClean="0">
              <a:ln>
                <a:noFill/>
              </a:ln>
              <a:solidFill>
                <a:schemeClr val="tx1"/>
              </a:solidFill>
              <a:effectLst/>
              <a:latin typeface="Arial" pitchFamily="34" charset="0"/>
              <a:cs typeface="Arial" pitchFamily="34" charset="0"/>
            </a:endParaRPr>
          </a:p>
        </p:txBody>
      </p:sp>
      <p:sp>
        <p:nvSpPr>
          <p:cNvPr id="3074" name="Rectangle 2"/>
          <p:cNvSpPr>
            <a:spLocks noChangeArrowheads="1"/>
          </p:cNvSpPr>
          <p:nvPr/>
        </p:nvSpPr>
        <p:spPr bwMode="auto">
          <a:xfrm>
            <a:off x="1219200" y="3638550"/>
            <a:ext cx="62484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pt-BR"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Biết yêu và bảo vệ môi trường sống.</a:t>
            </a:r>
            <a:endParaRPr kumimoji="0" lang="pt-BR" b="1" i="0" u="none" strike="noStrike" cap="none" normalizeH="0" baseline="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1066800" y="1809750"/>
            <a:ext cx="6858000" cy="31354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https://encrypted-tbn0.gstatic.com/images?q=tbn:ANd9GcS6ps_4f-eKUw0YYIqlH7vqLOPmdHKQi1qYXQ&amp;usqp=CAU"/>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95600" y="1123950"/>
            <a:ext cx="3438525" cy="13335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447274" y="514350"/>
            <a:ext cx="40511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KHÁM PHÁ</a:t>
            </a:r>
            <a:endParaRPr lang="en-US" sz="5400" b="1" cap="none" spc="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32" presetClass="emph" presetSubtype="0" repeatCount="3000" fill="hold" nodeType="withEffect">
                                  <p:stCondLst>
                                    <p:cond delay="0"/>
                                  </p:stCondLst>
                                  <p:childTnLs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tebook Lesson by Slidesgo">
  <a:themeElements>
    <a:clrScheme name="Simple Light">
      <a:dk1>
        <a:srgbClr val="595959"/>
      </a:dk1>
      <a:lt1>
        <a:srgbClr val="62B74F"/>
      </a:lt1>
      <a:dk2>
        <a:srgbClr val="595959"/>
      </a:dk2>
      <a:lt2>
        <a:srgbClr val="E2DD86"/>
      </a:lt2>
      <a:accent1>
        <a:srgbClr val="62B74F"/>
      </a:accent1>
      <a:accent2>
        <a:srgbClr val="B4418E"/>
      </a:accent2>
      <a:accent3>
        <a:srgbClr val="62B74F"/>
      </a:accent3>
      <a:accent4>
        <a:srgbClr val="F37AE3"/>
      </a:accent4>
      <a:accent5>
        <a:srgbClr val="BBB465"/>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1189</Words>
  <Application>Microsoft Office PowerPoint</Application>
  <PresentationFormat>On-screen Show (16:9)</PresentationFormat>
  <Paragraphs>145</Paragraphs>
  <Slides>37</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Concert One</vt:lpstr>
      <vt:lpstr>VNI-Times</vt:lpstr>
      <vt:lpstr>Roboto Mono Regular</vt:lpstr>
      <vt:lpstr>Times New Roman</vt:lpstr>
      <vt:lpstr>Coming Soon</vt:lpstr>
      <vt:lpstr>Arial</vt:lpstr>
      <vt:lpstr>Anonymous Pro</vt:lpstr>
      <vt:lpstr>Notebook Lesson by Slidesgo</vt:lpstr>
      <vt:lpstr>KHOA HỌC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1</vt:lpstr>
      <vt:lpstr>PowerPoint Presentation</vt:lpstr>
      <vt:lpstr>HS tự bịt mũi đến khi nào không chịu được nữa thì bỏ tay ra.</vt:lpstr>
      <vt:lpstr>- Nếu nhịn ăn hoặc nhịn uống, em sẽ cảm thấy thế nào?</vt:lpstr>
      <vt:lpstr>PowerPoint Presentation</vt:lpstr>
      <vt:lpstr>PowerPoint Presentation</vt:lpstr>
      <vt:lpstr>HOẠT ĐỘNG 2</vt:lpstr>
      <vt:lpstr>Con người cần những gì cho cuộc sống hàng ngày của mình?</vt:lpstr>
      <vt:lpstr>Con người cần gì để sống?</vt:lpstr>
      <vt:lpstr>Con người cần gì để sống?</vt:lpstr>
      <vt:lpstr>Con người cần gì để sống?</vt:lpstr>
      <vt:lpstr>Con người cần gì để sống?</vt:lpstr>
      <vt:lpstr>Con người cần gì để sống?</vt:lpstr>
      <vt:lpstr>Con người cần gì để sống?</vt:lpstr>
      <vt:lpstr>Con người cần gì để sống?</vt:lpstr>
      <vt:lpstr>Con người cần gì để sống?</vt:lpstr>
      <vt:lpstr>Con người cần gì để sống?</vt:lpstr>
      <vt:lpstr>PowerPoint Presentation</vt:lpstr>
      <vt:lpstr>PowerPoint Presentation</vt:lpstr>
      <vt:lpstr>- Giống như động vật và thực vật, con người cần gì để duy trì sự sống?</vt:lpstr>
      <vt:lpstr>PowerPoint Presentation</vt:lpstr>
      <vt:lpstr>HOẠT ĐỘNG 3</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NOTEBOOK LESSON</dc:title>
  <dc:creator>cam le</dc:creator>
  <cp:lastModifiedBy>Win8Pro</cp:lastModifiedBy>
  <cp:revision>31</cp:revision>
  <dcterms:modified xsi:type="dcterms:W3CDTF">2021-09-01T12:41:39Z</dcterms:modified>
</cp:coreProperties>
</file>