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307" r:id="rId3"/>
    <p:sldId id="289" r:id="rId4"/>
    <p:sldId id="297" r:id="rId5"/>
    <p:sldId id="277" r:id="rId6"/>
    <p:sldId id="279" r:id="rId7"/>
    <p:sldId id="308" r:id="rId8"/>
    <p:sldId id="296" r:id="rId9"/>
    <p:sldId id="319" r:id="rId10"/>
    <p:sldId id="293" r:id="rId11"/>
    <p:sldId id="284" r:id="rId12"/>
    <p:sldId id="321" r:id="rId13"/>
    <p:sldId id="309" r:id="rId14"/>
    <p:sldId id="322" r:id="rId15"/>
    <p:sldId id="298" r:id="rId16"/>
    <p:sldId id="311" r:id="rId17"/>
    <p:sldId id="312" r:id="rId18"/>
    <p:sldId id="313" r:id="rId19"/>
    <p:sldId id="299" r:id="rId20"/>
    <p:sldId id="314" r:id="rId21"/>
    <p:sldId id="301" r:id="rId22"/>
    <p:sldId id="304" r:id="rId23"/>
    <p:sldId id="323" r:id="rId24"/>
    <p:sldId id="315" r:id="rId25"/>
    <p:sldId id="302" r:id="rId26"/>
    <p:sldId id="317" r:id="rId27"/>
    <p:sldId id="318" r:id="rId28"/>
    <p:sldId id="287" r:id="rId29"/>
    <p:sldId id="305" r:id="rId30"/>
    <p:sldId id="306" r:id="rId31"/>
    <p:sldId id="290" r:id="rId32"/>
    <p:sldId id="324" r:id="rId33"/>
  </p:sldIdLst>
  <p:sldSz cx="9906000" cy="6858000" type="A4"/>
  <p:notesSz cx="9144000" cy="6858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0066FF"/>
    <a:srgbClr val="003399"/>
    <a:srgbClr val="FF0066"/>
    <a:srgbClr val="006600"/>
    <a:srgbClr val="FF9900"/>
    <a:srgbClr val="FF0000"/>
    <a:srgbClr val="FFF0E1"/>
    <a:srgbClr val="FFD7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97" autoAdjust="0"/>
    <p:restoredTop sz="93470" autoAdjust="0"/>
  </p:normalViewPr>
  <p:slideViewPr>
    <p:cSldViewPr>
      <p:cViewPr>
        <p:scale>
          <a:sx n="50" d="100"/>
          <a:sy n="50" d="100"/>
        </p:scale>
        <p:origin x="-1550" y="-696"/>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5123"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2714625" y="514350"/>
            <a:ext cx="3714750" cy="25717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5127"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78448D6-DFFC-46B6-803F-FD7AA9D70BF9}" type="slidenum">
              <a:rPr lang="en-US"/>
              <a:pPr>
                <a:defRPr/>
              </a:pPr>
              <a:t>‹#›</a:t>
            </a:fld>
            <a:endParaRPr lang="en-US"/>
          </a:p>
        </p:txBody>
      </p:sp>
    </p:spTree>
    <p:extLst>
      <p:ext uri="{BB962C8B-B14F-4D97-AF65-F5344CB8AC3E}">
        <p14:creationId xmlns:p14="http://schemas.microsoft.com/office/powerpoint/2010/main" val="3490242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8448D6-DFFC-46B6-803F-FD7AA9D70BF9}" type="slidenum">
              <a:rPr lang="en-US" smtClean="0"/>
              <a:pPr>
                <a:defRPr/>
              </a:pPr>
              <a:t>12</a:t>
            </a:fld>
            <a:endParaRPr lang="en-US"/>
          </a:p>
        </p:txBody>
      </p:sp>
    </p:spTree>
    <p:extLst>
      <p:ext uri="{BB962C8B-B14F-4D97-AF65-F5344CB8AC3E}">
        <p14:creationId xmlns:p14="http://schemas.microsoft.com/office/powerpoint/2010/main" val="1175293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8448D6-DFFC-46B6-803F-FD7AA9D70BF9}" type="slidenum">
              <a:rPr lang="en-US" smtClean="0"/>
              <a:pPr>
                <a:defRPr/>
              </a:pPr>
              <a:t>14</a:t>
            </a:fld>
            <a:endParaRPr lang="en-US"/>
          </a:p>
        </p:txBody>
      </p:sp>
    </p:spTree>
    <p:extLst>
      <p:ext uri="{BB962C8B-B14F-4D97-AF65-F5344CB8AC3E}">
        <p14:creationId xmlns:p14="http://schemas.microsoft.com/office/powerpoint/2010/main" val="2540097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8448D6-DFFC-46B6-803F-FD7AA9D70BF9}" type="slidenum">
              <a:rPr lang="en-US" smtClean="0"/>
              <a:pPr>
                <a:defRPr/>
              </a:pPr>
              <a:t>15</a:t>
            </a:fld>
            <a:endParaRPr lang="en-US"/>
          </a:p>
        </p:txBody>
      </p:sp>
    </p:spTree>
    <p:extLst>
      <p:ext uri="{BB962C8B-B14F-4D97-AF65-F5344CB8AC3E}">
        <p14:creationId xmlns:p14="http://schemas.microsoft.com/office/powerpoint/2010/main" val="4267423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8448D6-DFFC-46B6-803F-FD7AA9D70BF9}" type="slidenum">
              <a:rPr lang="en-US" smtClean="0"/>
              <a:pPr>
                <a:defRPr/>
              </a:pPr>
              <a:t>16</a:t>
            </a:fld>
            <a:endParaRPr lang="en-US"/>
          </a:p>
        </p:txBody>
      </p:sp>
    </p:spTree>
    <p:extLst>
      <p:ext uri="{BB962C8B-B14F-4D97-AF65-F5344CB8AC3E}">
        <p14:creationId xmlns:p14="http://schemas.microsoft.com/office/powerpoint/2010/main" val="3547946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8448D6-DFFC-46B6-803F-FD7AA9D70BF9}" type="slidenum">
              <a:rPr lang="en-US" smtClean="0"/>
              <a:pPr>
                <a:defRPr/>
              </a:pPr>
              <a:t>20</a:t>
            </a:fld>
            <a:endParaRPr lang="en-US"/>
          </a:p>
        </p:txBody>
      </p:sp>
    </p:spTree>
    <p:extLst>
      <p:ext uri="{BB962C8B-B14F-4D97-AF65-F5344CB8AC3E}">
        <p14:creationId xmlns:p14="http://schemas.microsoft.com/office/powerpoint/2010/main" val="2922789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8448D6-DFFC-46B6-803F-FD7AA9D70BF9}" type="slidenum">
              <a:rPr lang="en-US" smtClean="0"/>
              <a:pPr>
                <a:defRPr/>
              </a:pPr>
              <a:t>21</a:t>
            </a:fld>
            <a:endParaRPr lang="en-US"/>
          </a:p>
        </p:txBody>
      </p:sp>
    </p:spTree>
    <p:extLst>
      <p:ext uri="{BB962C8B-B14F-4D97-AF65-F5344CB8AC3E}">
        <p14:creationId xmlns:p14="http://schemas.microsoft.com/office/powerpoint/2010/main" val="3784716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8448D6-DFFC-46B6-803F-FD7AA9D70BF9}" type="slidenum">
              <a:rPr lang="en-US" smtClean="0"/>
              <a:pPr>
                <a:defRPr/>
              </a:pPr>
              <a:t>23</a:t>
            </a:fld>
            <a:endParaRPr lang="en-US"/>
          </a:p>
        </p:txBody>
      </p:sp>
    </p:spTree>
    <p:extLst>
      <p:ext uri="{BB962C8B-B14F-4D97-AF65-F5344CB8AC3E}">
        <p14:creationId xmlns:p14="http://schemas.microsoft.com/office/powerpoint/2010/main" val="3257115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8448D6-DFFC-46B6-803F-FD7AA9D70BF9}" type="slidenum">
              <a:rPr lang="en-US" smtClean="0"/>
              <a:pPr>
                <a:defRPr/>
              </a:pPr>
              <a:t>24</a:t>
            </a:fld>
            <a:endParaRPr lang="en-US"/>
          </a:p>
        </p:txBody>
      </p:sp>
    </p:spTree>
    <p:extLst>
      <p:ext uri="{BB962C8B-B14F-4D97-AF65-F5344CB8AC3E}">
        <p14:creationId xmlns:p14="http://schemas.microsoft.com/office/powerpoint/2010/main" val="2960127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983B3A-0CD4-49B2-B474-A9728629A25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2EB620-E0F0-4183-A30C-C64232BFE0E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6302DD-4175-437E-B2F4-9A2A983B3DF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141821-0438-4346-A86C-0CC920CBC815}" type="datetimeFigureOut">
              <a:rPr lang="en-US" smtClean="0">
                <a:solidFill>
                  <a:prstClr val="black">
                    <a:tint val="75000"/>
                  </a:prstClr>
                </a:solidFill>
              </a:rPr>
              <a:pPr/>
              <a:t>9/6/2021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579495-151D-42BA-93D5-B5DF64D57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5997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141821-0438-4346-A86C-0CC920CBC815}" type="datetimeFigureOut">
              <a:rPr lang="en-US" smtClean="0">
                <a:solidFill>
                  <a:prstClr val="black">
                    <a:tint val="75000"/>
                  </a:prstClr>
                </a:solidFill>
              </a:rPr>
              <a:pPr/>
              <a:t>9/6/2021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579495-151D-42BA-93D5-B5DF64D57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249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141821-0438-4346-A86C-0CC920CBC815}" type="datetimeFigureOut">
              <a:rPr lang="en-US" smtClean="0">
                <a:solidFill>
                  <a:prstClr val="black">
                    <a:tint val="75000"/>
                  </a:prstClr>
                </a:solidFill>
              </a:rPr>
              <a:pPr/>
              <a:t>9/6/2021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579495-151D-42BA-93D5-B5DF64D57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627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141821-0438-4346-A86C-0CC920CBC815}" type="datetimeFigureOut">
              <a:rPr lang="en-US" smtClean="0">
                <a:solidFill>
                  <a:prstClr val="black">
                    <a:tint val="75000"/>
                  </a:prstClr>
                </a:solidFill>
              </a:rPr>
              <a:pPr/>
              <a:t>9/6/2021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579495-151D-42BA-93D5-B5DF64D57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520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141821-0438-4346-A86C-0CC920CBC815}" type="datetimeFigureOut">
              <a:rPr lang="en-US" smtClean="0">
                <a:solidFill>
                  <a:prstClr val="black">
                    <a:tint val="75000"/>
                  </a:prstClr>
                </a:solidFill>
              </a:rPr>
              <a:pPr/>
              <a:t>9/6/2021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579495-151D-42BA-93D5-B5DF64D57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3291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141821-0438-4346-A86C-0CC920CBC815}" type="datetimeFigureOut">
              <a:rPr lang="en-US" smtClean="0">
                <a:solidFill>
                  <a:prstClr val="black">
                    <a:tint val="75000"/>
                  </a:prstClr>
                </a:solidFill>
              </a:rPr>
              <a:pPr/>
              <a:t>9/6/2021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579495-151D-42BA-93D5-B5DF64D57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762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141821-0438-4346-A86C-0CC920CBC815}" type="datetimeFigureOut">
              <a:rPr lang="en-US" smtClean="0">
                <a:solidFill>
                  <a:prstClr val="black">
                    <a:tint val="75000"/>
                  </a:prstClr>
                </a:solidFill>
              </a:rPr>
              <a:pPr/>
              <a:t>9/6/2021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579495-151D-42BA-93D5-B5DF64D57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6617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2"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141821-0438-4346-A86C-0CC920CBC815}" type="datetimeFigureOut">
              <a:rPr lang="en-US" smtClean="0">
                <a:solidFill>
                  <a:prstClr val="black">
                    <a:tint val="75000"/>
                  </a:prstClr>
                </a:solidFill>
              </a:rPr>
              <a:pPr/>
              <a:t>9/6/2021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579495-151D-42BA-93D5-B5DF64D57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530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3F6D2D-E233-4DE4-9B7C-366ECA34CCC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141821-0438-4346-A86C-0CC920CBC815}" type="datetimeFigureOut">
              <a:rPr lang="en-US" smtClean="0">
                <a:solidFill>
                  <a:prstClr val="black">
                    <a:tint val="75000"/>
                  </a:prstClr>
                </a:solidFill>
              </a:rPr>
              <a:pPr/>
              <a:t>9/6/2021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579495-151D-42BA-93D5-B5DF64D57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455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141821-0438-4346-A86C-0CC920CBC815}" type="datetimeFigureOut">
              <a:rPr lang="en-US" smtClean="0">
                <a:solidFill>
                  <a:prstClr val="black">
                    <a:tint val="75000"/>
                  </a:prstClr>
                </a:solidFill>
              </a:rPr>
              <a:pPr/>
              <a:t>9/6/2021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579495-151D-42BA-93D5-B5DF64D57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2101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1"/>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41"/>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141821-0438-4346-A86C-0CC920CBC815}" type="datetimeFigureOut">
              <a:rPr lang="en-US" smtClean="0">
                <a:solidFill>
                  <a:prstClr val="black">
                    <a:tint val="75000"/>
                  </a:prstClr>
                </a:solidFill>
              </a:rPr>
              <a:pPr/>
              <a:t>9/6/2021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579495-151D-42BA-93D5-B5DF64D57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095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56624A-67AC-46EB-9AC8-F3EAB580268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B8F0F2-C5B6-4CAC-9456-2C37702B40E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5FE75C2-41E0-482D-81D8-8531E01018B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87E53E-AB50-497E-B5A8-C884EA41539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2A7EF08-16CB-4E0D-8BA8-CCF48CA4D69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082852-4002-46AB-AD10-F45215BC519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41AA8E-A51B-425F-BCF7-13A8605A718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30200F3-68A7-45A4-8ED0-E322CC0D56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8141821-0438-4346-A86C-0CC920CBC815}" type="datetimeFigureOut">
              <a:rPr lang="en-US" smtClean="0">
                <a:solidFill>
                  <a:prstClr val="black">
                    <a:tint val="75000"/>
                  </a:prstClr>
                </a:solidFill>
                <a:latin typeface="Calibri"/>
                <a:cs typeface="Arial" charset="0"/>
              </a:rPr>
              <a:pPr fontAlgn="auto">
                <a:spcBef>
                  <a:spcPts val="0"/>
                </a:spcBef>
                <a:spcAft>
                  <a:spcPts val="0"/>
                </a:spcAft>
              </a:pPr>
              <a:t>9/6/2021</a:t>
            </a:fld>
            <a:endParaRPr lang="en-US">
              <a:solidFill>
                <a:prstClr val="black">
                  <a:tint val="75000"/>
                </a:prstClr>
              </a:solidFill>
              <a:latin typeface="Calibri"/>
              <a:cs typeface="Arial" charset="0"/>
            </a:endParaRPr>
          </a:p>
        </p:txBody>
      </p:sp>
      <p:sp>
        <p:nvSpPr>
          <p:cNvPr id="5" name="Footer Placeholder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Arial" charset="0"/>
            </a:endParaRPr>
          </a:p>
        </p:txBody>
      </p:sp>
      <p:sp>
        <p:nvSpPr>
          <p:cNvPr id="6" name="Slide Number Placeholder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D579495-151D-42BA-93D5-B5DF64D57B96}" type="slidenum">
              <a:rPr lang="en-US" smtClean="0">
                <a:solidFill>
                  <a:prstClr val="black">
                    <a:tint val="75000"/>
                  </a:prstClr>
                </a:solidFill>
                <a:latin typeface="Calibri"/>
                <a:cs typeface="Arial" charset="0"/>
              </a:rPr>
              <a:pPr fontAlgn="auto">
                <a:spcBef>
                  <a:spcPts val="0"/>
                </a:spcBef>
                <a:spcAft>
                  <a:spcPts val="0"/>
                </a:spcAft>
              </a:pPr>
              <a:t>‹#›</a:t>
            </a:fld>
            <a:endParaRPr lang="en-US">
              <a:solidFill>
                <a:prstClr val="black">
                  <a:tint val="75000"/>
                </a:prstClr>
              </a:solidFill>
              <a:latin typeface="Calibri"/>
              <a:cs typeface="Arial" charset="0"/>
            </a:endParaRPr>
          </a:p>
        </p:txBody>
      </p:sp>
    </p:spTree>
    <p:extLst>
      <p:ext uri="{BB962C8B-B14F-4D97-AF65-F5344CB8AC3E}">
        <p14:creationId xmlns:p14="http://schemas.microsoft.com/office/powerpoint/2010/main" val="3294331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7873" y="1667470"/>
            <a:ext cx="2396810" cy="7848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500" b="1" cap="none" spc="0" dirty="0" err="1" smtClean="0">
                <a:ln w="11430"/>
                <a:solidFill>
                  <a:srgbClr val="00B050"/>
                </a:solidFill>
              </a:rPr>
              <a:t>Tập</a:t>
            </a:r>
            <a:r>
              <a:rPr lang="en-US" sz="4500" b="1" cap="none" spc="0" dirty="0" smtClean="0">
                <a:ln w="11430"/>
                <a:solidFill>
                  <a:srgbClr val="00B050"/>
                </a:solidFill>
              </a:rPr>
              <a:t> </a:t>
            </a:r>
            <a:r>
              <a:rPr lang="en-US" sz="4500" b="1" cap="none" spc="0" dirty="0" err="1" smtClean="0">
                <a:ln w="11430"/>
                <a:solidFill>
                  <a:srgbClr val="00B050"/>
                </a:solidFill>
              </a:rPr>
              <a:t>đọc</a:t>
            </a:r>
            <a:endParaRPr lang="en-US" sz="4500" b="1" cap="none" spc="0" dirty="0">
              <a:ln w="11430"/>
              <a:solidFill>
                <a:srgbClr val="00B050"/>
              </a:solidFill>
            </a:endParaRPr>
          </a:p>
        </p:txBody>
      </p:sp>
      <p:sp>
        <p:nvSpPr>
          <p:cNvPr id="5" name="Rectangle 4"/>
          <p:cNvSpPr/>
          <p:nvPr/>
        </p:nvSpPr>
        <p:spPr>
          <a:xfrm>
            <a:off x="2500936" y="2568714"/>
            <a:ext cx="5849678" cy="73866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200" b="1" dirty="0" err="1" smtClean="0">
                <a:ln w="11430"/>
                <a:solidFill>
                  <a:srgbClr val="FF0000"/>
                </a:solidFill>
                <a:latin typeface="Times New Roman" panose="02020603050405020304" pitchFamily="18" charset="0"/>
                <a:cs typeface="Times New Roman" panose="02020603050405020304" pitchFamily="18" charset="0"/>
              </a:rPr>
              <a:t>Dế</a:t>
            </a:r>
            <a:r>
              <a:rPr lang="en-US" sz="4200" b="1" dirty="0" smtClean="0">
                <a:ln w="11430"/>
                <a:solidFill>
                  <a:srgbClr val="FF0000"/>
                </a:solidFill>
                <a:latin typeface="Times New Roman" panose="02020603050405020304" pitchFamily="18" charset="0"/>
                <a:cs typeface="Times New Roman" panose="02020603050405020304" pitchFamily="18" charset="0"/>
              </a:rPr>
              <a:t> </a:t>
            </a:r>
            <a:r>
              <a:rPr lang="en-US" sz="4200" b="1" dirty="0" err="1" smtClean="0">
                <a:ln w="11430"/>
                <a:solidFill>
                  <a:srgbClr val="FF0000"/>
                </a:solidFill>
                <a:latin typeface="Times New Roman" panose="02020603050405020304" pitchFamily="18" charset="0"/>
                <a:cs typeface="Times New Roman" panose="02020603050405020304" pitchFamily="18" charset="0"/>
              </a:rPr>
              <a:t>Mèn</a:t>
            </a:r>
            <a:r>
              <a:rPr lang="en-US" sz="4200" b="1" dirty="0" smtClean="0">
                <a:ln w="11430"/>
                <a:solidFill>
                  <a:srgbClr val="FF0000"/>
                </a:solidFill>
                <a:latin typeface="Times New Roman" panose="02020603050405020304" pitchFamily="18" charset="0"/>
                <a:cs typeface="Times New Roman" panose="02020603050405020304" pitchFamily="18" charset="0"/>
              </a:rPr>
              <a:t> </a:t>
            </a:r>
            <a:r>
              <a:rPr lang="en-US" sz="4200" b="1" dirty="0" err="1" smtClean="0">
                <a:ln w="11430"/>
                <a:solidFill>
                  <a:srgbClr val="FF0000"/>
                </a:solidFill>
                <a:latin typeface="Times New Roman" panose="02020603050405020304" pitchFamily="18" charset="0"/>
                <a:cs typeface="Times New Roman" panose="02020603050405020304" pitchFamily="18" charset="0"/>
              </a:rPr>
              <a:t>bênh</a:t>
            </a:r>
            <a:r>
              <a:rPr lang="en-US" sz="4200" b="1" dirty="0" smtClean="0">
                <a:ln w="11430"/>
                <a:solidFill>
                  <a:srgbClr val="FF0000"/>
                </a:solidFill>
                <a:latin typeface="Times New Roman" panose="02020603050405020304" pitchFamily="18" charset="0"/>
                <a:cs typeface="Times New Roman" panose="02020603050405020304" pitchFamily="18" charset="0"/>
              </a:rPr>
              <a:t> </a:t>
            </a:r>
            <a:r>
              <a:rPr lang="en-US" sz="4200" b="1" dirty="0" err="1" smtClean="0">
                <a:ln w="11430"/>
                <a:solidFill>
                  <a:srgbClr val="FF0000"/>
                </a:solidFill>
                <a:latin typeface="Times New Roman" panose="02020603050405020304" pitchFamily="18" charset="0"/>
                <a:cs typeface="Times New Roman" panose="02020603050405020304" pitchFamily="18" charset="0"/>
              </a:rPr>
              <a:t>vực</a:t>
            </a:r>
            <a:r>
              <a:rPr lang="en-US" sz="4200" b="1" dirty="0" smtClean="0">
                <a:ln w="11430"/>
                <a:solidFill>
                  <a:srgbClr val="FF0000"/>
                </a:solidFill>
                <a:latin typeface="Times New Roman" panose="02020603050405020304" pitchFamily="18" charset="0"/>
                <a:cs typeface="Times New Roman" panose="02020603050405020304" pitchFamily="18" charset="0"/>
              </a:rPr>
              <a:t> </a:t>
            </a:r>
            <a:r>
              <a:rPr lang="en-US" sz="4200" b="1" dirty="0" err="1" smtClean="0">
                <a:ln w="11430"/>
                <a:solidFill>
                  <a:srgbClr val="FF0000"/>
                </a:solidFill>
                <a:latin typeface="Times New Roman" panose="02020603050405020304" pitchFamily="18" charset="0"/>
                <a:cs typeface="Times New Roman" panose="02020603050405020304" pitchFamily="18" charset="0"/>
              </a:rPr>
              <a:t>kẻ</a:t>
            </a:r>
            <a:r>
              <a:rPr lang="en-US" sz="4200" b="1" dirty="0" smtClean="0">
                <a:ln w="11430"/>
                <a:solidFill>
                  <a:srgbClr val="FF0000"/>
                </a:solidFill>
                <a:latin typeface="Times New Roman" panose="02020603050405020304" pitchFamily="18" charset="0"/>
                <a:cs typeface="Times New Roman" panose="02020603050405020304" pitchFamily="18" charset="0"/>
              </a:rPr>
              <a:t> </a:t>
            </a:r>
            <a:r>
              <a:rPr lang="en-US" sz="4200" b="1" dirty="0" err="1" smtClean="0">
                <a:ln w="11430"/>
                <a:solidFill>
                  <a:srgbClr val="FF0000"/>
                </a:solidFill>
                <a:latin typeface="Times New Roman" panose="02020603050405020304" pitchFamily="18" charset="0"/>
                <a:cs typeface="Times New Roman" panose="02020603050405020304" pitchFamily="18" charset="0"/>
              </a:rPr>
              <a:t>yếu</a:t>
            </a:r>
            <a:endParaRPr lang="en-US" sz="4200" b="1" cap="none" spc="0" dirty="0">
              <a:ln w="1143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4863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667000" y="4114800"/>
            <a:ext cx="5177372"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err="1" smtClean="0">
                <a:ln w="11430"/>
                <a:solidFill>
                  <a:srgbClr val="C0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Tìm</a:t>
            </a:r>
            <a:r>
              <a:rPr lang="en-US" sz="5400" b="1" cap="none" spc="0" dirty="0" smtClean="0">
                <a:ln w="11430"/>
                <a:solidFill>
                  <a:srgbClr val="C0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sz="5400" b="1" cap="none" spc="0" dirty="0" err="1" smtClean="0">
                <a:ln w="11430"/>
                <a:solidFill>
                  <a:srgbClr val="C0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hiểu</a:t>
            </a:r>
            <a:r>
              <a:rPr lang="en-US" sz="5400" b="1" cap="none" spc="0" dirty="0" smtClean="0">
                <a:ln w="11430"/>
                <a:solidFill>
                  <a:srgbClr val="C0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sz="5400" b="1" cap="none" spc="0" dirty="0" err="1" smtClean="0">
                <a:ln w="11430"/>
                <a:solidFill>
                  <a:srgbClr val="C0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bài</a:t>
            </a:r>
            <a:endParaRPr lang="en-US" sz="5400" b="1" cap="none" spc="0" dirty="0">
              <a:ln w="11430"/>
              <a:solidFill>
                <a:srgbClr val="C0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7153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457200"/>
            <a:ext cx="8305800" cy="584775"/>
          </a:xfrm>
          <a:prstGeom prst="rect">
            <a:avLst/>
          </a:prstGeom>
        </p:spPr>
        <p:txBody>
          <a:bodyPr wrap="square">
            <a:spAutoFit/>
          </a:bodyPr>
          <a:lstStyle/>
          <a:p>
            <a:pPr lvl="0"/>
            <a:r>
              <a:rPr lang="en-US" sz="3200" b="1" smtClean="0">
                <a:solidFill>
                  <a:srgbClr val="FF0000"/>
                </a:solidFill>
                <a:latin typeface="Times New Roman" panose="02020603050405020304" pitchFamily="18" charset="0"/>
                <a:cs typeface="Times New Roman" panose="02020603050405020304" pitchFamily="18" charset="0"/>
              </a:rPr>
              <a:t>Truyện xuất hiện thêm nhân vật nào?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38200" y="1447798"/>
            <a:ext cx="7772400" cy="584775"/>
          </a:xfrm>
          <a:prstGeom prst="rect">
            <a:avLst/>
          </a:prstGeom>
          <a:noFill/>
        </p:spPr>
        <p:txBody>
          <a:bodyPr wrap="square" rtlCol="0">
            <a:spAutoFit/>
          </a:bodyPr>
          <a:lstStyle/>
          <a:p>
            <a:pPr algn="l"/>
            <a:r>
              <a:rPr lang="en-US" sz="3200" b="1">
                <a:solidFill>
                  <a:srgbClr val="0000FF"/>
                </a:solidFill>
                <a:latin typeface="Times New Roman" panose="02020603050405020304" pitchFamily="18" charset="0"/>
                <a:cs typeface="Times New Roman" panose="02020603050405020304" pitchFamily="18" charset="0"/>
              </a:rPr>
              <a:t>Truyện xuất hiện thêm </a:t>
            </a:r>
            <a:r>
              <a:rPr lang="en-US" sz="3200" b="1">
                <a:solidFill>
                  <a:srgbClr val="0000FF"/>
                </a:solidFill>
                <a:latin typeface="Times New Roman" panose="02020603050405020304" pitchFamily="18" charset="0"/>
                <a:cs typeface="Times New Roman" panose="02020603050405020304" pitchFamily="18" charset="0"/>
              </a:rPr>
              <a:t>bọn </a:t>
            </a:r>
            <a:r>
              <a:rPr lang="en-US" sz="3200" b="1" smtClean="0">
                <a:solidFill>
                  <a:srgbClr val="0000FF"/>
                </a:solidFill>
                <a:latin typeface="Times New Roman" panose="02020603050405020304" pitchFamily="18" charset="0"/>
                <a:cs typeface="Times New Roman" panose="02020603050405020304" pitchFamily="18" charset="0"/>
              </a:rPr>
              <a:t>nhện.</a:t>
            </a:r>
            <a:endParaRPr lang="en-US" sz="3200"/>
          </a:p>
        </p:txBody>
      </p:sp>
      <p:sp>
        <p:nvSpPr>
          <p:cNvPr id="7" name="Rectangle 6"/>
          <p:cNvSpPr/>
          <p:nvPr/>
        </p:nvSpPr>
        <p:spPr>
          <a:xfrm>
            <a:off x="838200" y="2331720"/>
            <a:ext cx="8305800" cy="584775"/>
          </a:xfrm>
          <a:prstGeom prst="rect">
            <a:avLst/>
          </a:prstGeom>
        </p:spPr>
        <p:txBody>
          <a:bodyPr wrap="square">
            <a:spAutoFit/>
          </a:bodyPr>
          <a:lstStyle/>
          <a:p>
            <a:pPr lvl="0" algn="l"/>
            <a:r>
              <a:rPr lang="en-US" sz="3200" b="1" smtClean="0">
                <a:solidFill>
                  <a:srgbClr val="FF0000"/>
                </a:solidFill>
                <a:latin typeface="Times New Roman" panose="02020603050405020304" pitchFamily="18" charset="0"/>
                <a:cs typeface="Times New Roman" panose="02020603050405020304" pitchFamily="18" charset="0"/>
              </a:rPr>
              <a:t>Dế Mèn gặp bọn nhện để làm gì?</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94360" y="3657600"/>
            <a:ext cx="8763000" cy="1569660"/>
          </a:xfrm>
          <a:prstGeom prst="rect">
            <a:avLst/>
          </a:prstGeom>
          <a:noFill/>
        </p:spPr>
        <p:txBody>
          <a:bodyPr wrap="square" rtlCol="0">
            <a:spAutoFit/>
          </a:bodyPr>
          <a:lstStyle/>
          <a:p>
            <a:pPr algn="l"/>
            <a:r>
              <a:rPr lang="en-US" sz="3200" b="1">
                <a:solidFill>
                  <a:srgbClr val="0000FF"/>
                </a:solidFill>
                <a:latin typeface="Times New Roman" panose="02020603050405020304" pitchFamily="18" charset="0"/>
                <a:cs typeface="Times New Roman" panose="02020603050405020304" pitchFamily="18" charset="0"/>
              </a:rPr>
              <a:t>Dế Mèn gặp </a:t>
            </a:r>
            <a:r>
              <a:rPr lang="en-US" sz="3200" b="1">
                <a:solidFill>
                  <a:srgbClr val="0000FF"/>
                </a:solidFill>
                <a:latin typeface="Times New Roman" panose="02020603050405020304" pitchFamily="18" charset="0"/>
                <a:cs typeface="Times New Roman" panose="02020603050405020304" pitchFamily="18" charset="0"/>
              </a:rPr>
              <a:t>bọn </a:t>
            </a:r>
            <a:r>
              <a:rPr lang="en-US" sz="3200" b="1" smtClean="0">
                <a:solidFill>
                  <a:srgbClr val="0000FF"/>
                </a:solidFill>
                <a:latin typeface="Times New Roman" panose="02020603050405020304" pitchFamily="18" charset="0"/>
                <a:cs typeface="Times New Roman" panose="02020603050405020304" pitchFamily="18" charset="0"/>
              </a:rPr>
              <a:t>nhện để đòi lại công bằng, bênh vực Nhà Trò yếu ớt, không để kẻ khỏe ăn hiếp kẻ yếu.</a:t>
            </a:r>
            <a:endParaRPr lang="en-US" sz="3200">
              <a:solidFill>
                <a:srgbClr val="0000FF"/>
              </a:solidFill>
            </a:endParaRPr>
          </a:p>
        </p:txBody>
      </p:sp>
    </p:spTree>
    <p:extLst>
      <p:ext uri="{BB962C8B-B14F-4D97-AF65-F5344CB8AC3E}">
        <p14:creationId xmlns:p14="http://schemas.microsoft.com/office/powerpoint/2010/main" val="295018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 Diagonal Corner Rectangle 18"/>
          <p:cNvSpPr/>
          <p:nvPr/>
        </p:nvSpPr>
        <p:spPr bwMode="auto">
          <a:xfrm>
            <a:off x="457200" y="1524000"/>
            <a:ext cx="8991600" cy="1482458"/>
          </a:xfrm>
          <a:prstGeom prst="round2DiagRect">
            <a:avLst/>
          </a:prstGeom>
          <a:solidFill>
            <a:srgbClr val="FFCDE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lvl="0"/>
            <a:r>
              <a:rPr lang="en-US" sz="3200" b="1" dirty="0" err="1" smtClean="0">
                <a:solidFill>
                  <a:srgbClr val="FF0000"/>
                </a:solidFill>
                <a:latin typeface="Times New Roman" panose="02020603050405020304" pitchFamily="18" charset="0"/>
                <a:cs typeface="Times New Roman" panose="02020603050405020304" pitchFamily="18" charset="0"/>
              </a:rPr>
              <a:t>Trận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địa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mai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phục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bọn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sợ</a:t>
            </a:r>
            <a:r>
              <a:rPr lang="en-US" sz="3200" b="1" dirty="0">
                <a:solidFill>
                  <a:srgbClr val="FF0000"/>
                </a:solidFill>
                <a:latin typeface="Times New Roman" panose="02020603050405020304" pitchFamily="18" charset="0"/>
                <a:cs typeface="Times New Roman" panose="02020603050405020304" pitchFamily="18" charset="0"/>
              </a:rPr>
              <a:t> </a:t>
            </a:r>
            <a:endParaRPr lang="en-US" sz="3200" b="1" dirty="0" smtClean="0">
              <a:solidFill>
                <a:srgbClr val="FF0000"/>
              </a:solidFill>
              <a:latin typeface="Times New Roman" panose="02020603050405020304" pitchFamily="18" charset="0"/>
              <a:cs typeface="Times New Roman" panose="02020603050405020304" pitchFamily="18" charset="0"/>
            </a:endParaRPr>
          </a:p>
          <a:p>
            <a:pPr lvl="0"/>
            <a:r>
              <a:rPr lang="en-US" sz="3200" b="1" dirty="0" err="1" smtClean="0">
                <a:solidFill>
                  <a:srgbClr val="FF0000"/>
                </a:solidFill>
                <a:latin typeface="Times New Roman" panose="02020603050405020304" pitchFamily="18" charset="0"/>
                <a:cs typeface="Times New Roman" panose="02020603050405020304" pitchFamily="18" charset="0"/>
              </a:rPr>
              <a:t>như</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thế</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nào</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21" name="Rounded Rectangle 20"/>
          <p:cNvSpPr/>
          <p:nvPr/>
        </p:nvSpPr>
        <p:spPr bwMode="auto">
          <a:xfrm>
            <a:off x="381000" y="3938766"/>
            <a:ext cx="2597909" cy="2233434"/>
          </a:xfrm>
          <a:prstGeom prst="round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Chăng</a:t>
            </a:r>
            <a:r>
              <a:rPr kumimoji="0" lang="en-US" sz="3200" b="1" i="0" u="none" strike="noStrike" cap="none" normalizeH="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3200" b="1" i="0" u="none" strike="noStrike" cap="none" normalizeH="0" dirty="0" err="1" smtClean="0">
                <a:ln>
                  <a:noFill/>
                </a:ln>
                <a:solidFill>
                  <a:srgbClr val="0000FF"/>
                </a:solidFill>
                <a:effectLst/>
                <a:latin typeface="Times New Roman" panose="02020603050405020304" pitchFamily="18" charset="0"/>
                <a:cs typeface="Times New Roman" panose="02020603050405020304" pitchFamily="18" charset="0"/>
              </a:rPr>
              <a:t>kín</a:t>
            </a:r>
            <a:r>
              <a:rPr kumimoji="0" lang="en-US" sz="3200" b="1" i="0" u="none" strike="noStrike" cap="none" normalizeH="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3200" b="1" i="0" u="none" strike="noStrike" cap="none" normalizeH="0" dirty="0" err="1" smtClean="0">
                <a:ln>
                  <a:noFill/>
                </a:ln>
                <a:solidFill>
                  <a:srgbClr val="0000FF"/>
                </a:solidFill>
                <a:effectLst/>
                <a:latin typeface="Times New Roman" panose="02020603050405020304" pitchFamily="18" charset="0"/>
                <a:cs typeface="Times New Roman" panose="02020603050405020304" pitchFamily="18" charset="0"/>
              </a:rPr>
              <a:t>tơ</a:t>
            </a:r>
            <a:endParaRPr kumimoji="0" lang="en-US" sz="3200" b="1" i="0" u="none" strike="noStrike" cap="none" normalizeH="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3200" b="1" i="0" u="none" strike="noStrike" cap="none" normalizeH="0" dirty="0" err="1" smtClean="0">
                <a:ln>
                  <a:noFill/>
                </a:ln>
                <a:solidFill>
                  <a:srgbClr val="0000FF"/>
                </a:solidFill>
                <a:effectLst/>
                <a:latin typeface="Times New Roman" panose="02020603050405020304" pitchFamily="18" charset="0"/>
                <a:cs typeface="Times New Roman" panose="02020603050405020304" pitchFamily="18" charset="0"/>
              </a:rPr>
              <a:t>ngang</a:t>
            </a:r>
            <a:r>
              <a:rPr kumimoji="0" lang="en-US" sz="3200" b="1" i="0" u="none" strike="noStrike" cap="none" normalizeH="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3200" b="1" i="0" u="none" strike="noStrike" cap="none" normalizeH="0" dirty="0" err="1" smtClean="0">
                <a:ln>
                  <a:noFill/>
                </a:ln>
                <a:solidFill>
                  <a:srgbClr val="0000FF"/>
                </a:solidFill>
                <a:effectLst/>
                <a:latin typeface="Times New Roman" panose="02020603050405020304" pitchFamily="18" charset="0"/>
                <a:cs typeface="Times New Roman" panose="02020603050405020304" pitchFamily="18" charset="0"/>
              </a:rPr>
              <a:t>đường</a:t>
            </a:r>
            <a:endParaRPr kumimoji="0" lang="en-US" sz="32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p:txBody>
      </p:sp>
      <p:sp>
        <p:nvSpPr>
          <p:cNvPr id="23" name="Rounded Rectangle 22"/>
          <p:cNvSpPr/>
          <p:nvPr/>
        </p:nvSpPr>
        <p:spPr bwMode="auto">
          <a:xfrm>
            <a:off x="3429000" y="3899427"/>
            <a:ext cx="2796653" cy="2272773"/>
          </a:xfrm>
          <a:prstGeom prst="round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Bố</a:t>
            </a:r>
            <a:r>
              <a:rPr kumimoji="0" lang="en-US" sz="3200" b="1" i="0" u="none" strike="noStrike" cap="none" normalizeH="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3200" b="1" i="0" u="none" strike="noStrike" cap="none" normalizeH="0" dirty="0" err="1" smtClean="0">
                <a:ln>
                  <a:noFill/>
                </a:ln>
                <a:solidFill>
                  <a:srgbClr val="0000FF"/>
                </a:solidFill>
                <a:effectLst/>
                <a:latin typeface="Times New Roman" panose="02020603050405020304" pitchFamily="18" charset="0"/>
                <a:cs typeface="Times New Roman" panose="02020603050405020304" pitchFamily="18" charset="0"/>
              </a:rPr>
              <a:t>trí</a:t>
            </a:r>
            <a:r>
              <a:rPr kumimoji="0" lang="en-US" sz="3200" b="1" i="0" u="none" strike="noStrike" cap="none" normalizeH="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3200" b="1" i="0" u="none" strike="noStrike" cap="none" normalizeH="0" dirty="0" err="1" smtClean="0">
                <a:ln>
                  <a:noFill/>
                </a:ln>
                <a:solidFill>
                  <a:srgbClr val="0000FF"/>
                </a:solidFill>
                <a:effectLst/>
                <a:latin typeface="Times New Roman" panose="02020603050405020304" pitchFamily="18" charset="0"/>
                <a:cs typeface="Times New Roman" panose="02020603050405020304" pitchFamily="18" charset="0"/>
              </a:rPr>
              <a:t>nhện</a:t>
            </a:r>
            <a:r>
              <a:rPr kumimoji="0" lang="en-US" sz="3200" b="1" i="0" u="none" strike="noStrike" cap="none" normalizeH="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3200" b="1" i="0" u="none" strike="noStrike" cap="none" normalizeH="0" dirty="0" err="1" smtClean="0">
                <a:ln>
                  <a:noFill/>
                </a:ln>
                <a:solidFill>
                  <a:srgbClr val="0000FF"/>
                </a:solidFill>
                <a:effectLst/>
                <a:latin typeface="Times New Roman" panose="02020603050405020304" pitchFamily="18" charset="0"/>
                <a:cs typeface="Times New Roman" panose="02020603050405020304" pitchFamily="18" charset="0"/>
              </a:rPr>
              <a:t>gộc</a:t>
            </a:r>
            <a:r>
              <a:rPr kumimoji="0" lang="en-US" sz="3200" b="1" i="0" u="none" strike="noStrike" cap="none" normalizeH="0" dirty="0" smtClean="0">
                <a:ln>
                  <a:noFill/>
                </a:ln>
                <a:solidFill>
                  <a:srgbClr val="0000FF"/>
                </a:solidFill>
                <a:effectLst/>
                <a:latin typeface="Times New Roman" panose="02020603050405020304" pitchFamily="18" charset="0"/>
                <a:cs typeface="Times New Roman" panose="02020603050405020304" pitchFamily="18" charset="0"/>
              </a:rPr>
              <a:t> </a:t>
            </a:r>
          </a:p>
          <a:p>
            <a:pPr marL="0" marR="0" indent="0" algn="ctr" defTabSz="914400" rtl="0" eaLnBrk="1" fontAlgn="base" latinLnBrk="0" hangingPunct="1">
              <a:lnSpc>
                <a:spcPct val="100000"/>
              </a:lnSpc>
              <a:spcBef>
                <a:spcPct val="0"/>
              </a:spcBef>
              <a:spcAft>
                <a:spcPct val="0"/>
              </a:spcAft>
              <a:buClrTx/>
              <a:buSzTx/>
              <a:buFontTx/>
              <a:buNone/>
              <a:tabLst/>
            </a:pPr>
            <a:r>
              <a:rPr lang="en-US" sz="3200" b="1" dirty="0" err="1">
                <a:solidFill>
                  <a:srgbClr val="0000FF"/>
                </a:solidFill>
                <a:latin typeface="Times New Roman" panose="02020603050405020304" pitchFamily="18" charset="0"/>
                <a:cs typeface="Times New Roman" panose="02020603050405020304" pitchFamily="18" charset="0"/>
              </a:rPr>
              <a:t>đ</a:t>
            </a:r>
            <a:r>
              <a:rPr lang="en-US" sz="3200" b="1" dirty="0" err="1" smtClean="0">
                <a:solidFill>
                  <a:srgbClr val="0000FF"/>
                </a:solidFill>
                <a:latin typeface="Times New Roman" panose="02020603050405020304" pitchFamily="18" charset="0"/>
                <a:cs typeface="Times New Roman" panose="02020603050405020304" pitchFamily="18" charset="0"/>
              </a:rPr>
              <a:t>ứng</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canh</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gác</a:t>
            </a:r>
            <a:r>
              <a:rPr lang="en-US" sz="3200" b="1" dirty="0" smtClean="0">
                <a:solidFill>
                  <a:srgbClr val="0000FF"/>
                </a:solidFill>
                <a:latin typeface="Times New Roman" panose="02020603050405020304" pitchFamily="18" charset="0"/>
                <a:cs typeface="Times New Roman" panose="02020603050405020304" pitchFamily="18" charset="0"/>
              </a:rPr>
              <a:t> </a:t>
            </a:r>
            <a:endParaRPr kumimoji="0" lang="en-US" sz="32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p:txBody>
      </p:sp>
      <p:sp>
        <p:nvSpPr>
          <p:cNvPr id="24" name="Rounded Rectangle 23"/>
          <p:cNvSpPr/>
          <p:nvPr/>
        </p:nvSpPr>
        <p:spPr bwMode="auto">
          <a:xfrm>
            <a:off x="6503307" y="3938766"/>
            <a:ext cx="3250293" cy="2233434"/>
          </a:xfrm>
          <a:prstGeom prst="roundRect">
            <a:avLst/>
          </a:prstGeom>
          <a:noFill/>
          <a:ln w="381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200" b="1" dirty="0" err="1" smtClean="0">
                <a:solidFill>
                  <a:srgbClr val="0000FF"/>
                </a:solidFill>
                <a:latin typeface="Times New Roman" panose="02020603050405020304" pitchFamily="18" charset="0"/>
                <a:cs typeface="Times New Roman" panose="02020603050405020304" pitchFamily="18" charset="0"/>
              </a:rPr>
              <a:t>Cả</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nhà</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nhện</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núp</a:t>
            </a:r>
            <a:endParaRPr lang="en-US" sz="3200" b="1" dirty="0">
              <a:solidFill>
                <a:srgbClr val="0000FF"/>
              </a:solidFill>
              <a:latin typeface="Times New Roman" panose="02020603050405020304" pitchFamily="18" charset="0"/>
              <a:cs typeface="Times New Roman" panose="02020603050405020304"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3200" b="1" dirty="0" err="1">
                <a:solidFill>
                  <a:srgbClr val="0000FF"/>
                </a:solidFill>
                <a:latin typeface="Times New Roman" panose="02020603050405020304" pitchFamily="18" charset="0"/>
                <a:cs typeface="Times New Roman" panose="02020603050405020304" pitchFamily="18" charset="0"/>
              </a:rPr>
              <a:t>k</a:t>
            </a:r>
            <a:r>
              <a:rPr kumimoji="0" lang="en-US" sz="32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ín</a:t>
            </a:r>
            <a:r>
              <a:rPr kumimoji="0" lang="en-US" sz="3200" b="1" i="0" u="none" strike="noStrike" cap="none" normalizeH="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3200" b="1" i="0" u="none" strike="noStrike" cap="none" normalizeH="0" dirty="0" err="1" smtClean="0">
                <a:ln>
                  <a:noFill/>
                </a:ln>
                <a:solidFill>
                  <a:srgbClr val="0000FF"/>
                </a:solidFill>
                <a:effectLst/>
                <a:latin typeface="Times New Roman" panose="02020603050405020304" pitchFamily="18" charset="0"/>
                <a:cs typeface="Times New Roman" panose="02020603050405020304" pitchFamily="18" charset="0"/>
              </a:rPr>
              <a:t>trong</a:t>
            </a:r>
            <a:r>
              <a:rPr kumimoji="0" lang="en-US" sz="3200" b="1" i="0" u="none" strike="noStrike" cap="none" normalizeH="0" dirty="0" smtClean="0">
                <a:ln>
                  <a:noFill/>
                </a:ln>
                <a:solidFill>
                  <a:srgbClr val="0000FF"/>
                </a:solidFill>
                <a:effectLst/>
                <a:latin typeface="Times New Roman" panose="02020603050405020304" pitchFamily="18" charset="0"/>
                <a:cs typeface="Times New Roman" panose="02020603050405020304" pitchFamily="18" charset="0"/>
              </a:rPr>
              <a:t> hang </a:t>
            </a:r>
            <a:r>
              <a:rPr kumimoji="0" lang="en-US" sz="3200" b="1" i="0" u="none" strike="noStrike" cap="none" normalizeH="0" dirty="0" err="1" smtClean="0">
                <a:ln>
                  <a:noFill/>
                </a:ln>
                <a:solidFill>
                  <a:srgbClr val="0000FF"/>
                </a:solidFill>
                <a:effectLst/>
                <a:latin typeface="Times New Roman" panose="02020603050405020304" pitchFamily="18" charset="0"/>
                <a:cs typeface="Times New Roman" panose="02020603050405020304" pitchFamily="18" charset="0"/>
              </a:rPr>
              <a:t>đá</a:t>
            </a:r>
            <a:endParaRPr kumimoji="0" lang="en-US" sz="3200" b="1" i="0" u="none" strike="noStrike" cap="none" normalizeH="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3200" b="1" dirty="0" err="1" smtClean="0">
                <a:solidFill>
                  <a:srgbClr val="0000FF"/>
                </a:solidFill>
                <a:latin typeface="Times New Roman" panose="02020603050405020304" pitchFamily="18" charset="0"/>
                <a:cs typeface="Times New Roman" panose="02020603050405020304" pitchFamily="18" charset="0"/>
              </a:rPr>
              <a:t>coi</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vẻ</a:t>
            </a:r>
            <a:r>
              <a:rPr lang="en-US" sz="3200" b="1" dirty="0" smtClean="0">
                <a:solidFill>
                  <a:srgbClr val="0000FF"/>
                </a:solidFill>
                <a:latin typeface="Times New Roman" panose="02020603050405020304" pitchFamily="18" charset="0"/>
                <a:cs typeface="Times New Roman" panose="02020603050405020304" pitchFamily="18" charset="0"/>
              </a:rPr>
              <a:t> hung </a:t>
            </a:r>
            <a:r>
              <a:rPr lang="en-US" sz="3200" b="1" dirty="0" err="1" smtClean="0">
                <a:solidFill>
                  <a:srgbClr val="0000FF"/>
                </a:solidFill>
                <a:latin typeface="Times New Roman" panose="02020603050405020304" pitchFamily="18" charset="0"/>
                <a:cs typeface="Times New Roman" panose="02020603050405020304" pitchFamily="18" charset="0"/>
              </a:rPr>
              <a:t>dữ</a:t>
            </a:r>
            <a:r>
              <a:rPr kumimoji="0" lang="en-US" sz="3200" b="1" i="0" u="none" strike="noStrike" cap="none" normalizeH="0" dirty="0" smtClean="0">
                <a:ln>
                  <a:noFill/>
                </a:ln>
                <a:solidFill>
                  <a:srgbClr val="0000FF"/>
                </a:solidFill>
                <a:effectLst/>
                <a:latin typeface="Times New Roman" panose="02020603050405020304" pitchFamily="18" charset="0"/>
                <a:cs typeface="Times New Roman" panose="02020603050405020304" pitchFamily="18" charset="0"/>
              </a:rPr>
              <a:t> </a:t>
            </a:r>
            <a:endParaRPr kumimoji="0" lang="en-US" sz="32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p:txBody>
      </p:sp>
      <p:cxnSp>
        <p:nvCxnSpPr>
          <p:cNvPr id="25" name="Straight Arrow Connector 24"/>
          <p:cNvCxnSpPr/>
          <p:nvPr/>
        </p:nvCxnSpPr>
        <p:spPr bwMode="auto">
          <a:xfrm flipH="1">
            <a:off x="2819400" y="3074172"/>
            <a:ext cx="1906676" cy="864594"/>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6" name="Straight Arrow Connector 25"/>
          <p:cNvCxnSpPr>
            <a:stCxn id="19" idx="1"/>
          </p:cNvCxnSpPr>
          <p:nvPr/>
        </p:nvCxnSpPr>
        <p:spPr bwMode="auto">
          <a:xfrm>
            <a:off x="4953000" y="3006458"/>
            <a:ext cx="173468" cy="893066"/>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a:off x="4929415" y="3006458"/>
            <a:ext cx="3147785" cy="89296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42262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up)">
                                      <p:cBhvr>
                                        <p:cTn id="23" dur="500"/>
                                        <p:tgtEl>
                                          <p:spTgt spid="28"/>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457200"/>
            <a:ext cx="8305800" cy="1077218"/>
          </a:xfrm>
          <a:prstGeom prst="rect">
            <a:avLst/>
          </a:prstGeom>
        </p:spPr>
        <p:txBody>
          <a:bodyPr wrap="square">
            <a:spAutoFit/>
          </a:bodyPr>
          <a:lstStyle/>
          <a:p>
            <a:pPr lvl="0" algn="l"/>
            <a:r>
              <a:rPr lang="en-US" sz="3200" b="1" smtClean="0">
                <a:solidFill>
                  <a:srgbClr val="FF0000"/>
                </a:solidFill>
                <a:latin typeface="Times New Roman" panose="02020603050405020304" pitchFamily="18" charset="0"/>
                <a:cs typeface="Times New Roman" panose="02020603050405020304" pitchFamily="18" charset="0"/>
              </a:rPr>
              <a:t>     Với trận địa mai phục đáng sợ như vậy bọn nhện sẽ làm gì?</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85800" y="2514600"/>
            <a:ext cx="7772400" cy="584775"/>
          </a:xfrm>
          <a:prstGeom prst="rect">
            <a:avLst/>
          </a:prstGeom>
          <a:noFill/>
        </p:spPr>
        <p:txBody>
          <a:bodyPr wrap="square" rtlCol="0">
            <a:spAutoFit/>
          </a:bodyPr>
          <a:lstStyle/>
          <a:p>
            <a:pPr algn="l"/>
            <a:r>
              <a:rPr lang="en-US" sz="3200" b="1" smtClean="0">
                <a:solidFill>
                  <a:srgbClr val="0000FF"/>
                </a:solidFill>
                <a:latin typeface="Times New Roman" panose="02020603050405020304" pitchFamily="18" charset="0"/>
                <a:cs typeface="Times New Roman" panose="02020603050405020304" pitchFamily="18" charset="0"/>
              </a:rPr>
              <a:t>Chúng mai phục bắt Nhà Trò phải trả nợ.</a:t>
            </a:r>
            <a:endParaRPr lang="en-US" sz="3200"/>
          </a:p>
        </p:txBody>
      </p:sp>
    </p:spTree>
    <p:extLst>
      <p:ext uri="{BB962C8B-B14F-4D97-AF65-F5344CB8AC3E}">
        <p14:creationId xmlns:p14="http://schemas.microsoft.com/office/powerpoint/2010/main" val="427471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Hình Chữ nhật 3"/>
          <p:cNvSpPr>
            <a:spLocks noChangeArrowheads="1"/>
          </p:cNvSpPr>
          <p:nvPr/>
        </p:nvSpPr>
        <p:spPr bwMode="auto">
          <a:xfrm>
            <a:off x="563051" y="1143000"/>
            <a:ext cx="86571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l" eaLnBrk="1" hangingPunct="1"/>
            <a:r>
              <a:rPr lang="en-US" sz="3600" b="1" dirty="0" err="1" smtClean="0">
                <a:solidFill>
                  <a:srgbClr val="FF0000"/>
                </a:solidFill>
              </a:rPr>
              <a:t>Từ</a:t>
            </a:r>
            <a:r>
              <a:rPr lang="en-US" sz="3600" b="1" dirty="0" smtClean="0">
                <a:solidFill>
                  <a:srgbClr val="FF0000"/>
                </a:solidFill>
              </a:rPr>
              <a:t> </a:t>
            </a:r>
            <a:r>
              <a:rPr lang="en-US" sz="3600" b="1" dirty="0" err="1" smtClean="0">
                <a:solidFill>
                  <a:srgbClr val="FF0000"/>
                </a:solidFill>
              </a:rPr>
              <a:t>nào</a:t>
            </a:r>
            <a:r>
              <a:rPr lang="en-US" sz="3600" b="1" dirty="0" smtClean="0">
                <a:solidFill>
                  <a:srgbClr val="FF0000"/>
                </a:solidFill>
              </a:rPr>
              <a:t> </a:t>
            </a:r>
            <a:r>
              <a:rPr lang="en-US" sz="3600" b="1" dirty="0" err="1" smtClean="0">
                <a:solidFill>
                  <a:srgbClr val="FF0000"/>
                </a:solidFill>
              </a:rPr>
              <a:t>trong</a:t>
            </a:r>
            <a:r>
              <a:rPr lang="en-US" sz="3600" b="1" dirty="0" smtClean="0">
                <a:solidFill>
                  <a:srgbClr val="FF0000"/>
                </a:solidFill>
              </a:rPr>
              <a:t> </a:t>
            </a:r>
            <a:r>
              <a:rPr lang="en-US" sz="3600" b="1" dirty="0" err="1" smtClean="0">
                <a:solidFill>
                  <a:srgbClr val="FF0000"/>
                </a:solidFill>
              </a:rPr>
              <a:t>bài</a:t>
            </a:r>
            <a:r>
              <a:rPr lang="en-US" sz="3600" b="1" dirty="0" smtClean="0">
                <a:solidFill>
                  <a:srgbClr val="FF0000"/>
                </a:solidFill>
              </a:rPr>
              <a:t> </a:t>
            </a:r>
            <a:r>
              <a:rPr lang="en-US" sz="3600" b="1" dirty="0" err="1" smtClean="0">
                <a:solidFill>
                  <a:srgbClr val="FF0000"/>
                </a:solidFill>
              </a:rPr>
              <a:t>có</a:t>
            </a:r>
            <a:r>
              <a:rPr lang="en-US" sz="3600" b="1" dirty="0" smtClean="0">
                <a:solidFill>
                  <a:srgbClr val="FF0000"/>
                </a:solidFill>
              </a:rPr>
              <a:t> </a:t>
            </a:r>
            <a:r>
              <a:rPr lang="en-US" sz="3600" b="1" dirty="0" err="1" smtClean="0">
                <a:solidFill>
                  <a:srgbClr val="FF0000"/>
                </a:solidFill>
              </a:rPr>
              <a:t>nghĩa</a:t>
            </a:r>
            <a:r>
              <a:rPr lang="en-US" sz="3600" b="1" dirty="0" smtClean="0">
                <a:solidFill>
                  <a:srgbClr val="FF0000"/>
                </a:solidFill>
              </a:rPr>
              <a:t> </a:t>
            </a:r>
            <a:r>
              <a:rPr lang="en-US" sz="3600" b="1" dirty="0" err="1" smtClean="0">
                <a:solidFill>
                  <a:srgbClr val="FF0000"/>
                </a:solidFill>
              </a:rPr>
              <a:t>là</a:t>
            </a:r>
            <a:r>
              <a:rPr lang="en-US" sz="3600" b="1" dirty="0" smtClean="0">
                <a:solidFill>
                  <a:srgbClr val="FF0000"/>
                </a:solidFill>
              </a:rPr>
              <a:t> </a:t>
            </a:r>
            <a:r>
              <a:rPr lang="en-US" sz="3600" b="1" dirty="0" err="1" smtClean="0">
                <a:solidFill>
                  <a:srgbClr val="FF0000"/>
                </a:solidFill>
              </a:rPr>
              <a:t>lộn</a:t>
            </a:r>
            <a:r>
              <a:rPr lang="en-US" sz="3600" b="1" dirty="0" smtClean="0">
                <a:solidFill>
                  <a:srgbClr val="FF0000"/>
                </a:solidFill>
              </a:rPr>
              <a:t> </a:t>
            </a:r>
            <a:r>
              <a:rPr lang="en-US" sz="3600" b="1" dirty="0" err="1" smtClean="0">
                <a:solidFill>
                  <a:srgbClr val="FF0000"/>
                </a:solidFill>
              </a:rPr>
              <a:t>xộn</a:t>
            </a:r>
            <a:r>
              <a:rPr lang="en-US" sz="3600" b="1" dirty="0" smtClean="0">
                <a:solidFill>
                  <a:srgbClr val="FF0000"/>
                </a:solidFill>
              </a:rPr>
              <a:t>, </a:t>
            </a:r>
            <a:r>
              <a:rPr lang="en-US" sz="3600" b="1" dirty="0" err="1" smtClean="0">
                <a:solidFill>
                  <a:srgbClr val="FF0000"/>
                </a:solidFill>
              </a:rPr>
              <a:t>không</a:t>
            </a:r>
            <a:r>
              <a:rPr lang="en-US" sz="3600" b="1" dirty="0" smtClean="0">
                <a:solidFill>
                  <a:srgbClr val="FF0000"/>
                </a:solidFill>
              </a:rPr>
              <a:t> </a:t>
            </a:r>
            <a:r>
              <a:rPr lang="en-US" sz="3600" b="1" dirty="0" err="1" smtClean="0">
                <a:solidFill>
                  <a:srgbClr val="FF0000"/>
                </a:solidFill>
              </a:rPr>
              <a:t>có</a:t>
            </a:r>
            <a:r>
              <a:rPr lang="en-US" sz="3600" b="1" dirty="0" smtClean="0">
                <a:solidFill>
                  <a:srgbClr val="FF0000"/>
                </a:solidFill>
              </a:rPr>
              <a:t> </a:t>
            </a:r>
            <a:r>
              <a:rPr lang="en-US" sz="3600" b="1" dirty="0" err="1" smtClean="0">
                <a:solidFill>
                  <a:srgbClr val="FF0000"/>
                </a:solidFill>
              </a:rPr>
              <a:t>trật</a:t>
            </a:r>
            <a:r>
              <a:rPr lang="en-US" sz="3600" b="1" dirty="0" smtClean="0">
                <a:solidFill>
                  <a:srgbClr val="FF0000"/>
                </a:solidFill>
              </a:rPr>
              <a:t> </a:t>
            </a:r>
            <a:r>
              <a:rPr lang="en-US" sz="3600" b="1" dirty="0" err="1" smtClean="0">
                <a:solidFill>
                  <a:srgbClr val="FF0000"/>
                </a:solidFill>
              </a:rPr>
              <a:t>tự</a:t>
            </a:r>
            <a:r>
              <a:rPr lang="en-US" sz="3600" b="1" dirty="0" smtClean="0">
                <a:solidFill>
                  <a:srgbClr val="FF0000"/>
                </a:solidFill>
              </a:rPr>
              <a:t>, </a:t>
            </a:r>
            <a:r>
              <a:rPr lang="en-US" sz="3600" b="1" dirty="0" err="1" smtClean="0">
                <a:solidFill>
                  <a:srgbClr val="FF0000"/>
                </a:solidFill>
              </a:rPr>
              <a:t>ngăn</a:t>
            </a:r>
            <a:r>
              <a:rPr lang="en-US" sz="3600" b="1" dirty="0" smtClean="0">
                <a:solidFill>
                  <a:srgbClr val="FF0000"/>
                </a:solidFill>
              </a:rPr>
              <a:t> </a:t>
            </a:r>
            <a:r>
              <a:rPr lang="en-US" sz="3600" b="1" dirty="0" err="1" smtClean="0">
                <a:solidFill>
                  <a:srgbClr val="FF0000"/>
                </a:solidFill>
              </a:rPr>
              <a:t>nắp</a:t>
            </a:r>
            <a:r>
              <a:rPr lang="en-US" sz="3600" b="1" dirty="0" smtClean="0">
                <a:solidFill>
                  <a:srgbClr val="FF0000"/>
                </a:solidFill>
              </a:rPr>
              <a:t>?</a:t>
            </a:r>
            <a:endParaRPr lang="en-US" sz="3600" b="1" dirty="0">
              <a:solidFill>
                <a:srgbClr val="FF0000"/>
              </a:solidFill>
            </a:endParaRPr>
          </a:p>
        </p:txBody>
      </p:sp>
      <p:sp>
        <p:nvSpPr>
          <p:cNvPr id="18" name="Hình Chữ nhật 3"/>
          <p:cNvSpPr>
            <a:spLocks noChangeArrowheads="1"/>
          </p:cNvSpPr>
          <p:nvPr/>
        </p:nvSpPr>
        <p:spPr bwMode="auto">
          <a:xfrm>
            <a:off x="762000" y="3505200"/>
            <a:ext cx="86571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l" eaLnBrk="1" hangingPunct="1"/>
            <a:r>
              <a:rPr lang="en-US" sz="3600" b="1" dirty="0" err="1">
                <a:solidFill>
                  <a:srgbClr val="0000FF"/>
                </a:solidFill>
              </a:rPr>
              <a:t>L</a:t>
            </a:r>
            <a:r>
              <a:rPr lang="en-US" sz="3600" b="1" dirty="0" err="1" smtClean="0">
                <a:solidFill>
                  <a:srgbClr val="0000FF"/>
                </a:solidFill>
              </a:rPr>
              <a:t>ộn</a:t>
            </a:r>
            <a:r>
              <a:rPr lang="en-US" sz="3600" b="1" dirty="0" smtClean="0">
                <a:solidFill>
                  <a:srgbClr val="0000FF"/>
                </a:solidFill>
              </a:rPr>
              <a:t> </a:t>
            </a:r>
            <a:r>
              <a:rPr lang="en-US" sz="3600" b="1" dirty="0" err="1" smtClean="0">
                <a:solidFill>
                  <a:srgbClr val="0000FF"/>
                </a:solidFill>
              </a:rPr>
              <a:t>xộn</a:t>
            </a:r>
            <a:r>
              <a:rPr lang="en-US" sz="3600" b="1" dirty="0" smtClean="0">
                <a:solidFill>
                  <a:srgbClr val="0000FF"/>
                </a:solidFill>
              </a:rPr>
              <a:t>, </a:t>
            </a:r>
            <a:r>
              <a:rPr lang="en-US" sz="3600" b="1" dirty="0" err="1" smtClean="0">
                <a:solidFill>
                  <a:srgbClr val="0000FF"/>
                </a:solidFill>
              </a:rPr>
              <a:t>không</a:t>
            </a:r>
            <a:r>
              <a:rPr lang="en-US" sz="3600" b="1" dirty="0" smtClean="0">
                <a:solidFill>
                  <a:srgbClr val="0000FF"/>
                </a:solidFill>
              </a:rPr>
              <a:t> </a:t>
            </a:r>
            <a:r>
              <a:rPr lang="en-US" sz="3600" b="1" dirty="0" err="1" smtClean="0">
                <a:solidFill>
                  <a:srgbClr val="0000FF"/>
                </a:solidFill>
              </a:rPr>
              <a:t>có</a:t>
            </a:r>
            <a:r>
              <a:rPr lang="en-US" sz="3600" b="1" dirty="0" smtClean="0">
                <a:solidFill>
                  <a:srgbClr val="0000FF"/>
                </a:solidFill>
              </a:rPr>
              <a:t> </a:t>
            </a:r>
            <a:r>
              <a:rPr lang="en-US" sz="3600" b="1" dirty="0" err="1" smtClean="0">
                <a:solidFill>
                  <a:srgbClr val="0000FF"/>
                </a:solidFill>
              </a:rPr>
              <a:t>trật</a:t>
            </a:r>
            <a:r>
              <a:rPr lang="en-US" sz="3600" b="1" dirty="0" smtClean="0">
                <a:solidFill>
                  <a:srgbClr val="0000FF"/>
                </a:solidFill>
              </a:rPr>
              <a:t> </a:t>
            </a:r>
            <a:r>
              <a:rPr lang="en-US" sz="3600" b="1" dirty="0" err="1" smtClean="0">
                <a:solidFill>
                  <a:srgbClr val="0000FF"/>
                </a:solidFill>
              </a:rPr>
              <a:t>tự</a:t>
            </a:r>
            <a:r>
              <a:rPr lang="en-US" sz="3600" b="1" dirty="0" smtClean="0">
                <a:solidFill>
                  <a:srgbClr val="0000FF"/>
                </a:solidFill>
              </a:rPr>
              <a:t>, </a:t>
            </a:r>
            <a:r>
              <a:rPr lang="en-US" sz="3600" b="1" dirty="0" err="1" smtClean="0">
                <a:solidFill>
                  <a:srgbClr val="0000FF"/>
                </a:solidFill>
              </a:rPr>
              <a:t>ngăn</a:t>
            </a:r>
            <a:r>
              <a:rPr lang="en-US" sz="3600" b="1" dirty="0" smtClean="0">
                <a:solidFill>
                  <a:srgbClr val="0000FF"/>
                </a:solidFill>
              </a:rPr>
              <a:t> </a:t>
            </a:r>
            <a:r>
              <a:rPr lang="en-US" sz="3600" b="1" dirty="0" err="1" smtClean="0">
                <a:solidFill>
                  <a:srgbClr val="0000FF"/>
                </a:solidFill>
              </a:rPr>
              <a:t>nắp</a:t>
            </a:r>
            <a:r>
              <a:rPr lang="en-US" sz="3600" b="1" dirty="0">
                <a:solidFill>
                  <a:srgbClr val="FF0000"/>
                </a:solidFill>
              </a:rPr>
              <a:t> </a:t>
            </a:r>
            <a:r>
              <a:rPr lang="en-US" sz="3600" b="1" dirty="0" err="1" smtClean="0">
                <a:solidFill>
                  <a:srgbClr val="0000FF"/>
                </a:solidFill>
              </a:rPr>
              <a:t>là</a:t>
            </a:r>
            <a:r>
              <a:rPr lang="en-US" sz="3600" b="1" dirty="0" smtClean="0">
                <a:solidFill>
                  <a:srgbClr val="0000FF"/>
                </a:solidFill>
              </a:rPr>
              <a:t>: </a:t>
            </a:r>
            <a:r>
              <a:rPr lang="en-US" sz="3600" b="1" dirty="0" err="1" smtClean="0">
                <a:solidFill>
                  <a:srgbClr val="FF0000"/>
                </a:solidFill>
              </a:rPr>
              <a:t>lủng</a:t>
            </a:r>
            <a:r>
              <a:rPr lang="en-US" sz="3600" b="1" dirty="0" smtClean="0">
                <a:solidFill>
                  <a:srgbClr val="FF0000"/>
                </a:solidFill>
              </a:rPr>
              <a:t> </a:t>
            </a:r>
            <a:r>
              <a:rPr lang="en-US" sz="3600" b="1" dirty="0" err="1" smtClean="0">
                <a:solidFill>
                  <a:srgbClr val="FF0000"/>
                </a:solidFill>
              </a:rPr>
              <a:t>củng</a:t>
            </a:r>
            <a:endParaRPr lang="en-US" sz="3600" b="1" dirty="0">
              <a:solidFill>
                <a:srgbClr val="FF0000"/>
              </a:solidFill>
            </a:endParaRPr>
          </a:p>
        </p:txBody>
      </p:sp>
    </p:spTree>
    <p:extLst>
      <p:ext uri="{BB962C8B-B14F-4D97-AF65-F5344CB8AC3E}">
        <p14:creationId xmlns:p14="http://schemas.microsoft.com/office/powerpoint/2010/main" val="60431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Hình Chữ nhật 3"/>
          <p:cNvSpPr>
            <a:spLocks noChangeArrowheads="1"/>
          </p:cNvSpPr>
          <p:nvPr/>
        </p:nvSpPr>
        <p:spPr bwMode="auto">
          <a:xfrm>
            <a:off x="1828800" y="1295400"/>
            <a:ext cx="73231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l" eaLnBrk="1" hangingPunct="1"/>
            <a:r>
              <a:rPr lang="en-US" sz="3200" b="1" dirty="0" err="1" smtClean="0">
                <a:solidFill>
                  <a:srgbClr val="FF0000"/>
                </a:solidFill>
              </a:rPr>
              <a:t>Từ</a:t>
            </a:r>
            <a:r>
              <a:rPr lang="en-US" sz="3200" b="1" dirty="0" smtClean="0">
                <a:solidFill>
                  <a:srgbClr val="FF0000"/>
                </a:solidFill>
              </a:rPr>
              <a:t> </a:t>
            </a:r>
            <a:r>
              <a:rPr lang="en-US" sz="3200" b="1" dirty="0" err="1" smtClean="0"/>
              <a:t>sừng</a:t>
            </a:r>
            <a:r>
              <a:rPr lang="en-US" sz="3200" b="1" dirty="0" smtClean="0"/>
              <a:t> </a:t>
            </a:r>
            <a:r>
              <a:rPr lang="en-US" sz="3200" b="1" dirty="0" err="1" smtClean="0"/>
              <a:t>sững</a:t>
            </a:r>
            <a:r>
              <a:rPr lang="en-US" sz="3200" b="1" dirty="0" smtClean="0"/>
              <a:t> </a:t>
            </a:r>
            <a:r>
              <a:rPr lang="en-US" sz="3200" b="1" dirty="0" err="1" smtClean="0">
                <a:solidFill>
                  <a:srgbClr val="FF0000"/>
                </a:solidFill>
              </a:rPr>
              <a:t>gợi</a:t>
            </a:r>
            <a:r>
              <a:rPr lang="en-US" sz="3200" b="1" dirty="0" smtClean="0">
                <a:solidFill>
                  <a:srgbClr val="FF0000"/>
                </a:solidFill>
              </a:rPr>
              <a:t> </a:t>
            </a:r>
            <a:r>
              <a:rPr lang="en-US" sz="3200" b="1" dirty="0" err="1" smtClean="0">
                <a:solidFill>
                  <a:srgbClr val="FF0000"/>
                </a:solidFill>
              </a:rPr>
              <a:t>tả</a:t>
            </a:r>
            <a:r>
              <a:rPr lang="en-US" sz="3200" b="1" dirty="0" smtClean="0">
                <a:solidFill>
                  <a:srgbClr val="FF0000"/>
                </a:solidFill>
              </a:rPr>
              <a:t>  </a:t>
            </a:r>
            <a:r>
              <a:rPr lang="en-US" sz="3200" b="1" dirty="0" err="1" smtClean="0">
                <a:solidFill>
                  <a:srgbClr val="FF0000"/>
                </a:solidFill>
              </a:rPr>
              <a:t>điều</a:t>
            </a:r>
            <a:r>
              <a:rPr lang="en-US" sz="3200" b="1" dirty="0" smtClean="0">
                <a:solidFill>
                  <a:srgbClr val="FF0000"/>
                </a:solidFill>
              </a:rPr>
              <a:t> </a:t>
            </a:r>
            <a:r>
              <a:rPr lang="en-US" sz="3200" b="1" dirty="0" err="1" smtClean="0">
                <a:solidFill>
                  <a:srgbClr val="FF0000"/>
                </a:solidFill>
              </a:rPr>
              <a:t>gì</a:t>
            </a:r>
            <a:r>
              <a:rPr lang="en-US" sz="3200" b="1" dirty="0" smtClean="0">
                <a:solidFill>
                  <a:srgbClr val="FF0000"/>
                </a:solidFill>
              </a:rPr>
              <a:t>?</a:t>
            </a:r>
            <a:endParaRPr lang="en-US" sz="3200" b="1" dirty="0">
              <a:solidFill>
                <a:srgbClr val="FF0000"/>
              </a:solidFill>
            </a:endParaRPr>
          </a:p>
        </p:txBody>
      </p:sp>
      <p:sp>
        <p:nvSpPr>
          <p:cNvPr id="15" name="Hình Chữ nhật 3"/>
          <p:cNvSpPr>
            <a:spLocks noChangeArrowheads="1"/>
          </p:cNvSpPr>
          <p:nvPr/>
        </p:nvSpPr>
        <p:spPr bwMode="auto">
          <a:xfrm>
            <a:off x="609600" y="3200400"/>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l" eaLnBrk="1" hangingPunct="1"/>
            <a:r>
              <a:rPr lang="en-US" sz="3200" b="1" dirty="0" err="1" smtClean="0"/>
              <a:t>Sừng</a:t>
            </a:r>
            <a:r>
              <a:rPr lang="en-US" sz="3200" b="1" dirty="0" smtClean="0"/>
              <a:t> </a:t>
            </a:r>
            <a:r>
              <a:rPr lang="en-US" sz="3200" b="1" dirty="0" err="1" smtClean="0"/>
              <a:t>sững</a:t>
            </a:r>
            <a:r>
              <a:rPr lang="en-US" sz="3200" b="1" dirty="0" smtClean="0"/>
              <a:t>: </a:t>
            </a:r>
            <a:r>
              <a:rPr lang="en-US" sz="3200" b="1" dirty="0" err="1" smtClean="0">
                <a:solidFill>
                  <a:srgbClr val="0000FF"/>
                </a:solidFill>
              </a:rPr>
              <a:t>Dáng</a:t>
            </a:r>
            <a:r>
              <a:rPr lang="en-US" sz="3200" b="1" dirty="0" smtClean="0">
                <a:solidFill>
                  <a:srgbClr val="0000FF"/>
                </a:solidFill>
              </a:rPr>
              <a:t> </a:t>
            </a:r>
            <a:r>
              <a:rPr lang="en-US" sz="3200" b="1" dirty="0" err="1" smtClean="0">
                <a:solidFill>
                  <a:srgbClr val="0000FF"/>
                </a:solidFill>
              </a:rPr>
              <a:t>một</a:t>
            </a:r>
            <a:r>
              <a:rPr lang="en-US" sz="3200" b="1" dirty="0" smtClean="0">
                <a:solidFill>
                  <a:srgbClr val="0000FF"/>
                </a:solidFill>
              </a:rPr>
              <a:t> </a:t>
            </a:r>
            <a:r>
              <a:rPr lang="en-US" sz="3200" b="1" dirty="0" err="1" smtClean="0">
                <a:solidFill>
                  <a:srgbClr val="0000FF"/>
                </a:solidFill>
              </a:rPr>
              <a:t>vật</a:t>
            </a:r>
            <a:r>
              <a:rPr lang="en-US" sz="3200" b="1" dirty="0" smtClean="0">
                <a:solidFill>
                  <a:srgbClr val="0000FF"/>
                </a:solidFill>
              </a:rPr>
              <a:t> to </a:t>
            </a:r>
            <a:r>
              <a:rPr lang="en-US" sz="3200" b="1" dirty="0" err="1" smtClean="0">
                <a:solidFill>
                  <a:srgbClr val="0000FF"/>
                </a:solidFill>
              </a:rPr>
              <a:t>lớn</a:t>
            </a:r>
            <a:r>
              <a:rPr lang="en-US" sz="3200" b="1" dirty="0" smtClean="0">
                <a:solidFill>
                  <a:srgbClr val="0000FF"/>
                </a:solidFill>
              </a:rPr>
              <a:t> </a:t>
            </a:r>
            <a:r>
              <a:rPr lang="en-US" sz="3200" b="1" dirty="0" err="1" smtClean="0">
                <a:solidFill>
                  <a:srgbClr val="0000FF"/>
                </a:solidFill>
              </a:rPr>
              <a:t>đứng</a:t>
            </a:r>
            <a:r>
              <a:rPr lang="en-US" sz="3200" b="1" dirty="0" smtClean="0">
                <a:solidFill>
                  <a:srgbClr val="0000FF"/>
                </a:solidFill>
              </a:rPr>
              <a:t> </a:t>
            </a:r>
            <a:r>
              <a:rPr lang="en-US" sz="3200" b="1" dirty="0" err="1" smtClean="0">
                <a:solidFill>
                  <a:srgbClr val="0000FF"/>
                </a:solidFill>
              </a:rPr>
              <a:t>chắn</a:t>
            </a:r>
            <a:r>
              <a:rPr lang="en-US" sz="3200" b="1" dirty="0" smtClean="0">
                <a:solidFill>
                  <a:srgbClr val="0000FF"/>
                </a:solidFill>
              </a:rPr>
              <a:t> </a:t>
            </a:r>
            <a:r>
              <a:rPr lang="en-US" sz="3200" b="1" dirty="0" err="1" smtClean="0">
                <a:solidFill>
                  <a:srgbClr val="0000FF"/>
                </a:solidFill>
              </a:rPr>
              <a:t>ngang</a:t>
            </a:r>
            <a:r>
              <a:rPr lang="en-US" sz="3200" b="1" dirty="0" smtClean="0">
                <a:solidFill>
                  <a:srgbClr val="0000FF"/>
                </a:solidFill>
              </a:rPr>
              <a:t> </a:t>
            </a:r>
            <a:r>
              <a:rPr lang="en-US" sz="3200" b="1" dirty="0" err="1" smtClean="0">
                <a:solidFill>
                  <a:srgbClr val="0000FF"/>
                </a:solidFill>
              </a:rPr>
              <a:t>tầm</a:t>
            </a:r>
            <a:r>
              <a:rPr lang="en-US" sz="3200" b="1" dirty="0" smtClean="0">
                <a:solidFill>
                  <a:srgbClr val="0000FF"/>
                </a:solidFill>
              </a:rPr>
              <a:t> </a:t>
            </a:r>
            <a:r>
              <a:rPr lang="en-US" sz="3200" b="1" dirty="0" err="1" smtClean="0">
                <a:solidFill>
                  <a:srgbClr val="0000FF"/>
                </a:solidFill>
              </a:rPr>
              <a:t>nhìn</a:t>
            </a:r>
            <a:endParaRPr lang="en-US" sz="3200" b="1" dirty="0">
              <a:solidFill>
                <a:srgbClr val="0000FF"/>
              </a:solidFill>
            </a:endParaRPr>
          </a:p>
        </p:txBody>
      </p:sp>
    </p:spTree>
    <p:extLst>
      <p:ext uri="{BB962C8B-B14F-4D97-AF65-F5344CB8AC3E}">
        <p14:creationId xmlns:p14="http://schemas.microsoft.com/office/powerpoint/2010/main" val="412779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Hình Chữ nhật 3"/>
          <p:cNvSpPr>
            <a:spLocks noChangeArrowheads="1"/>
          </p:cNvSpPr>
          <p:nvPr/>
        </p:nvSpPr>
        <p:spPr bwMode="auto">
          <a:xfrm>
            <a:off x="1524000" y="914400"/>
            <a:ext cx="73231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l" eaLnBrk="1" hangingPunct="1"/>
            <a:r>
              <a:rPr lang="en-US" sz="3200" b="1" dirty="0" err="1" smtClean="0">
                <a:solidFill>
                  <a:srgbClr val="FF0000"/>
                </a:solidFill>
              </a:rPr>
              <a:t>Nêu</a:t>
            </a:r>
            <a:r>
              <a:rPr lang="en-US" sz="3200" b="1" dirty="0" smtClean="0">
                <a:solidFill>
                  <a:srgbClr val="FF0000"/>
                </a:solidFill>
              </a:rPr>
              <a:t> ý </a:t>
            </a:r>
            <a:r>
              <a:rPr lang="en-US" sz="3200" b="1" dirty="0" err="1" smtClean="0">
                <a:solidFill>
                  <a:srgbClr val="FF0000"/>
                </a:solidFill>
              </a:rPr>
              <a:t>của</a:t>
            </a:r>
            <a:r>
              <a:rPr lang="en-US" sz="3200" b="1" dirty="0" smtClean="0">
                <a:solidFill>
                  <a:srgbClr val="FF0000"/>
                </a:solidFill>
              </a:rPr>
              <a:t> </a:t>
            </a:r>
            <a:r>
              <a:rPr lang="en-US" sz="3200" b="1" dirty="0" err="1" smtClean="0">
                <a:solidFill>
                  <a:srgbClr val="FF0000"/>
                </a:solidFill>
              </a:rPr>
              <a:t>đoạn</a:t>
            </a:r>
            <a:r>
              <a:rPr lang="en-US" sz="3200" b="1" dirty="0" smtClean="0">
                <a:solidFill>
                  <a:srgbClr val="FF0000"/>
                </a:solidFill>
              </a:rPr>
              <a:t> 1?</a:t>
            </a:r>
            <a:endParaRPr lang="en-US" sz="3200" b="1" dirty="0">
              <a:solidFill>
                <a:srgbClr val="FF0000"/>
              </a:solidFill>
            </a:endParaRPr>
          </a:p>
        </p:txBody>
      </p:sp>
      <p:sp>
        <p:nvSpPr>
          <p:cNvPr id="44" name="Hình Chữ nhật 3"/>
          <p:cNvSpPr>
            <a:spLocks noChangeArrowheads="1"/>
          </p:cNvSpPr>
          <p:nvPr/>
        </p:nvSpPr>
        <p:spPr bwMode="auto">
          <a:xfrm>
            <a:off x="838200" y="2667000"/>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l" eaLnBrk="1" hangingPunct="1"/>
            <a:r>
              <a:rPr lang="en-US" sz="3200" b="1" dirty="0" err="1" smtClean="0"/>
              <a:t>Trận</a:t>
            </a:r>
            <a:r>
              <a:rPr lang="en-US" sz="3200" b="1" dirty="0" smtClean="0"/>
              <a:t> </a:t>
            </a:r>
            <a:r>
              <a:rPr lang="en-US" sz="3200" b="1" dirty="0" err="1" smtClean="0"/>
              <a:t>địa</a:t>
            </a:r>
            <a:r>
              <a:rPr lang="en-US" sz="3200" b="1" dirty="0" smtClean="0"/>
              <a:t> </a:t>
            </a:r>
            <a:r>
              <a:rPr lang="en-US" sz="3200" b="1" dirty="0" err="1" smtClean="0"/>
              <a:t>mai</a:t>
            </a:r>
            <a:r>
              <a:rPr lang="en-US" sz="3200" b="1" dirty="0" smtClean="0"/>
              <a:t> </a:t>
            </a:r>
            <a:r>
              <a:rPr lang="en-US" sz="3200" b="1" dirty="0" err="1" smtClean="0"/>
              <a:t>phục</a:t>
            </a:r>
            <a:r>
              <a:rPr lang="en-US" sz="3200" b="1" dirty="0" smtClean="0"/>
              <a:t> </a:t>
            </a:r>
            <a:r>
              <a:rPr lang="en-US" sz="3200" b="1" dirty="0" err="1" smtClean="0"/>
              <a:t>của</a:t>
            </a:r>
            <a:r>
              <a:rPr lang="en-US" sz="3200" b="1" dirty="0" smtClean="0"/>
              <a:t> </a:t>
            </a:r>
            <a:r>
              <a:rPr lang="en-US" sz="3200" b="1" err="1" smtClean="0"/>
              <a:t>bọn</a:t>
            </a:r>
            <a:r>
              <a:rPr lang="en-US" sz="3200" b="1" smtClean="0"/>
              <a:t> </a:t>
            </a:r>
            <a:r>
              <a:rPr lang="en-US" sz="3200" b="1" smtClean="0"/>
              <a:t>nhện thật đáng sợ.</a:t>
            </a:r>
            <a:endParaRPr lang="en-US" sz="3200" b="1" dirty="0"/>
          </a:p>
        </p:txBody>
      </p:sp>
    </p:spTree>
    <p:extLst>
      <p:ext uri="{BB962C8B-B14F-4D97-AF65-F5344CB8AC3E}">
        <p14:creationId xmlns:p14="http://schemas.microsoft.com/office/powerpoint/2010/main" val="391584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068E7938-8027-4271-B776-D50A4A01E370}"/>
              </a:ext>
            </a:extLst>
          </p:cNvPr>
          <p:cNvSpPr txBox="1"/>
          <p:nvPr/>
        </p:nvSpPr>
        <p:spPr>
          <a:xfrm>
            <a:off x="14515" y="0"/>
            <a:ext cx="3414485" cy="71096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indent="725488" algn="just"/>
            <a:r>
              <a:rPr lang="vi-VN" sz="2400" b="1" dirty="0">
                <a:latin typeface="Times New Roman" pitchFamily="18" charset="0"/>
                <a:cs typeface="Times New Roman" pitchFamily="18" charset="0"/>
              </a:rPr>
              <a:t>Tôi cất tiếng hỏi lớn:</a:t>
            </a:r>
          </a:p>
          <a:p>
            <a:pPr indent="725488" algn="just"/>
            <a:r>
              <a:rPr lang="vi-VN" sz="2400" b="1" dirty="0">
                <a:latin typeface="Times New Roman" pitchFamily="18" charset="0"/>
                <a:cs typeface="Times New Roman" pitchFamily="18" charset="0"/>
              </a:rPr>
              <a:t>- Ai đứng chóp bu bọn mày? Ra đây ta nói chuyện.</a:t>
            </a:r>
          </a:p>
          <a:p>
            <a:pPr indent="725488" algn="just"/>
            <a:r>
              <a:rPr lang="vi-VN" sz="2400" b="1" dirty="0">
                <a:latin typeface="Times New Roman" pitchFamily="18" charset="0"/>
                <a:cs typeface="Times New Roman" pitchFamily="18" charset="0"/>
              </a:rPr>
              <a:t>Từ trong hốc đá, một mụ nhện cái cong chân nhảy ra, hai bên có hai nhện vách nhảy kèm. Dáng đây là vị chúa trùm nhà nhện. Nom cũng đanh đá, nặc nô lắm. Tôi quay phắt lưng, phóng càng đạp phanh phách ra oai. Mụ nhện co rúm lại rồi cứ rập đầu xuống đất như cái chày giã gạo. </a:t>
            </a:r>
          </a:p>
          <a:p>
            <a:pPr indent="725488" algn="just" fontAlgn="auto">
              <a:spcBef>
                <a:spcPts val="0"/>
              </a:spcBef>
              <a:spcAft>
                <a:spcPts val="0"/>
              </a:spcAft>
              <a:defRPr/>
            </a:pPr>
            <a:endParaRPr lang="vi-VN" sz="2400" dirty="0">
              <a:solidFill>
                <a:prstClr val="black"/>
              </a:solidFill>
              <a:latin typeface="Times New Roman" pitchFamily="18" charset="0"/>
              <a:cs typeface="Times New Roman" pitchFamily="18" charset="0"/>
            </a:endParaRPr>
          </a:p>
        </p:txBody>
      </p:sp>
      <p:sp>
        <p:nvSpPr>
          <p:cNvPr id="28" name="TextBox 27">
            <a:extLst>
              <a:ext uri="{FF2B5EF4-FFF2-40B4-BE49-F238E27FC236}">
                <a16:creationId xmlns="" xmlns:a16="http://schemas.microsoft.com/office/drawing/2014/main" id="{558D4149-2602-46DC-94D2-19AF4A6ECE6F}"/>
              </a:ext>
            </a:extLst>
          </p:cNvPr>
          <p:cNvSpPr txBox="1"/>
          <p:nvPr/>
        </p:nvSpPr>
        <p:spPr>
          <a:xfrm>
            <a:off x="3463968" y="3200400"/>
            <a:ext cx="6676508" cy="1200329"/>
          </a:xfrm>
          <a:prstGeom prst="rect">
            <a:avLst/>
          </a:prstGeom>
          <a:noFill/>
        </p:spPr>
        <p:txBody>
          <a:bodyPr wrap="square" rtlCol="0">
            <a:spAutoFit/>
          </a:bodyPr>
          <a:lstStyle/>
          <a:p>
            <a:pPr marL="342900" indent="-342900" algn="l">
              <a:buFont typeface="Wingdings" panose="05000000000000000000" pitchFamily="2" charset="2"/>
              <a:buChar char="à"/>
            </a:pP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Chủ</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lời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lẽ</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oai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phong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thách</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thức</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đòi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nói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chuyện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nhện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chóp</a:t>
            </a:r>
            <a:r>
              <a:rPr lang="en-US" sz="2400" b="1" i="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bu.</a:t>
            </a:r>
          </a:p>
          <a:p>
            <a:pPr marL="342900" indent="-342900" algn="l">
              <a:buFont typeface="Wingdings" panose="05000000000000000000" pitchFamily="2" charset="2"/>
              <a:buChar char="à"/>
            </a:pPr>
            <a:r>
              <a:rPr lang="en-US" sz="24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Xưng</a:t>
            </a:r>
            <a:r>
              <a:rPr lang="en-US" sz="24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hô</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bọn</a:t>
            </a:r>
            <a:r>
              <a:rPr lang="en-US" sz="2400" b="1" i="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mày</a:t>
            </a:r>
            <a:r>
              <a:rPr lang="en-US" sz="2400" b="1" i="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ta</a:t>
            </a:r>
            <a:endParaRPr lang="vi-VN" sz="2400" b="1" dirty="0">
              <a:solidFill>
                <a:srgbClr val="0033CC"/>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 xmlns:a16="http://schemas.microsoft.com/office/drawing/2014/main" id="{036DBA21-ED9A-4B25-B4E9-D0D26803D397}"/>
              </a:ext>
            </a:extLst>
          </p:cNvPr>
          <p:cNvSpPr txBox="1"/>
          <p:nvPr/>
        </p:nvSpPr>
        <p:spPr>
          <a:xfrm>
            <a:off x="3507968" y="4588312"/>
            <a:ext cx="4200702" cy="461665"/>
          </a:xfrm>
          <a:prstGeom prst="rect">
            <a:avLst/>
          </a:prstGeom>
          <a:noFill/>
        </p:spPr>
        <p:txBody>
          <a:bodyPr wrap="square" rtlCol="0">
            <a:spAutoFit/>
          </a:bodyPr>
          <a:lstStyle/>
          <a:p>
            <a:pPr marL="342900" indent="-342900" algn="l">
              <a:buFont typeface="Wingdings" panose="05000000000000000000" pitchFamily="2" charset="2"/>
              <a:buChar char="à"/>
            </a:pP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Hành</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tỏ</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rõ</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sức</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mạnh</a:t>
            </a:r>
            <a:endParaRPr lang="vi-VN" sz="2400" b="1" dirty="0">
              <a:solidFill>
                <a:srgbClr val="0033CC"/>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extLst>
          </p:cNvPr>
          <p:cNvSpPr/>
          <p:nvPr/>
        </p:nvSpPr>
        <p:spPr>
          <a:xfrm>
            <a:off x="304800" y="126236"/>
            <a:ext cx="457200" cy="304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2300" b="1" dirty="0">
                <a:solidFill>
                  <a:srgbClr val="FF0000"/>
                </a:solidFill>
              </a:rPr>
              <a:t>2</a:t>
            </a:r>
          </a:p>
        </p:txBody>
      </p:sp>
      <p:sp>
        <p:nvSpPr>
          <p:cNvPr id="16" name="Round Diagonal Corner Rectangle 15"/>
          <p:cNvSpPr/>
          <p:nvPr/>
        </p:nvSpPr>
        <p:spPr bwMode="auto">
          <a:xfrm>
            <a:off x="3576285" y="609600"/>
            <a:ext cx="6067862" cy="779060"/>
          </a:xfrm>
          <a:prstGeom prst="round2DiagRect">
            <a:avLst/>
          </a:prstGeom>
          <a:solidFill>
            <a:srgbClr val="FFCDE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lvl="0"/>
            <a:r>
              <a:rPr lang="en-US" sz="2400" dirty="0" err="1" smtClean="0">
                <a:solidFill>
                  <a:srgbClr val="FF0000"/>
                </a:solidFill>
                <a:latin typeface="Times New Roman" panose="02020603050405020304" pitchFamily="18" charset="0"/>
                <a:cs typeface="Times New Roman" panose="02020603050405020304" pitchFamily="18" charset="0"/>
              </a:rPr>
              <a:t>Dế</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Mèn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đã</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làm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gì</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để</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cho</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bọn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nhện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phải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sợ</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grpSp>
        <p:nvGrpSpPr>
          <p:cNvPr id="53" name="Group 52"/>
          <p:cNvGrpSpPr/>
          <p:nvPr/>
        </p:nvGrpSpPr>
        <p:grpSpPr>
          <a:xfrm>
            <a:off x="-51984" y="431036"/>
            <a:ext cx="3414485" cy="1473964"/>
            <a:chOff x="-51984" y="431036"/>
            <a:chExt cx="3414485" cy="1473964"/>
          </a:xfrm>
        </p:grpSpPr>
        <p:cxnSp>
          <p:nvCxnSpPr>
            <p:cNvPr id="32" name="Straight Connector 31">
              <a:extLst>
                <a:ext uri="{FF2B5EF4-FFF2-40B4-BE49-F238E27FC236}">
                  <a16:creationId xmlns="" xmlns:a16="http://schemas.microsoft.com/office/drawing/2014/main" id="{2A93D15A-FE02-410F-BB9D-9C3A5C3B48D0}"/>
                </a:ext>
              </a:extLst>
            </p:cNvPr>
            <p:cNvCxnSpPr>
              <a:cxnSpLocks/>
            </p:cNvCxnSpPr>
            <p:nvPr/>
          </p:nvCxnSpPr>
          <p:spPr>
            <a:xfrm flipH="1">
              <a:off x="1530925" y="431036"/>
              <a:ext cx="1676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EEBA6AE9-D775-444A-9879-3ACA2EDAB5CE}"/>
                </a:ext>
              </a:extLst>
            </p:cNvPr>
            <p:cNvCxnSpPr>
              <a:cxnSpLocks/>
            </p:cNvCxnSpPr>
            <p:nvPr/>
          </p:nvCxnSpPr>
          <p:spPr>
            <a:xfrm flipH="1">
              <a:off x="858769" y="1143000"/>
              <a:ext cx="25037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C5F175BF-262F-4531-9D06-6D70F197BE89}"/>
                </a:ext>
              </a:extLst>
            </p:cNvPr>
            <p:cNvCxnSpPr>
              <a:cxnSpLocks/>
            </p:cNvCxnSpPr>
            <p:nvPr/>
          </p:nvCxnSpPr>
          <p:spPr>
            <a:xfrm flipH="1">
              <a:off x="85902" y="1905000"/>
              <a:ext cx="772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EEBA6AE9-D775-444A-9879-3ACA2EDAB5CE}"/>
                </a:ext>
              </a:extLst>
            </p:cNvPr>
            <p:cNvCxnSpPr>
              <a:cxnSpLocks/>
            </p:cNvCxnSpPr>
            <p:nvPr/>
          </p:nvCxnSpPr>
          <p:spPr>
            <a:xfrm flipH="1">
              <a:off x="-51984" y="820566"/>
              <a:ext cx="5188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5" name="Round Diagonal Corner Rectangle 54"/>
          <p:cNvSpPr/>
          <p:nvPr/>
        </p:nvSpPr>
        <p:spPr bwMode="auto">
          <a:xfrm>
            <a:off x="3539499" y="2133600"/>
            <a:ext cx="6067862" cy="779060"/>
          </a:xfrm>
          <a:prstGeom prst="round2DiagRect">
            <a:avLst/>
          </a:prstGeom>
          <a:solidFill>
            <a:srgbClr val="FFFF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lvl="0"/>
            <a:r>
              <a:rPr lang="en-US" sz="2400" b="1" dirty="0" smtClean="0">
                <a:solidFill>
                  <a:srgbClr val="FF0000"/>
                </a:solidFill>
                <a:latin typeface="Times New Roman" panose="02020603050405020304" pitchFamily="18" charset="0"/>
                <a:cs typeface="Times New Roman" panose="02020603050405020304" pitchFamily="18" charset="0"/>
              </a:rPr>
              <a:t>Con </a:t>
            </a:r>
            <a:r>
              <a:rPr lang="en-US" sz="2400" b="1" dirty="0" err="1" smtClean="0">
                <a:solidFill>
                  <a:srgbClr val="FF0000"/>
                </a:solidFill>
                <a:latin typeface="Times New Roman" panose="02020603050405020304" pitchFamily="18" charset="0"/>
                <a:cs typeface="Times New Roman" panose="02020603050405020304" pitchFamily="18" charset="0"/>
              </a:rPr>
              <a:t>có</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nhận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xét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gì</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về</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hành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động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lời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nói</a:t>
            </a:r>
            <a:r>
              <a:rPr lang="en-US" sz="2400" b="1" dirty="0" smtClean="0">
                <a:solidFill>
                  <a:srgbClr val="FF0000"/>
                </a:solidFill>
                <a:latin typeface="Times New Roman" panose="02020603050405020304" pitchFamily="18" charset="0"/>
                <a:cs typeface="Times New Roman" panose="02020603050405020304" pitchFamily="18" charset="0"/>
              </a:rPr>
              <a:t> </a:t>
            </a:r>
          </a:p>
          <a:p>
            <a:pPr lvl="0"/>
            <a:r>
              <a:rPr lang="en-US" sz="2400" b="1" dirty="0" err="1" smtClean="0">
                <a:solidFill>
                  <a:srgbClr val="FF0000"/>
                </a:solidFill>
                <a:latin typeface="Times New Roman" panose="02020603050405020304" pitchFamily="18" charset="0"/>
                <a:cs typeface="Times New Roman" panose="02020603050405020304" pitchFamily="18" charset="0"/>
              </a:rPr>
              <a:t>của</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Dế</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Mèn</a:t>
            </a:r>
            <a:r>
              <a:rPr lang="en-US" sz="2400" b="1" dirty="0" smtClean="0">
                <a:solidFill>
                  <a:srgbClr val="FF0000"/>
                </a:solidFill>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p:txBody>
      </p:sp>
      <p:grpSp>
        <p:nvGrpSpPr>
          <p:cNvPr id="62" name="Group 61"/>
          <p:cNvGrpSpPr/>
          <p:nvPr/>
        </p:nvGrpSpPr>
        <p:grpSpPr>
          <a:xfrm>
            <a:off x="120543" y="4748841"/>
            <a:ext cx="3086782" cy="867295"/>
            <a:chOff x="120543" y="4800600"/>
            <a:chExt cx="3086782" cy="867295"/>
          </a:xfrm>
        </p:grpSpPr>
        <p:cxnSp>
          <p:nvCxnSpPr>
            <p:cNvPr id="56" name="Straight Connector 55">
              <a:extLst>
                <a:ext uri="{FF2B5EF4-FFF2-40B4-BE49-F238E27FC236}">
                  <a16:creationId xmlns="" xmlns:a16="http://schemas.microsoft.com/office/drawing/2014/main" id="{A7849DBE-A20D-49AA-93EF-0BDCAD4A6714}"/>
                </a:ext>
              </a:extLst>
            </p:cNvPr>
            <p:cNvCxnSpPr>
              <a:cxnSpLocks/>
            </p:cNvCxnSpPr>
            <p:nvPr/>
          </p:nvCxnSpPr>
          <p:spPr>
            <a:xfrm flipH="1">
              <a:off x="120543" y="5643265"/>
              <a:ext cx="2470257" cy="246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 xmlns:a16="http://schemas.microsoft.com/office/drawing/2014/main" id="{0A3DFEE2-BAE6-4926-A115-5C731F04FAFB}"/>
                </a:ext>
              </a:extLst>
            </p:cNvPr>
            <p:cNvCxnSpPr>
              <a:cxnSpLocks/>
            </p:cNvCxnSpPr>
            <p:nvPr/>
          </p:nvCxnSpPr>
          <p:spPr>
            <a:xfrm flipH="1">
              <a:off x="1781656" y="4800600"/>
              <a:ext cx="1425669" cy="961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50BB6BC5-C8A8-4DFF-B485-28A210D5FB7D}"/>
                </a:ext>
              </a:extLst>
            </p:cNvPr>
            <p:cNvCxnSpPr>
              <a:cxnSpLocks/>
            </p:cNvCxnSpPr>
            <p:nvPr/>
          </p:nvCxnSpPr>
          <p:spPr>
            <a:xfrm flipH="1">
              <a:off x="208686" y="5181600"/>
              <a:ext cx="2998639" cy="290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05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ipe(down)">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down)">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5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1371600" y="990600"/>
            <a:ext cx="7620000" cy="1569660"/>
          </a:xfrm>
          <a:prstGeom prst="rect">
            <a:avLst/>
          </a:prstGeom>
        </p:spPr>
        <p:txBody>
          <a:bodyPr wrap="square">
            <a:spAutoFit/>
          </a:bodyPr>
          <a:lstStyle/>
          <a:p>
            <a:pPr algn="just"/>
            <a:r>
              <a:rPr lang="en-US" sz="3200" b="1" dirty="0" err="1" smtClean="0">
                <a:solidFill>
                  <a:srgbClr val="FF0000"/>
                </a:solidFill>
                <a:latin typeface="Times New Roman" panose="02020603050405020304" pitchFamily="18" charset="0"/>
                <a:cs typeface="Times New Roman" panose="02020603050405020304" pitchFamily="18" charset="0"/>
              </a:rPr>
              <a:t>Từ</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nào</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trong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được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sử</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dụng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chỉ</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người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cầm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đầu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đứng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đầu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nhưng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với</a:t>
            </a:r>
            <a:r>
              <a:rPr lang="en-US" sz="3200" b="1" dirty="0" smtClean="0">
                <a:solidFill>
                  <a:srgbClr val="FF0000"/>
                </a:solidFill>
                <a:latin typeface="Times New Roman" panose="02020603050405020304" pitchFamily="18" charset="0"/>
                <a:cs typeface="Times New Roman" panose="02020603050405020304" pitchFamily="18" charset="0"/>
              </a:rPr>
              <a:t> ý </a:t>
            </a:r>
            <a:r>
              <a:rPr lang="en-US" sz="3200" b="1" dirty="0" err="1" smtClean="0">
                <a:solidFill>
                  <a:srgbClr val="FF0000"/>
                </a:solidFill>
                <a:latin typeface="Times New Roman" panose="02020603050405020304" pitchFamily="18" charset="0"/>
                <a:cs typeface="Times New Roman" panose="02020603050405020304" pitchFamily="18" charset="0"/>
              </a:rPr>
              <a:t>nhạo</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báng</a:t>
            </a:r>
            <a:r>
              <a:rPr lang="en-US" sz="3200" b="1" dirty="0" smtClean="0">
                <a:solidFill>
                  <a:srgbClr val="FF0000"/>
                </a:solidFill>
                <a:latin typeface="Times New Roman" panose="02020603050405020304" pitchFamily="18" charset="0"/>
                <a:cs typeface="Times New Roman" panose="02020603050405020304" pitchFamily="18" charset="0"/>
              </a:rPr>
              <a:t>? </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66" name="Rectangle 65"/>
          <p:cNvSpPr/>
          <p:nvPr/>
        </p:nvSpPr>
        <p:spPr>
          <a:xfrm>
            <a:off x="1143000" y="3332247"/>
            <a:ext cx="8229600" cy="1077218"/>
          </a:xfrm>
          <a:prstGeom prst="rect">
            <a:avLst/>
          </a:prstGeom>
        </p:spPr>
        <p:txBody>
          <a:bodyPr wrap="square">
            <a:spAutoFit/>
          </a:bodyPr>
          <a:lstStyle/>
          <a:p>
            <a:pPr algn="l"/>
            <a:r>
              <a:rPr lang="en-US" sz="3200" b="1" dirty="0" err="1" smtClean="0">
                <a:solidFill>
                  <a:srgbClr val="FF0000"/>
                </a:solidFill>
                <a:latin typeface="Times New Roman" panose="02020603050405020304" pitchFamily="18" charset="0"/>
                <a:cs typeface="Times New Roman" panose="02020603050405020304" pitchFamily="18" charset="0"/>
              </a:rPr>
              <a:t>Chóp</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chỉ</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người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cầm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đầu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đứng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đầu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nhưng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với</a:t>
            </a:r>
            <a:r>
              <a:rPr lang="en-US" sz="3200" b="1" dirty="0">
                <a:solidFill>
                  <a:srgbClr val="0000FF"/>
                </a:solidFill>
                <a:latin typeface="Times New Roman" panose="02020603050405020304" pitchFamily="18" charset="0"/>
                <a:cs typeface="Times New Roman" panose="02020603050405020304" pitchFamily="18" charset="0"/>
              </a:rPr>
              <a:t> ý </a:t>
            </a:r>
            <a:r>
              <a:rPr lang="en-US" sz="3200" b="1" dirty="0" err="1">
                <a:solidFill>
                  <a:srgbClr val="0000FF"/>
                </a:solidFill>
                <a:latin typeface="Times New Roman" panose="02020603050405020304" pitchFamily="18" charset="0"/>
                <a:cs typeface="Times New Roman" panose="02020603050405020304" pitchFamily="18" charset="0"/>
              </a:rPr>
              <a:t>nhạo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báng</a:t>
            </a:r>
            <a:endParaRPr lang="vi-VN"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482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ipe(down)">
                                      <p:cBhvr>
                                        <p:cTn id="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33400" y="1295400"/>
            <a:ext cx="8610600" cy="584775"/>
          </a:xfrm>
          <a:prstGeom prst="rect">
            <a:avLst/>
          </a:prstGeom>
        </p:spPr>
        <p:txBody>
          <a:bodyPr wrap="square">
            <a:spAutoFit/>
          </a:bodyPr>
          <a:lstStyle/>
          <a:p>
            <a:pPr algn="l"/>
            <a:r>
              <a:rPr lang="en-US" sz="3200" b="1" dirty="0" err="1" smtClean="0">
                <a:solidFill>
                  <a:srgbClr val="FF0000"/>
                </a:solidFill>
                <a:latin typeface="Times New Roman" panose="02020603050405020304" pitchFamily="18" charset="0"/>
                <a:cs typeface="Times New Roman" panose="02020603050405020304" pitchFamily="18" charset="0"/>
              </a:rPr>
              <a:t>Nêu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nội</a:t>
            </a:r>
            <a:r>
              <a:rPr lang="en-US" sz="3200" b="1" dirty="0" smtClean="0">
                <a:solidFill>
                  <a:srgbClr val="FF0000"/>
                </a:solidFill>
                <a:latin typeface="Times New Roman" panose="02020603050405020304" pitchFamily="18" charset="0"/>
                <a:cs typeface="Times New Roman" panose="02020603050405020304" pitchFamily="18" charset="0"/>
              </a:rPr>
              <a:t> dung </a:t>
            </a:r>
            <a:r>
              <a:rPr lang="en-US" sz="3200" b="1" dirty="0" err="1" smtClean="0">
                <a:solidFill>
                  <a:srgbClr val="FF0000"/>
                </a:solidFill>
                <a:latin typeface="Times New Roman" panose="02020603050405020304" pitchFamily="18" charset="0"/>
                <a:cs typeface="Times New Roman" panose="02020603050405020304" pitchFamily="18" charset="0"/>
              </a:rPr>
              <a:t>chính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của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đoạn</a:t>
            </a:r>
            <a:r>
              <a:rPr lang="en-US" sz="3200" b="1" dirty="0" smtClean="0">
                <a:solidFill>
                  <a:srgbClr val="FF0000"/>
                </a:solidFill>
                <a:latin typeface="Times New Roman" panose="02020603050405020304" pitchFamily="18" charset="0"/>
                <a:cs typeface="Times New Roman" panose="02020603050405020304" pitchFamily="18" charset="0"/>
              </a:rPr>
              <a:t> 2? </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066800" y="2971799"/>
            <a:ext cx="6371188" cy="584775"/>
          </a:xfrm>
          <a:prstGeom prst="rect">
            <a:avLst/>
          </a:prstGeom>
        </p:spPr>
        <p:txBody>
          <a:bodyPr wrap="square">
            <a:spAutoFit/>
          </a:bodyPr>
          <a:lstStyle/>
          <a:p>
            <a:pPr algn="l"/>
            <a:r>
              <a:rPr lang="en-US" sz="3200" b="1" dirty="0" err="1" smtClean="0">
                <a:latin typeface="Times New Roman" panose="02020603050405020304" pitchFamily="18" charset="0"/>
                <a:cs typeface="Times New Roman" panose="02020603050405020304" pitchFamily="18" charset="0"/>
              </a:rPr>
              <a:t>Dế</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Mèn</a:t>
            </a:r>
            <a:r>
              <a:rPr lang="en-US" sz="3200" b="1" dirty="0" smtClean="0">
                <a:latin typeface="Times New Roman" panose="02020603050405020304" pitchFamily="18" charset="0"/>
                <a:cs typeface="Times New Roman" panose="02020603050405020304" pitchFamily="18" charset="0"/>
              </a:rPr>
              <a:t> </a:t>
            </a:r>
            <a:r>
              <a:rPr lang="en-US" sz="3200" b="1" err="1" smtClean="0">
                <a:latin typeface="Times New Roman" panose="02020603050405020304" pitchFamily="18" charset="0"/>
                <a:cs typeface="Times New Roman" panose="02020603050405020304" pitchFamily="18" charset="0"/>
              </a:rPr>
              <a:t>ra</a:t>
            </a:r>
            <a:r>
              <a:rPr lang="en-US" sz="3200" b="1" smtClean="0">
                <a:latin typeface="Times New Roman" panose="02020603050405020304" pitchFamily="18" charset="0"/>
                <a:cs typeface="Times New Roman" panose="02020603050405020304" pitchFamily="18" charset="0"/>
              </a:rPr>
              <a:t> </a:t>
            </a:r>
            <a:r>
              <a:rPr lang="en-US" sz="3200" b="1" smtClean="0">
                <a:latin typeface="Times New Roman" panose="02020603050405020304" pitchFamily="18" charset="0"/>
                <a:cs typeface="Times New Roman" panose="02020603050405020304" pitchFamily="18" charset="0"/>
              </a:rPr>
              <a:t>oai với bọn nhện.</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106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284574" y="2257525"/>
            <a:ext cx="3667991"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err="1" smtClean="0">
                <a:ln w="11430"/>
                <a:solidFill>
                  <a:srgbClr val="FF0000"/>
                </a:solidFill>
                <a:latin typeface="Times New Roman" panose="02020603050405020304" pitchFamily="18" charset="0"/>
                <a:cs typeface="Times New Roman" panose="02020603050405020304" pitchFamily="18" charset="0"/>
              </a:rPr>
              <a:t>Khởi</a:t>
            </a:r>
            <a:r>
              <a:rPr lang="en-US" sz="6000" b="1" dirty="0" smtClean="0">
                <a:ln w="11430"/>
                <a:solidFill>
                  <a:srgbClr val="FF0000"/>
                </a:solidFill>
                <a:latin typeface="Times New Roman" panose="02020603050405020304" pitchFamily="18" charset="0"/>
                <a:cs typeface="Times New Roman" panose="02020603050405020304" pitchFamily="18" charset="0"/>
              </a:rPr>
              <a:t> </a:t>
            </a:r>
            <a:r>
              <a:rPr lang="en-US" sz="6000" b="1" dirty="0" err="1" smtClean="0">
                <a:ln w="11430"/>
                <a:solidFill>
                  <a:srgbClr val="FF0000"/>
                </a:solidFill>
                <a:latin typeface="Times New Roman" panose="02020603050405020304" pitchFamily="18" charset="0"/>
                <a:cs typeface="Times New Roman" panose="02020603050405020304" pitchFamily="18" charset="0"/>
              </a:rPr>
              <a:t>động</a:t>
            </a:r>
            <a:endParaRPr lang="en-US" sz="6000" b="1" cap="none" spc="0" dirty="0">
              <a:ln w="1143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203638" y="3276600"/>
            <a:ext cx="582986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err="1" smtClean="0">
                <a:ln w="11430"/>
                <a:solidFill>
                  <a:schemeClr val="accent6">
                    <a:lumMod val="60000"/>
                    <a:lumOff val="40000"/>
                  </a:schemeClr>
                </a:solidFill>
                <a:latin typeface="Times New Roman" panose="02020603050405020304" pitchFamily="18" charset="0"/>
                <a:cs typeface="Times New Roman" panose="02020603050405020304" pitchFamily="18" charset="0"/>
              </a:rPr>
              <a:t>Trò</a:t>
            </a:r>
            <a:r>
              <a:rPr lang="en-US" sz="3600" b="1" dirty="0" smtClean="0">
                <a:ln w="11430"/>
                <a:solidFill>
                  <a:schemeClr val="accent6">
                    <a:lumMod val="60000"/>
                    <a:lumOff val="40000"/>
                  </a:schemeClr>
                </a:solidFill>
                <a:latin typeface="Times New Roman" panose="02020603050405020304" pitchFamily="18" charset="0"/>
                <a:cs typeface="Times New Roman" panose="02020603050405020304" pitchFamily="18" charset="0"/>
              </a:rPr>
              <a:t> </a:t>
            </a:r>
            <a:r>
              <a:rPr lang="en-US" sz="3600" b="1" dirty="0" err="1" smtClean="0">
                <a:ln w="11430"/>
                <a:solidFill>
                  <a:schemeClr val="accent6">
                    <a:lumMod val="60000"/>
                    <a:lumOff val="40000"/>
                  </a:schemeClr>
                </a:solidFill>
                <a:latin typeface="Times New Roman" panose="02020603050405020304" pitchFamily="18" charset="0"/>
                <a:cs typeface="Times New Roman" panose="02020603050405020304" pitchFamily="18" charset="0"/>
              </a:rPr>
              <a:t>chơi</a:t>
            </a:r>
            <a:r>
              <a:rPr lang="en-US" sz="3600" b="1" dirty="0" smtClean="0">
                <a:ln w="11430"/>
                <a:solidFill>
                  <a:schemeClr val="accent6">
                    <a:lumMod val="60000"/>
                    <a:lumOff val="40000"/>
                  </a:schemeClr>
                </a:solidFill>
                <a:latin typeface="Times New Roman" panose="02020603050405020304" pitchFamily="18" charset="0"/>
                <a:cs typeface="Times New Roman" panose="02020603050405020304" pitchFamily="18" charset="0"/>
              </a:rPr>
              <a:t>: </a:t>
            </a:r>
            <a:r>
              <a:rPr lang="en-US" sz="3600" b="1" dirty="0" err="1" smtClean="0">
                <a:ln w="11430"/>
                <a:solidFill>
                  <a:schemeClr val="accent6">
                    <a:lumMod val="60000"/>
                    <a:lumOff val="40000"/>
                  </a:schemeClr>
                </a:solidFill>
                <a:latin typeface="Times New Roman" panose="02020603050405020304" pitchFamily="18" charset="0"/>
                <a:cs typeface="Times New Roman" panose="02020603050405020304" pitchFamily="18" charset="0"/>
              </a:rPr>
              <a:t>Mảnh</a:t>
            </a:r>
            <a:r>
              <a:rPr lang="en-US" sz="3600" b="1" dirty="0" smtClean="0">
                <a:ln w="11430"/>
                <a:solidFill>
                  <a:schemeClr val="accent6">
                    <a:lumMod val="60000"/>
                    <a:lumOff val="40000"/>
                  </a:schemeClr>
                </a:solidFill>
                <a:latin typeface="Times New Roman" panose="02020603050405020304" pitchFamily="18" charset="0"/>
                <a:cs typeface="Times New Roman" panose="02020603050405020304" pitchFamily="18" charset="0"/>
              </a:rPr>
              <a:t> </a:t>
            </a:r>
            <a:r>
              <a:rPr lang="en-US" sz="3600" b="1" dirty="0" err="1" smtClean="0">
                <a:ln w="11430"/>
                <a:solidFill>
                  <a:schemeClr val="accent6">
                    <a:lumMod val="60000"/>
                    <a:lumOff val="40000"/>
                  </a:schemeClr>
                </a:solidFill>
                <a:latin typeface="Times New Roman" panose="02020603050405020304" pitchFamily="18" charset="0"/>
                <a:cs typeface="Times New Roman" panose="02020603050405020304" pitchFamily="18" charset="0"/>
              </a:rPr>
              <a:t>ghép</a:t>
            </a:r>
            <a:r>
              <a:rPr lang="en-US" sz="3600" b="1" dirty="0" smtClean="0">
                <a:ln w="11430"/>
                <a:solidFill>
                  <a:schemeClr val="accent6">
                    <a:lumMod val="60000"/>
                    <a:lumOff val="40000"/>
                  </a:schemeClr>
                </a:solidFill>
                <a:latin typeface="Times New Roman" panose="02020603050405020304" pitchFamily="18" charset="0"/>
                <a:cs typeface="Times New Roman" panose="02020603050405020304" pitchFamily="18" charset="0"/>
              </a:rPr>
              <a:t> </a:t>
            </a:r>
            <a:r>
              <a:rPr lang="en-US" sz="3600" b="1" dirty="0" err="1" smtClean="0">
                <a:ln w="11430"/>
                <a:solidFill>
                  <a:schemeClr val="accent6">
                    <a:lumMod val="60000"/>
                    <a:lumOff val="40000"/>
                  </a:schemeClr>
                </a:solidFill>
                <a:latin typeface="Times New Roman" panose="02020603050405020304" pitchFamily="18" charset="0"/>
                <a:cs typeface="Times New Roman" panose="02020603050405020304" pitchFamily="18" charset="0"/>
              </a:rPr>
              <a:t>diệu</a:t>
            </a:r>
            <a:r>
              <a:rPr lang="en-US" sz="3600" b="1" dirty="0" smtClean="0">
                <a:ln w="11430"/>
                <a:solidFill>
                  <a:schemeClr val="accent6">
                    <a:lumMod val="60000"/>
                    <a:lumOff val="40000"/>
                  </a:schemeClr>
                </a:solidFill>
                <a:latin typeface="Times New Roman" panose="02020603050405020304" pitchFamily="18" charset="0"/>
                <a:cs typeface="Times New Roman" panose="02020603050405020304" pitchFamily="18" charset="0"/>
              </a:rPr>
              <a:t> </a:t>
            </a:r>
            <a:r>
              <a:rPr lang="en-US" sz="3600" b="1" dirty="0" err="1" smtClean="0">
                <a:ln w="11430"/>
                <a:solidFill>
                  <a:schemeClr val="accent6">
                    <a:lumMod val="60000"/>
                    <a:lumOff val="40000"/>
                  </a:schemeClr>
                </a:solidFill>
                <a:latin typeface="Times New Roman" panose="02020603050405020304" pitchFamily="18" charset="0"/>
                <a:cs typeface="Times New Roman" panose="02020603050405020304" pitchFamily="18" charset="0"/>
              </a:rPr>
              <a:t>kì</a:t>
            </a:r>
            <a:endParaRPr lang="en-US" sz="3600" b="1" cap="none" spc="0" dirty="0">
              <a:ln w="11430"/>
              <a:solidFill>
                <a:schemeClr val="accent6">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7064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 xmlns:a16="http://schemas.microsoft.com/office/drawing/2014/main" id="{FE0AA661-2014-4DBC-8194-1EC192D5D878}"/>
              </a:ext>
            </a:extLst>
          </p:cNvPr>
          <p:cNvSpPr txBox="1"/>
          <p:nvPr/>
        </p:nvSpPr>
        <p:spPr>
          <a:xfrm>
            <a:off x="460482" y="2057400"/>
            <a:ext cx="9182101" cy="1754326"/>
          </a:xfrm>
          <a:prstGeom prst="rect">
            <a:avLst/>
          </a:prstGeom>
          <a:noFill/>
          <a:ln>
            <a:solidFill>
              <a:schemeClr val="tx1"/>
            </a:solidFill>
            <a:prstDash val="solid"/>
          </a:ln>
        </p:spPr>
        <p:txBody>
          <a:bodyPr wrap="square" rtlCol="0">
            <a:spAutoFit/>
          </a:bodyPr>
          <a:lstStyle/>
          <a:p>
            <a:pPr marL="342900" indent="-342900" algn="l">
              <a:buFont typeface="Wingdings" panose="05000000000000000000" pitchFamily="2" charset="2"/>
              <a:buChar char="à"/>
            </a:pPr>
            <a:r>
              <a:rPr lang="en-US" sz="36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Phân</a:t>
            </a:r>
            <a:r>
              <a:rPr lang="en-US" sz="36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tích</a:t>
            </a:r>
            <a:r>
              <a:rPr lang="en-US" sz="36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so </a:t>
            </a:r>
            <a:r>
              <a:rPr lang="en-US" sz="36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sánh</a:t>
            </a:r>
            <a:r>
              <a:rPr lang="en-US" sz="36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để</a:t>
            </a:r>
            <a:r>
              <a:rPr lang="en-US" sz="36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bọn</a:t>
            </a:r>
            <a:r>
              <a:rPr lang="en-US" sz="36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nhện</a:t>
            </a:r>
            <a:r>
              <a:rPr lang="en-US" sz="36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thấy</a:t>
            </a:r>
            <a:r>
              <a:rPr lang="en-US" sz="36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hành</a:t>
            </a:r>
            <a:r>
              <a:rPr lang="en-US" sz="36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36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hèn</a:t>
            </a:r>
            <a:r>
              <a:rPr lang="en-US" sz="36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hạ</a:t>
            </a:r>
            <a:r>
              <a:rPr lang="en-US" sz="36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36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quân</a:t>
            </a:r>
            <a:r>
              <a:rPr lang="en-US" sz="36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tử</a:t>
            </a:r>
            <a:r>
              <a:rPr lang="en-US" sz="36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đáng</a:t>
            </a:r>
            <a:r>
              <a:rPr lang="en-US" sz="36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xấu</a:t>
            </a:r>
            <a:r>
              <a:rPr lang="en-US" sz="36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hổ</a:t>
            </a:r>
            <a:r>
              <a:rPr lang="en-US" sz="36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36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mình</a:t>
            </a:r>
            <a:endParaRPr lang="vi-VN" sz="3600" b="1" dirty="0">
              <a:solidFill>
                <a:srgbClr val="0033CC"/>
              </a:solidFill>
              <a:latin typeface="Times New Roman" panose="02020603050405020304" pitchFamily="18" charset="0"/>
              <a:cs typeface="Times New Roman" panose="02020603050405020304" pitchFamily="18" charset="0"/>
            </a:endParaRPr>
          </a:p>
        </p:txBody>
      </p:sp>
      <p:sp>
        <p:nvSpPr>
          <p:cNvPr id="24" name="Round Diagonal Corner Rectangle 23"/>
          <p:cNvSpPr/>
          <p:nvPr/>
        </p:nvSpPr>
        <p:spPr bwMode="auto">
          <a:xfrm>
            <a:off x="460483" y="130889"/>
            <a:ext cx="9182101" cy="1394839"/>
          </a:xfrm>
          <a:prstGeom prst="round2DiagRect">
            <a:avLst/>
          </a:prstGeom>
          <a:solidFill>
            <a:srgbClr val="FFCDE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lvl="0" algn="l"/>
            <a:r>
              <a:rPr lang="en-US" sz="3600" dirty="0" err="1" smtClean="0">
                <a:solidFill>
                  <a:srgbClr val="FF0000"/>
                </a:solidFill>
                <a:latin typeface="Times New Roman" panose="02020603050405020304" pitchFamily="18" charset="0"/>
                <a:cs typeface="Times New Roman" panose="02020603050405020304" pitchFamily="18" charset="0"/>
              </a:rPr>
              <a:t>Dế</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Mèn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đã</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nói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như</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thế</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nào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để</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bọn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nhện</a:t>
            </a:r>
            <a:r>
              <a:rPr lang="en-US" sz="3600" dirty="0" smtClean="0">
                <a:solidFill>
                  <a:srgbClr val="FF0000"/>
                </a:solidFill>
                <a:latin typeface="Times New Roman" panose="02020603050405020304" pitchFamily="18" charset="0"/>
                <a:cs typeface="Times New Roman" panose="02020603050405020304" pitchFamily="18" charset="0"/>
              </a:rPr>
              <a:t> </a:t>
            </a:r>
          </a:p>
          <a:p>
            <a:pPr lvl="0" algn="l"/>
            <a:r>
              <a:rPr lang="en-US" sz="3600" dirty="0" err="1" smtClean="0">
                <a:solidFill>
                  <a:srgbClr val="FF0000"/>
                </a:solidFill>
                <a:latin typeface="Times New Roman" panose="02020603050405020304" pitchFamily="18" charset="0"/>
                <a:cs typeface="Times New Roman" panose="02020603050405020304" pitchFamily="18" charset="0"/>
              </a:rPr>
              <a:t>nhận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ra</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lẽ</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phải</a:t>
            </a:r>
            <a:r>
              <a:rPr lang="en-US" sz="3600" dirty="0" smtClean="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cxnSp>
        <p:nvCxnSpPr>
          <p:cNvPr id="31" name="Straight Connector 30"/>
          <p:cNvCxnSpPr/>
          <p:nvPr/>
        </p:nvCxnSpPr>
        <p:spPr bwMode="auto">
          <a:xfrm>
            <a:off x="91444" y="2057400"/>
            <a:ext cx="2247899" cy="0"/>
          </a:xfrm>
          <a:prstGeom prst="line">
            <a:avLst/>
          </a:prstGeom>
          <a:ln w="28575">
            <a:no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7" name="Text Box 6"/>
          <p:cNvSpPr txBox="1">
            <a:spLocks noChangeArrowheads="1"/>
          </p:cNvSpPr>
          <p:nvPr/>
        </p:nvSpPr>
        <p:spPr bwMode="auto">
          <a:xfrm>
            <a:off x="228600" y="3851138"/>
            <a:ext cx="8915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0"/>
              </a:spcBef>
              <a:buFontTx/>
              <a:buNone/>
            </a:pPr>
            <a:r>
              <a:rPr lang="en-US" altLang="en-US" sz="4800" dirty="0"/>
              <a:t>  </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Bọn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nhện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giàu</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có</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béo</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múp</a:t>
            </a:r>
            <a:r>
              <a:rPr lang="en-US" altLang="en-US" sz="4000" b="1" dirty="0" smtClean="0">
                <a:solidFill>
                  <a:srgbClr val="0000FF"/>
                </a:solidFill>
                <a:latin typeface="Times New Roman" panose="02020603050405020304" pitchFamily="18" charset="0"/>
                <a:cs typeface="Times New Roman" panose="02020603050405020304" pitchFamily="18" charset="0"/>
              </a:rPr>
              <a:t>&gt;&lt;</a:t>
            </a:r>
            <a:r>
              <a:rPr lang="en-US" altLang="en-US" sz="4000" b="1" dirty="0" err="1" smtClean="0">
                <a:solidFill>
                  <a:srgbClr val="0000FF"/>
                </a:solidFill>
                <a:latin typeface="Times New Roman" panose="02020603050405020304" pitchFamily="18" charset="0"/>
                <a:cs typeface="Times New Roman" panose="02020603050405020304" pitchFamily="18" charset="0"/>
              </a:rPr>
              <a:t>món</a:t>
            </a:r>
            <a:r>
              <a:rPr lang="en-US" altLang="en-US" sz="4000" b="1" dirty="0" smtClean="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nợ</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của</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mẹ</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Nhà</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Trò</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bé</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tẹo</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đã</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mấy</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đời</a:t>
            </a:r>
            <a:r>
              <a:rPr lang="en-US" altLang="en-US" sz="4000" b="1" dirty="0">
                <a:solidFill>
                  <a:srgbClr val="0000FF"/>
                </a:solidFill>
                <a:latin typeface="Times New Roman" panose="02020603050405020304" pitchFamily="18" charset="0"/>
                <a:cs typeface="Times New Roman" panose="02020603050405020304" pitchFamily="18" charset="0"/>
              </a:rPr>
              <a:t>.</a:t>
            </a:r>
          </a:p>
          <a:p>
            <a:pPr eaLnBrk="1" hangingPunct="1">
              <a:spcBef>
                <a:spcPts val="0"/>
              </a:spcBef>
              <a:buFontTx/>
              <a:buNone/>
            </a:pPr>
            <a:r>
              <a:rPr lang="en-US" altLang="en-US" sz="4000" b="1" dirty="0">
                <a:solidFill>
                  <a:srgbClr val="0000FF"/>
                </a:solidFill>
                <a:latin typeface="Times New Roman" panose="02020603050405020304" pitchFamily="18" charset="0"/>
                <a:cs typeface="Times New Roman" panose="02020603050405020304" pitchFamily="18" charset="0"/>
              </a:rPr>
              <a:t>   * </a:t>
            </a:r>
            <a:r>
              <a:rPr lang="en-US" altLang="en-US" sz="4000" b="1" dirty="0" err="1">
                <a:solidFill>
                  <a:srgbClr val="0000FF"/>
                </a:solidFill>
                <a:latin typeface="Times New Roman" panose="02020603050405020304" pitchFamily="18" charset="0"/>
                <a:cs typeface="Times New Roman" panose="02020603050405020304" pitchFamily="18" charset="0"/>
              </a:rPr>
              <a:t>Bọn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nhện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béo</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tốt</a:t>
            </a:r>
            <a:r>
              <a:rPr lang="en-US" altLang="en-US" sz="4000" b="1" dirty="0">
                <a:solidFill>
                  <a:srgbClr val="0000FF"/>
                </a:solidFill>
                <a:latin typeface="Times New Roman" panose="02020603050405020304" pitchFamily="18" charset="0"/>
                <a:cs typeface="Times New Roman" panose="02020603050405020304" pitchFamily="18" charset="0"/>
              </a:rPr>
              <a:t>&gt;&lt;</a:t>
            </a:r>
            <a:r>
              <a:rPr lang="en-US" altLang="en-US" sz="4000" b="1" dirty="0" err="1">
                <a:solidFill>
                  <a:srgbClr val="0000FF"/>
                </a:solidFill>
                <a:latin typeface="Times New Roman" panose="02020603050405020304" pitchFamily="18" charset="0"/>
                <a:cs typeface="Times New Roman" panose="02020603050405020304" pitchFamily="18" charset="0"/>
              </a:rPr>
              <a:t>đánh</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đập</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một</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cô</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gái</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yếu</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ớt</a:t>
            </a:r>
            <a:r>
              <a:rPr lang="en-US" altLang="en-US" sz="40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0301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p:cTn id="11" dur="1000" fill="hold"/>
                                        <p:tgtEl>
                                          <p:spTgt spid="17">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17">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17">
                                            <p:txEl>
                                              <p:pRg st="0" end="0"/>
                                            </p:txEl>
                                          </p:spTgt>
                                        </p:tgtEl>
                                      </p:cBhvr>
                                    </p:animEffect>
                                  </p:childTnLst>
                                </p:cTn>
                              </p:par>
                              <p:par>
                                <p:cTn id="14" presetID="55" presetClass="entr" presetSubtype="0" fill="hold" nodeType="withEffect">
                                  <p:stCondLst>
                                    <p:cond delay="0"/>
                                  </p:stCondLst>
                                  <p:childTnLst>
                                    <p:set>
                                      <p:cBhvr>
                                        <p:cTn id="15" dur="1" fill="hold">
                                          <p:stCondLst>
                                            <p:cond delay="0"/>
                                          </p:stCondLst>
                                        </p:cTn>
                                        <p:tgtEl>
                                          <p:spTgt spid="17">
                                            <p:txEl>
                                              <p:pRg st="1" end="1"/>
                                            </p:txEl>
                                          </p:spTgt>
                                        </p:tgtEl>
                                        <p:attrNameLst>
                                          <p:attrName>style.visibility</p:attrName>
                                        </p:attrNameLst>
                                      </p:cBhvr>
                                      <p:to>
                                        <p:strVal val="visible"/>
                                      </p:to>
                                    </p:set>
                                    <p:anim calcmode="lin" valueType="num">
                                      <p:cBhvr>
                                        <p:cTn id="16" dur="1000" fill="hold"/>
                                        <p:tgtEl>
                                          <p:spTgt spid="17">
                                            <p:txEl>
                                              <p:pRg st="1" end="1"/>
                                            </p:txEl>
                                          </p:spTgt>
                                        </p:tgtEl>
                                        <p:attrNameLst>
                                          <p:attrName>ppt_w</p:attrName>
                                        </p:attrNameLst>
                                      </p:cBhvr>
                                      <p:tavLst>
                                        <p:tav tm="0">
                                          <p:val>
                                            <p:strVal val="#ppt_w*0.70"/>
                                          </p:val>
                                        </p:tav>
                                        <p:tav tm="100000">
                                          <p:val>
                                            <p:strVal val="#ppt_w"/>
                                          </p:val>
                                        </p:tav>
                                      </p:tavLst>
                                    </p:anim>
                                    <p:anim calcmode="lin" valueType="num">
                                      <p:cBhvr>
                                        <p:cTn id="17" dur="1000" fill="hold"/>
                                        <p:tgtEl>
                                          <p:spTgt spid="17">
                                            <p:txEl>
                                              <p:pRg st="1" end="1"/>
                                            </p:txEl>
                                          </p:spTgt>
                                        </p:tgtEl>
                                        <p:attrNameLst>
                                          <p:attrName>ppt_h</p:attrName>
                                        </p:attrNameLst>
                                      </p:cBhvr>
                                      <p:tavLst>
                                        <p:tav tm="0">
                                          <p:val>
                                            <p:strVal val="#ppt_h"/>
                                          </p:val>
                                        </p:tav>
                                        <p:tav tm="100000">
                                          <p:val>
                                            <p:strVal val="#ppt_h"/>
                                          </p:val>
                                        </p:tav>
                                      </p:tavLst>
                                    </p:anim>
                                    <p:animEffect transition="in" filter="fade">
                                      <p:cBhvr>
                                        <p:cTn id="18" dur="10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 xmlns:a16="http://schemas.microsoft.com/office/drawing/2014/main" id="{FE0AA661-2014-4DBC-8194-1EC192D5D878}"/>
              </a:ext>
            </a:extLst>
          </p:cNvPr>
          <p:cNvSpPr txBox="1"/>
          <p:nvPr/>
        </p:nvSpPr>
        <p:spPr>
          <a:xfrm>
            <a:off x="496353" y="3733800"/>
            <a:ext cx="9020758" cy="1077218"/>
          </a:xfrm>
          <a:prstGeom prst="rect">
            <a:avLst/>
          </a:prstGeom>
          <a:noFill/>
        </p:spPr>
        <p:txBody>
          <a:bodyPr wrap="square" rtlCol="0">
            <a:spAutoFit/>
          </a:bodyPr>
          <a:lstStyle/>
          <a:p>
            <a:pPr marL="342900" indent="-342900" algn="l">
              <a:buFont typeface="Wingdings" panose="05000000000000000000" pitchFamily="2" charset="2"/>
              <a:buChar char="à"/>
            </a:pPr>
            <a:r>
              <a:rPr lang="en-US" sz="32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Sợ</a:t>
            </a:r>
            <a:r>
              <a:rPr lang="en-US" sz="32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hãi</a:t>
            </a:r>
            <a:r>
              <a:rPr lang="en-US" sz="3200" b="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cùng dạ ran, cả bọn cuống cuồng chạy dọc, </a:t>
            </a:r>
            <a:r>
              <a:rPr lang="en-US" sz="32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chạy</a:t>
            </a:r>
            <a:r>
              <a:rPr lang="en-US" sz="32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ngang</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phá</a:t>
            </a:r>
            <a:r>
              <a:rPr lang="en-US" sz="32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hết</a:t>
            </a:r>
            <a:r>
              <a:rPr lang="en-US" sz="32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các</a:t>
            </a:r>
            <a:r>
              <a:rPr lang="en-US" sz="32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dây</a:t>
            </a:r>
            <a:r>
              <a:rPr lang="en-US" sz="32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tơ</a:t>
            </a:r>
            <a:r>
              <a:rPr lang="en-US" sz="32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chăng</a:t>
            </a:r>
            <a:r>
              <a:rPr lang="en-US" sz="32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lối</a:t>
            </a:r>
            <a:r>
              <a:rPr lang="en-US" sz="32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endParaRPr lang="vi-VN" sz="3200" b="1" dirty="0">
              <a:solidFill>
                <a:srgbClr val="0033CC"/>
              </a:solidFill>
              <a:latin typeface="Times New Roman" panose="02020603050405020304" pitchFamily="18" charset="0"/>
              <a:cs typeface="Times New Roman" panose="02020603050405020304" pitchFamily="18" charset="0"/>
            </a:endParaRPr>
          </a:p>
        </p:txBody>
      </p:sp>
      <p:sp>
        <p:nvSpPr>
          <p:cNvPr id="24" name="Round Diagonal Corner Rectangle 23"/>
          <p:cNvSpPr/>
          <p:nvPr/>
        </p:nvSpPr>
        <p:spPr bwMode="auto">
          <a:xfrm>
            <a:off x="304800" y="990600"/>
            <a:ext cx="9403864" cy="1798891"/>
          </a:xfrm>
          <a:prstGeom prst="round2DiagRect">
            <a:avLst/>
          </a:prstGeom>
          <a:solidFill>
            <a:srgbClr val="FFCDE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lvl="0" algn="l"/>
            <a:r>
              <a:rPr lang="en-US" sz="3200" b="1" dirty="0" err="1" smtClean="0">
                <a:solidFill>
                  <a:srgbClr val="FF0000"/>
                </a:solidFill>
                <a:latin typeface="Times New Roman" panose="02020603050405020304" pitchFamily="18" charset="0"/>
                <a:cs typeface="Times New Roman" panose="02020603050405020304" pitchFamily="18" charset="0"/>
              </a:rPr>
              <a:t>Nghe</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Dế</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a:t>
            </a:r>
            <a:r>
              <a:rPr lang="en-US" sz="3200" b="1" dirty="0" err="1" smtClean="0">
                <a:solidFill>
                  <a:srgbClr val="FF0000"/>
                </a:solidFill>
                <a:latin typeface="Times New Roman" panose="02020603050405020304" pitchFamily="18" charset="0"/>
                <a:cs typeface="Times New Roman" panose="02020603050405020304" pitchFamily="18" charset="0"/>
              </a:rPr>
              <a:t>èn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phân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tích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như</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vậy</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thái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độ</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của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bọn</a:t>
            </a:r>
            <a:r>
              <a:rPr lang="en-US" sz="3200" b="1" dirty="0" smtClean="0">
                <a:solidFill>
                  <a:srgbClr val="FF0000"/>
                </a:solidFill>
                <a:latin typeface="Times New Roman" panose="02020603050405020304" pitchFamily="18" charset="0"/>
                <a:cs typeface="Times New Roman" panose="02020603050405020304" pitchFamily="18" charset="0"/>
              </a:rPr>
              <a:t> </a:t>
            </a:r>
          </a:p>
          <a:p>
            <a:pPr lvl="0" algn="l"/>
            <a:r>
              <a:rPr lang="en-US" sz="3200" b="1" dirty="0" err="1" smtClean="0">
                <a:solidFill>
                  <a:srgbClr val="FF0000"/>
                </a:solidFill>
                <a:latin typeface="Times New Roman" panose="02020603050405020304" pitchFamily="18" charset="0"/>
                <a:cs typeface="Times New Roman" panose="02020603050405020304" pitchFamily="18" charset="0"/>
              </a:rPr>
              <a:t>Nhện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như</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thế</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nào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và</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chúng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đã</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làm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gì</a:t>
            </a:r>
            <a:r>
              <a:rPr lang="en-US" sz="3200" b="1" dirty="0" smtClean="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cxnSp>
        <p:nvCxnSpPr>
          <p:cNvPr id="31" name="Straight Connector 30"/>
          <p:cNvCxnSpPr/>
          <p:nvPr/>
        </p:nvCxnSpPr>
        <p:spPr bwMode="auto">
          <a:xfrm>
            <a:off x="91444" y="2057400"/>
            <a:ext cx="2247899" cy="0"/>
          </a:xfrm>
          <a:prstGeom prst="line">
            <a:avLst/>
          </a:prstGeom>
          <a:ln w="28575">
            <a:no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0986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304800" y="990600"/>
            <a:ext cx="9403864" cy="1798891"/>
          </a:xfrm>
          <a:prstGeom prst="round2DiagRect">
            <a:avLst/>
          </a:prstGeom>
          <a:solidFill>
            <a:srgbClr val="FFCDE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lvl="0" algn="l"/>
            <a:r>
              <a:rPr lang="en-US" sz="3200" b="1" smtClean="0">
                <a:solidFill>
                  <a:srgbClr val="FF0000"/>
                </a:solidFill>
                <a:latin typeface="Times New Roman" panose="02020603050405020304" pitchFamily="18" charset="0"/>
                <a:cs typeface="Times New Roman" panose="02020603050405020304" pitchFamily="18" charset="0"/>
              </a:rPr>
              <a:t>Từ ngữ “ cuống cuồng” gợi cho con cảnh trong </a:t>
            </a:r>
          </a:p>
          <a:p>
            <a:pPr lvl="0" algn="l"/>
            <a:r>
              <a:rPr lang="en-US" sz="3200" b="1" smtClean="0">
                <a:solidFill>
                  <a:srgbClr val="FF0000"/>
                </a:solidFill>
                <a:latin typeface="Times New Roman" panose="02020603050405020304" pitchFamily="18" charset="0"/>
                <a:cs typeface="Times New Roman" panose="02020603050405020304" pitchFamily="18" charset="0"/>
              </a:rPr>
              <a:t>bài như thế nào?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FE0AA661-2014-4DBC-8194-1EC192D5D878}"/>
              </a:ext>
            </a:extLst>
          </p:cNvPr>
          <p:cNvSpPr txBox="1"/>
          <p:nvPr/>
        </p:nvSpPr>
        <p:spPr>
          <a:xfrm>
            <a:off x="274320" y="4267200"/>
            <a:ext cx="9020758" cy="1077218"/>
          </a:xfrm>
          <a:prstGeom prst="rect">
            <a:avLst/>
          </a:prstGeom>
          <a:noFill/>
        </p:spPr>
        <p:txBody>
          <a:bodyPr wrap="square" rtlCol="0">
            <a:spAutoFit/>
          </a:bodyPr>
          <a:lstStyle/>
          <a:p>
            <a:pPr algn="l"/>
            <a:r>
              <a:rPr lang="en-US" sz="3200" b="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a:solidFill>
                  <a:srgbClr val="FF0000"/>
                </a:solidFill>
                <a:latin typeface="Times New Roman" panose="02020603050405020304" pitchFamily="18" charset="0"/>
                <a:cs typeface="Times New Roman" panose="02020603050405020304" pitchFamily="18" charset="0"/>
              </a:rPr>
              <a:t>Từ ngữ “ cuống </a:t>
            </a:r>
            <a:r>
              <a:rPr lang="en-US" sz="3200" b="1">
                <a:solidFill>
                  <a:srgbClr val="FF0000"/>
                </a:solidFill>
                <a:latin typeface="Times New Roman" panose="02020603050405020304" pitchFamily="18" charset="0"/>
                <a:cs typeface="Times New Roman" panose="02020603050405020304" pitchFamily="18" charset="0"/>
              </a:rPr>
              <a:t>cuồng</a:t>
            </a:r>
            <a:r>
              <a:rPr lang="en-US" sz="3200" b="1" smtClean="0">
                <a:solidFill>
                  <a:srgbClr val="FF0000"/>
                </a:solidFill>
                <a:latin typeface="Times New Roman" panose="02020603050405020304" pitchFamily="18" charset="0"/>
                <a:cs typeface="Times New Roman" panose="02020603050405020304" pitchFamily="18" charset="0"/>
              </a:rPr>
              <a:t>”-&gt;</a:t>
            </a:r>
            <a:r>
              <a:rPr lang="en-US" sz="3200" b="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Gợi cảnh bọn nhện rất vội vàng, rối rít vì quá lo lắng.</a:t>
            </a:r>
            <a:endParaRPr lang="vi-VN" sz="32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578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bwMode="auto">
          <a:xfrm>
            <a:off x="91444" y="2057400"/>
            <a:ext cx="2247899" cy="0"/>
          </a:xfrm>
          <a:prstGeom prst="line">
            <a:avLst/>
          </a:prstGeom>
          <a:ln w="28575">
            <a:no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1" name="Round Diagonal Corner Rectangle 10"/>
          <p:cNvSpPr/>
          <p:nvPr/>
        </p:nvSpPr>
        <p:spPr bwMode="auto">
          <a:xfrm>
            <a:off x="1457789" y="1219200"/>
            <a:ext cx="6390811" cy="639925"/>
          </a:xfrm>
          <a:prstGeom prst="round2DiagRect">
            <a:avLst/>
          </a:prstGeom>
          <a:solidFill>
            <a:srgbClr val="FFCDE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lvl="0" algn="l"/>
            <a:r>
              <a:rPr lang="en-US" sz="3200" b="1" dirty="0" err="1" smtClean="0">
                <a:solidFill>
                  <a:srgbClr val="FF0000"/>
                </a:solidFill>
                <a:latin typeface="Times New Roman" panose="02020603050405020304" pitchFamily="18" charset="0"/>
                <a:cs typeface="Times New Roman" panose="02020603050405020304" pitchFamily="18" charset="0"/>
              </a:rPr>
              <a:t>Nêu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nội</a:t>
            </a:r>
            <a:r>
              <a:rPr lang="en-US" sz="3200" b="1" dirty="0" smtClean="0">
                <a:solidFill>
                  <a:srgbClr val="FF0000"/>
                </a:solidFill>
                <a:latin typeface="Times New Roman" panose="02020603050405020304" pitchFamily="18" charset="0"/>
                <a:cs typeface="Times New Roman" panose="02020603050405020304" pitchFamily="18" charset="0"/>
              </a:rPr>
              <a:t> dung </a:t>
            </a:r>
            <a:r>
              <a:rPr lang="en-US" sz="3200" b="1" dirty="0" err="1" smtClean="0">
                <a:solidFill>
                  <a:srgbClr val="FF0000"/>
                </a:solidFill>
                <a:latin typeface="Times New Roman" panose="02020603050405020304" pitchFamily="18" charset="0"/>
                <a:cs typeface="Times New Roman" panose="02020603050405020304" pitchFamily="18" charset="0"/>
              </a:rPr>
              <a:t>chính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đoạn</a:t>
            </a:r>
            <a:r>
              <a:rPr lang="en-US" sz="3200" b="1" dirty="0" smtClean="0">
                <a:solidFill>
                  <a:srgbClr val="FF0000"/>
                </a:solidFill>
                <a:latin typeface="Times New Roman" panose="02020603050405020304" pitchFamily="18" charset="0"/>
                <a:cs typeface="Times New Roman" panose="02020603050405020304" pitchFamily="18" charset="0"/>
              </a:rPr>
              <a:t> 3?</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FE0AA661-2014-4DBC-8194-1EC192D5D878}"/>
              </a:ext>
            </a:extLst>
          </p:cNvPr>
          <p:cNvSpPr txBox="1"/>
          <p:nvPr/>
        </p:nvSpPr>
        <p:spPr>
          <a:xfrm>
            <a:off x="1576552" y="3657600"/>
            <a:ext cx="7872248" cy="584775"/>
          </a:xfrm>
          <a:prstGeom prst="rect">
            <a:avLst/>
          </a:prstGeom>
          <a:noFill/>
        </p:spPr>
        <p:txBody>
          <a:bodyPr wrap="square" rtlCol="0">
            <a:spAutoFit/>
          </a:bodyPr>
          <a:lstStyle/>
          <a:p>
            <a:pPr marL="342900" indent="-342900" algn="l">
              <a:buFont typeface="Wingdings" panose="05000000000000000000" pitchFamily="2" charset="2"/>
              <a:buChar char="à"/>
            </a:pPr>
            <a:r>
              <a:rPr lang="en-US" sz="32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Dế</a:t>
            </a:r>
            <a:r>
              <a:rPr lang="en-US" sz="32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Mèn</a:t>
            </a:r>
            <a:r>
              <a:rPr lang="en-US" sz="32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giúp</a:t>
            </a:r>
            <a:r>
              <a:rPr lang="en-US" sz="32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b</a:t>
            </a:r>
            <a:r>
              <a:rPr lang="en-US" sz="32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ọn</a:t>
            </a:r>
            <a:r>
              <a:rPr lang="en-US" sz="32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nhện</a:t>
            </a:r>
            <a:r>
              <a:rPr lang="en-US" sz="32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nhận</a:t>
            </a:r>
            <a:r>
              <a:rPr lang="en-US" sz="32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ra</a:t>
            </a:r>
            <a:r>
              <a:rPr lang="en-US" sz="32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lẽ</a:t>
            </a:r>
            <a:r>
              <a:rPr lang="en-US" sz="32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phải</a:t>
            </a:r>
            <a:r>
              <a:rPr lang="en-US" sz="32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endParaRPr lang="vi-VN" sz="32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387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2-9-1945: BÁC HỒ ĐỌC &quot;TUYÊN NGÔN ĐỘC... - LỊCH SỬ VIỆT NAM | Facebook"/>
          <p:cNvSpPr>
            <a:spLocks noChangeAspect="1" noChangeArrowheads="1"/>
          </p:cNvSpPr>
          <p:nvPr/>
        </p:nvSpPr>
        <p:spPr bwMode="auto">
          <a:xfrm>
            <a:off x="536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2-9-1945: BÁC HỒ ĐỌC &quot;TUYÊN NGÔN ĐỘC... - LỊCH SỬ VIỆT NAM | Facebook"/>
          <p:cNvSpPr>
            <a:spLocks noChangeAspect="1" noChangeArrowheads="1"/>
          </p:cNvSpPr>
          <p:nvPr/>
        </p:nvSpPr>
        <p:spPr bwMode="auto">
          <a:xfrm>
            <a:off x="688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2-9-1945: BÁC HỒ ĐỌC &quot;TUYÊN NGÔN ĐỘC... - LỊCH SỬ VIỆT NAM | Facebook"/>
          <p:cNvSpPr>
            <a:spLocks noChangeAspect="1" noChangeArrowheads="1"/>
          </p:cNvSpPr>
          <p:nvPr/>
        </p:nvSpPr>
        <p:spPr bwMode="auto">
          <a:xfrm>
            <a:off x="841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LỊCH SỬ VIỆT NAM - 2-9-1945: BÁC HỒ ĐỌC &quot;TUYÊN NGÔN ĐỘC LẬP&quot; Cách ..."/>
          <p:cNvSpPr>
            <a:spLocks noChangeAspect="1" noChangeArrowheads="1"/>
          </p:cNvSpPr>
          <p:nvPr/>
        </p:nvSpPr>
        <p:spPr bwMode="auto">
          <a:xfrm>
            <a:off x="993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LỊCH SỬ VIỆT NAM - 2-9-1945: BÁC HỒ ĐỌC &quot;TUYÊN NGÔN ĐỘC LẬP&quot; Cách ..."/>
          <p:cNvSpPr>
            <a:spLocks noChangeAspect="1" noChangeArrowheads="1"/>
          </p:cNvSpPr>
          <p:nvPr/>
        </p:nvSpPr>
        <p:spPr bwMode="auto">
          <a:xfrm>
            <a:off x="1146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04681889"/>
              </p:ext>
            </p:extLst>
          </p:nvPr>
        </p:nvGraphicFramePr>
        <p:xfrm>
          <a:off x="0" y="1206142"/>
          <a:ext cx="9906000" cy="5615271"/>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0000"/>
                    </a:ext>
                  </a:extLst>
                </a:gridCol>
                <a:gridCol w="8153400">
                  <a:extLst>
                    <a:ext uri="{9D8B030D-6E8A-4147-A177-3AD203B41FA5}">
                      <a16:colId xmlns:a16="http://schemas.microsoft.com/office/drawing/2014/main" xmlns="" val="20002"/>
                    </a:ext>
                  </a:extLst>
                </a:gridCol>
              </a:tblGrid>
              <a:tr h="59802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extLst>
                  <a:ext uri="{0D108BD9-81ED-4DB2-BD59-A6C34878D82A}">
                    <a16:rowId xmlns:a16="http://schemas.microsoft.com/office/drawing/2014/main" xmlns="" val="10000"/>
                  </a:ext>
                </a:extLst>
              </a:tr>
              <a:tr h="86283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xmlns="" val="10001"/>
                  </a:ext>
                </a:extLst>
              </a:tr>
              <a:tr h="84843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xmlns="" val="10002"/>
                  </a:ext>
                </a:extLst>
              </a:tr>
              <a:tr h="81108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xmlns="" val="785232702"/>
                  </a:ext>
                </a:extLst>
              </a:tr>
              <a:tr h="85692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xmlns="" val="807353838"/>
                  </a:ext>
                </a:extLst>
              </a:tr>
              <a:tr h="73284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xmlns="" val="4255140992"/>
                  </a:ext>
                </a:extLst>
              </a:tr>
              <a:tr h="90512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xmlns="" val="10003"/>
                  </a:ext>
                </a:extLst>
              </a:tr>
            </a:tbl>
          </a:graphicData>
        </a:graphic>
      </p:graphicFrame>
      <p:sp>
        <p:nvSpPr>
          <p:cNvPr id="9" name="TextBox 8"/>
          <p:cNvSpPr txBox="1"/>
          <p:nvPr/>
        </p:nvSpPr>
        <p:spPr>
          <a:xfrm>
            <a:off x="-4103" y="1301236"/>
            <a:ext cx="1383421" cy="461665"/>
          </a:xfrm>
          <a:prstGeom prst="rect">
            <a:avLst/>
          </a:prstGeom>
          <a:noFill/>
        </p:spPr>
        <p:txBody>
          <a:bodyPr wrap="square" rtlCol="0">
            <a:spAutoFit/>
          </a:bodyPr>
          <a:lstStyle/>
          <a:p>
            <a:pPr algn="ctr"/>
            <a:r>
              <a:rPr lang="en-US" sz="2400" b="1" dirty="0" err="1">
                <a:latin typeface="Times New Roman" pitchFamily="18" charset="0"/>
                <a:cs typeface="Times New Roman" pitchFamily="18" charset="0"/>
              </a:rPr>
              <a:t>Từ</a:t>
            </a:r>
            <a:endParaRPr lang="en-US" sz="2400" b="1" dirty="0">
              <a:latin typeface="Times New Roman" pitchFamily="18" charset="0"/>
              <a:cs typeface="Times New Roman" pitchFamily="18" charset="0"/>
            </a:endParaRPr>
          </a:p>
        </p:txBody>
      </p:sp>
      <p:sp>
        <p:nvSpPr>
          <p:cNvPr id="13" name="TextBox 12"/>
          <p:cNvSpPr txBox="1"/>
          <p:nvPr/>
        </p:nvSpPr>
        <p:spPr>
          <a:xfrm>
            <a:off x="4114800" y="1295383"/>
            <a:ext cx="2282825" cy="461665"/>
          </a:xfrm>
          <a:prstGeom prst="rect">
            <a:avLst/>
          </a:prstGeom>
          <a:noFill/>
        </p:spPr>
        <p:txBody>
          <a:bodyPr wrap="square" rtlCol="0">
            <a:spAutoFit/>
          </a:bodyPr>
          <a:lstStyle/>
          <a:p>
            <a:pPr algn="ctr"/>
            <a:r>
              <a:rPr lang="en-US" sz="2400" b="1" dirty="0" err="1">
                <a:latin typeface="Times New Roman" pitchFamily="18" charset="0"/>
                <a:cs typeface="Times New Roman" pitchFamily="18" charset="0"/>
              </a:rPr>
              <a:t>Nghĩa</a:t>
            </a:r>
            <a:endParaRPr lang="en-US" sz="2400" b="1" dirty="0">
              <a:latin typeface="Times New Roman" pitchFamily="18" charset="0"/>
              <a:cs typeface="Times New Roman" pitchFamily="18" charset="0"/>
            </a:endParaRPr>
          </a:p>
        </p:txBody>
      </p:sp>
      <p:sp>
        <p:nvSpPr>
          <p:cNvPr id="14" name="TextBox 13"/>
          <p:cNvSpPr txBox="1"/>
          <p:nvPr/>
        </p:nvSpPr>
        <p:spPr>
          <a:xfrm>
            <a:off x="260252" y="2022479"/>
            <a:ext cx="917129" cy="461665"/>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Võ</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16" name="TextBox 15"/>
          <p:cNvSpPr txBox="1"/>
          <p:nvPr/>
        </p:nvSpPr>
        <p:spPr>
          <a:xfrm>
            <a:off x="1819164" y="1960558"/>
            <a:ext cx="3886200" cy="461665"/>
          </a:xfrm>
          <a:prstGeom prst="rect">
            <a:avLst/>
          </a:prstGeom>
          <a:noFill/>
        </p:spPr>
        <p:txBody>
          <a:bodyPr wrap="square" rtlCol="0">
            <a:spAutoFit/>
          </a:bodyPr>
          <a:lstStyle/>
          <a:p>
            <a:pPr algn="l"/>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võ</a:t>
            </a:r>
            <a:endParaRPr lang="en-US" sz="2400" dirty="0">
              <a:latin typeface="Times New Roman" pitchFamily="18" charset="0"/>
              <a:cs typeface="Times New Roman" pitchFamily="18" charset="0"/>
            </a:endParaRPr>
          </a:p>
        </p:txBody>
      </p:sp>
      <p:sp>
        <p:nvSpPr>
          <p:cNvPr id="17" name="TextBox 16"/>
          <p:cNvSpPr txBox="1"/>
          <p:nvPr/>
        </p:nvSpPr>
        <p:spPr>
          <a:xfrm>
            <a:off x="-138353" y="2846029"/>
            <a:ext cx="1768634"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Tráng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19" name="TextBox 18"/>
          <p:cNvSpPr txBox="1"/>
          <p:nvPr/>
        </p:nvSpPr>
        <p:spPr>
          <a:xfrm>
            <a:off x="1848067" y="2614532"/>
            <a:ext cx="7677150" cy="830997"/>
          </a:xfrm>
          <a:prstGeom prst="rect">
            <a:avLst/>
          </a:prstGeom>
          <a:noFill/>
        </p:spPr>
        <p:txBody>
          <a:bodyPr wrap="square" rtlCol="0">
            <a:spAutoFit/>
          </a:bodyPr>
          <a:lstStyle/>
          <a:p>
            <a:pPr algn="l"/>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a:t>
            </a:r>
          </a:p>
        </p:txBody>
      </p:sp>
      <p:sp>
        <p:nvSpPr>
          <p:cNvPr id="20" name="TextBox 19"/>
          <p:cNvSpPr txBox="1"/>
          <p:nvPr/>
        </p:nvSpPr>
        <p:spPr>
          <a:xfrm>
            <a:off x="-84060" y="3669579"/>
            <a:ext cx="1714341"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22" name="TextBox 21"/>
          <p:cNvSpPr txBox="1"/>
          <p:nvPr/>
        </p:nvSpPr>
        <p:spPr>
          <a:xfrm>
            <a:off x="1869088" y="3683746"/>
            <a:ext cx="6368555" cy="461665"/>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ngũ</a:t>
            </a:r>
            <a:r>
              <a:rPr lang="en-US" sz="2400" dirty="0">
                <a:latin typeface="Times New Roman" pitchFamily="18" charset="0"/>
                <a:cs typeface="Times New Roman" pitchFamily="18" charset="0"/>
              </a:rPr>
              <a:t>.</a:t>
            </a:r>
          </a:p>
        </p:txBody>
      </p:sp>
      <p:sp>
        <p:nvSpPr>
          <p:cNvPr id="18" name="TextBox 17">
            <a:extLst>
              <a:ext uri="{FF2B5EF4-FFF2-40B4-BE49-F238E27FC236}">
                <a16:creationId xmlns:a16="http://schemas.microsoft.com/office/drawing/2014/main" xmlns="" id="{4D37BCFF-C3A6-44C1-A606-BDCD27B5F945}"/>
              </a:ext>
            </a:extLst>
          </p:cNvPr>
          <p:cNvSpPr txBox="1"/>
          <p:nvPr/>
        </p:nvSpPr>
        <p:spPr>
          <a:xfrm>
            <a:off x="58915" y="4438304"/>
            <a:ext cx="1257383"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21" name="TextBox 20">
            <a:extLst>
              <a:ext uri="{FF2B5EF4-FFF2-40B4-BE49-F238E27FC236}">
                <a16:creationId xmlns:a16="http://schemas.microsoft.com/office/drawing/2014/main" xmlns="" id="{9827FF15-2773-4B41-8889-E5B5BA00FE3D}"/>
              </a:ext>
            </a:extLst>
          </p:cNvPr>
          <p:cNvSpPr txBox="1"/>
          <p:nvPr/>
        </p:nvSpPr>
        <p:spPr>
          <a:xfrm>
            <a:off x="-138353" y="5176979"/>
            <a:ext cx="1714341"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Dũng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23" name="TextBox 22">
            <a:extLst>
              <a:ext uri="{FF2B5EF4-FFF2-40B4-BE49-F238E27FC236}">
                <a16:creationId xmlns:a16="http://schemas.microsoft.com/office/drawing/2014/main" xmlns="" id="{8E2516E3-C783-4058-9836-F44AC18116C8}"/>
              </a:ext>
            </a:extLst>
          </p:cNvPr>
          <p:cNvSpPr txBox="1"/>
          <p:nvPr/>
        </p:nvSpPr>
        <p:spPr>
          <a:xfrm>
            <a:off x="-169561" y="6030579"/>
            <a:ext cx="1714341"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Anh </a:t>
            </a:r>
            <a:r>
              <a:rPr lang="en-US" sz="2400" dirty="0" err="1">
                <a:latin typeface="Times New Roman" pitchFamily="18" charset="0"/>
                <a:cs typeface="Times New Roman" pitchFamily="18" charset="0"/>
              </a:rPr>
              <a:t>hùng</a:t>
            </a:r>
            <a:endParaRPr lang="en-US" sz="2400" dirty="0">
              <a:latin typeface="Times New Roman" pitchFamily="18" charset="0"/>
              <a:cs typeface="Times New Roman" pitchFamily="18" charset="0"/>
            </a:endParaRPr>
          </a:p>
        </p:txBody>
      </p:sp>
      <p:sp>
        <p:nvSpPr>
          <p:cNvPr id="25" name="TextBox 24">
            <a:extLst>
              <a:ext uri="{FF2B5EF4-FFF2-40B4-BE49-F238E27FC236}">
                <a16:creationId xmlns:a16="http://schemas.microsoft.com/office/drawing/2014/main" xmlns="" id="{715DC106-4A04-4B5D-917F-9E12EC7E5AB3}"/>
              </a:ext>
            </a:extLst>
          </p:cNvPr>
          <p:cNvSpPr txBox="1"/>
          <p:nvPr/>
        </p:nvSpPr>
        <p:spPr>
          <a:xfrm>
            <a:off x="1803398" y="5168717"/>
            <a:ext cx="8045669" cy="830997"/>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hiểm</a:t>
            </a:r>
            <a:r>
              <a:rPr lang="en-US" sz="2400" dirty="0">
                <a:latin typeface="Times New Roman" pitchFamily="18" charset="0"/>
                <a:cs typeface="Times New Roman" pitchFamily="18" charset="0"/>
              </a:rPr>
              <a:t>.</a:t>
            </a:r>
          </a:p>
        </p:txBody>
      </p:sp>
      <p:sp>
        <p:nvSpPr>
          <p:cNvPr id="26" name="TextBox 25">
            <a:extLst>
              <a:ext uri="{FF2B5EF4-FFF2-40B4-BE49-F238E27FC236}">
                <a16:creationId xmlns:a16="http://schemas.microsoft.com/office/drawing/2014/main" xmlns="" id="{95A02666-27B0-42CC-91FA-CD066E9843C7}"/>
              </a:ext>
            </a:extLst>
          </p:cNvPr>
          <p:cNvSpPr txBox="1"/>
          <p:nvPr/>
        </p:nvSpPr>
        <p:spPr>
          <a:xfrm>
            <a:off x="1824419" y="6033207"/>
            <a:ext cx="8024648" cy="461665"/>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a:t>
            </a:r>
          </a:p>
        </p:txBody>
      </p:sp>
      <p:sp>
        <p:nvSpPr>
          <p:cNvPr id="11" name="Rectangle 10">
            <a:extLst>
              <a:ext uri="{FF2B5EF4-FFF2-40B4-BE49-F238E27FC236}">
                <a16:creationId xmlns:a16="http://schemas.microsoft.com/office/drawing/2014/main" xmlns="" id="{7E449DF6-5C28-4F37-BA3C-B5BB434EFBF7}"/>
              </a:ext>
            </a:extLst>
          </p:cNvPr>
          <p:cNvSpPr/>
          <p:nvPr/>
        </p:nvSpPr>
        <p:spPr>
          <a:xfrm>
            <a:off x="1848067" y="4362545"/>
            <a:ext cx="8000999" cy="803231"/>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spcBef>
                <a:spcPts val="1200"/>
              </a:spcBef>
            </a:pPr>
            <a:endParaRPr lang="en-US" sz="2400" dirty="0">
              <a:latin typeface="Times New Roman" pitchFamily="18" charset="0"/>
              <a:cs typeface="Times New Roman" pitchFamily="18" charset="0"/>
            </a:endParaRPr>
          </a:p>
          <a:p>
            <a:pPr marL="2057400" indent="-2057400" algn="l">
              <a:spcBef>
                <a:spcPts val="1200"/>
              </a:spcBef>
            </a:pP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sẵn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việc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nghĩa</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gn="ctr"/>
            <a:endParaRPr lang="vi-VN" sz="2400" dirty="0"/>
          </a:p>
        </p:txBody>
      </p:sp>
      <p:sp>
        <p:nvSpPr>
          <p:cNvPr id="27" name="TextBox 26">
            <a:extLst>
              <a:ext uri="{FF2B5EF4-FFF2-40B4-BE49-F238E27FC236}">
                <a16:creationId xmlns="" xmlns:a16="http://schemas.microsoft.com/office/drawing/2014/main" id="{FE0AA661-2014-4DBC-8194-1EC192D5D878}"/>
              </a:ext>
            </a:extLst>
          </p:cNvPr>
          <p:cNvSpPr txBox="1"/>
          <p:nvPr/>
        </p:nvSpPr>
        <p:spPr>
          <a:xfrm>
            <a:off x="35267" y="114374"/>
            <a:ext cx="9588815" cy="830997"/>
          </a:xfrm>
          <a:prstGeom prst="rect">
            <a:avLst/>
          </a:prstGeom>
          <a:noFill/>
        </p:spPr>
        <p:txBody>
          <a:bodyPr wrap="square" rtlCol="0">
            <a:spAutoFit/>
          </a:bodyPr>
          <a:lstStyle/>
          <a:p>
            <a:pPr marL="342900" indent="-342900" algn="l">
              <a:buFont typeface="Wingdings" panose="05000000000000000000" pitchFamily="2" charset="2"/>
              <a:buChar char="à"/>
            </a:pPr>
            <a:r>
              <a:rPr lang="en-US" sz="24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24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hành</a:t>
            </a:r>
            <a:r>
              <a:rPr lang="en-US" sz="24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24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nghĩa</a:t>
            </a:r>
            <a:r>
              <a:rPr lang="en-US" sz="24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hiệp</a:t>
            </a:r>
            <a:r>
              <a:rPr lang="en-US" sz="24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che</a:t>
            </a:r>
            <a:r>
              <a:rPr lang="en-US" sz="24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chở</a:t>
            </a:r>
            <a:r>
              <a:rPr lang="en-US" sz="24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giúp</a:t>
            </a:r>
            <a:r>
              <a:rPr lang="en-US" sz="24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đỡ</a:t>
            </a:r>
            <a:r>
              <a:rPr lang="en-US" sz="24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chị</a:t>
            </a:r>
            <a:r>
              <a:rPr lang="en-US" sz="24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Nhà</a:t>
            </a:r>
            <a:r>
              <a:rPr lang="en-US" sz="24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Trò</a:t>
            </a:r>
            <a:r>
              <a:rPr lang="en-US" sz="24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Dế</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Mèn</a:t>
            </a:r>
            <a:r>
              <a:rPr lang="en-US" sz="24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xứng</a:t>
            </a:r>
            <a:r>
              <a:rPr lang="en-US" sz="24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đáng</a:t>
            </a:r>
            <a:r>
              <a:rPr lang="en-US" sz="24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được</a:t>
            </a:r>
            <a:r>
              <a:rPr lang="en-US" sz="24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nhận</a:t>
            </a:r>
            <a:r>
              <a:rPr lang="en-US" sz="24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danh</a:t>
            </a:r>
            <a:r>
              <a:rPr lang="en-US" sz="24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hiệu</a:t>
            </a:r>
            <a:r>
              <a:rPr lang="en-US" sz="24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nào</a:t>
            </a:r>
            <a:r>
              <a:rPr lang="en-US" sz="24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trong</a:t>
            </a:r>
            <a:r>
              <a:rPr lang="en-US" sz="24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các</a:t>
            </a:r>
            <a:r>
              <a:rPr lang="en-US" sz="24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danh</a:t>
            </a:r>
            <a:r>
              <a:rPr lang="en-US" sz="24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hiệu</a:t>
            </a:r>
            <a:r>
              <a:rPr lang="en-US" sz="24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dưới</a:t>
            </a:r>
            <a:r>
              <a:rPr lang="en-US" sz="24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đây</a:t>
            </a:r>
            <a:endParaRPr lang="en-US" sz="2400" b="1"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8" name="Rectangle 27">
            <a:extLst>
              <a:ext uri="{FF2B5EF4-FFF2-40B4-BE49-F238E27FC236}">
                <a16:creationId xmlns:a16="http://schemas.microsoft.com/office/drawing/2014/main" xmlns="" id="{7E449DF6-5C28-4F37-BA3C-B5BB434EFBF7}"/>
              </a:ext>
            </a:extLst>
          </p:cNvPr>
          <p:cNvSpPr/>
          <p:nvPr/>
        </p:nvSpPr>
        <p:spPr>
          <a:xfrm>
            <a:off x="61186" y="4352357"/>
            <a:ext cx="1742212" cy="803231"/>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spcBef>
                <a:spcPts val="1200"/>
              </a:spcBef>
            </a:pPr>
            <a:endParaRPr lang="en-US" sz="2400" dirty="0">
              <a:latin typeface="Times New Roman" pitchFamily="18" charset="0"/>
              <a:cs typeface="Times New Roman" pitchFamily="18" charset="0"/>
            </a:endParaRPr>
          </a:p>
          <a:p>
            <a:pPr marL="2057400" indent="-2057400" algn="l">
              <a:spcBef>
                <a:spcPts val="1200"/>
              </a:spcBef>
            </a:pPr>
            <a:r>
              <a:rPr lang="en-US" sz="2400" dirty="0" err="1" smtClean="0">
                <a:latin typeface="Times New Roman" pitchFamily="18" charset="0"/>
                <a:cs typeface="Times New Roman" pitchFamily="18" charset="0"/>
              </a:rPr>
              <a:t>Hiệp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sĩ</a:t>
            </a:r>
            <a:endParaRPr lang="en-US" sz="2400" dirty="0">
              <a:latin typeface="Times New Roman" pitchFamily="18" charset="0"/>
              <a:cs typeface="Times New Roman" pitchFamily="18" charset="0"/>
            </a:endParaRPr>
          </a:p>
          <a:p>
            <a:pPr algn="ctr"/>
            <a:endParaRPr lang="vi-VN" sz="2400" dirty="0"/>
          </a:p>
        </p:txBody>
      </p:sp>
    </p:spTree>
    <p:extLst>
      <p:ext uri="{BB962C8B-B14F-4D97-AF65-F5344CB8AC3E}">
        <p14:creationId xmlns:p14="http://schemas.microsoft.com/office/powerpoint/2010/main" val="344271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2" grpId="0"/>
      <p:bldP spid="25" grpId="0"/>
      <p:bldP spid="26" grpId="0"/>
      <p:bldP spid="11"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3"/>
          <p:cNvSpPr>
            <a:spLocks noChangeArrowheads="1" noChangeShapeType="1" noTextEdit="1"/>
          </p:cNvSpPr>
          <p:nvPr/>
        </p:nvSpPr>
        <p:spPr bwMode="auto">
          <a:xfrm>
            <a:off x="1600200" y="700089"/>
            <a:ext cx="7543800" cy="762000"/>
          </a:xfrm>
          <a:prstGeom prst="rect">
            <a:avLst/>
          </a:prstGeom>
        </p:spPr>
        <p:txBody>
          <a:bodyPr wrap="none" fromWordArt="1">
            <a:prstTxWarp prst="textPlain">
              <a:avLst>
                <a:gd name="adj" fmla="val 50000"/>
              </a:avLst>
            </a:prstTxWarp>
            <a:scene3d>
              <a:camera prst="legacyPerspectiveBottom"/>
              <a:lightRig rig="legacyFlat3" dir="t"/>
            </a:scene3d>
            <a:sp3d extrusionH="430200" prstMaterial="legacyMatte">
              <a:extrusionClr>
                <a:srgbClr val="FFFF00"/>
              </a:extrusionClr>
              <a:contourClr>
                <a:srgbClr val="000099"/>
              </a:contourClr>
            </a:sp3d>
          </a:bodyPr>
          <a:lstStyle/>
          <a:p>
            <a:pPr algn="ctr"/>
            <a:r>
              <a:rPr lang="en-US" sz="3600" kern="10" dirty="0" err="1" smtClean="0">
                <a:ln w="9525">
                  <a:round/>
                  <a:headEnd/>
                  <a:tailEnd/>
                </a:ln>
                <a:solidFill>
                  <a:srgbClr val="000099"/>
                </a:solidFill>
                <a:latin typeface="Times New Roman" panose="02020603050405020304" pitchFamily="18" charset="0"/>
                <a:cs typeface="Times New Roman" panose="02020603050405020304" pitchFamily="18" charset="0"/>
              </a:rPr>
              <a:t>Câu</a:t>
            </a:r>
            <a:r>
              <a:rPr lang="en-US" sz="3600" kern="10" dirty="0" smtClean="0">
                <a:ln w="9525">
                  <a:round/>
                  <a:headEnd/>
                  <a:tailEnd/>
                </a:ln>
                <a:solidFill>
                  <a:srgbClr val="000099"/>
                </a:solidFill>
                <a:latin typeface="Times New Roman" panose="02020603050405020304" pitchFamily="18" charset="0"/>
                <a:cs typeface="Times New Roman" panose="02020603050405020304" pitchFamily="18" charset="0"/>
              </a:rPr>
              <a:t> </a:t>
            </a:r>
            <a:r>
              <a:rPr lang="en-US" sz="3600" kern="10" dirty="0" err="1" smtClean="0">
                <a:ln w="9525">
                  <a:round/>
                  <a:headEnd/>
                  <a:tailEnd/>
                </a:ln>
                <a:solidFill>
                  <a:srgbClr val="000099"/>
                </a:solidFill>
                <a:latin typeface="Times New Roman" panose="02020603050405020304" pitchFamily="18" charset="0"/>
                <a:cs typeface="Times New Roman" panose="02020603050405020304" pitchFamily="18" charset="0"/>
              </a:rPr>
              <a:t>chuyện</a:t>
            </a:r>
            <a:r>
              <a:rPr lang="en-US" sz="3600" kern="10" dirty="0" smtClean="0">
                <a:ln w="9525">
                  <a:round/>
                  <a:headEnd/>
                  <a:tailEnd/>
                </a:ln>
                <a:solidFill>
                  <a:srgbClr val="000099"/>
                </a:solidFill>
                <a:latin typeface="Times New Roman" panose="02020603050405020304" pitchFamily="18" charset="0"/>
                <a:cs typeface="Times New Roman" panose="02020603050405020304" pitchFamily="18" charset="0"/>
              </a:rPr>
              <a:t> </a:t>
            </a:r>
            <a:r>
              <a:rPr lang="en-US" sz="3600" kern="10" dirty="0" err="1" smtClean="0">
                <a:ln w="9525">
                  <a:round/>
                  <a:headEnd/>
                  <a:tailEnd/>
                </a:ln>
                <a:solidFill>
                  <a:srgbClr val="000099"/>
                </a:solidFill>
                <a:latin typeface="Times New Roman" panose="02020603050405020304" pitchFamily="18" charset="0"/>
                <a:cs typeface="Times New Roman" panose="02020603050405020304" pitchFamily="18" charset="0"/>
              </a:rPr>
              <a:t>nói</a:t>
            </a:r>
            <a:r>
              <a:rPr lang="en-US" sz="3600" kern="10" dirty="0" smtClean="0">
                <a:ln w="9525">
                  <a:round/>
                  <a:headEnd/>
                  <a:tailEnd/>
                </a:ln>
                <a:solidFill>
                  <a:srgbClr val="000099"/>
                </a:solidFill>
                <a:latin typeface="Times New Roman" panose="02020603050405020304" pitchFamily="18" charset="0"/>
                <a:cs typeface="Times New Roman" panose="02020603050405020304" pitchFamily="18" charset="0"/>
              </a:rPr>
              <a:t> </a:t>
            </a:r>
            <a:r>
              <a:rPr lang="en-US" sz="3600" kern="10" dirty="0" err="1" smtClean="0">
                <a:ln w="9525">
                  <a:round/>
                  <a:headEnd/>
                  <a:tailEnd/>
                </a:ln>
                <a:solidFill>
                  <a:srgbClr val="000099"/>
                </a:solidFill>
                <a:latin typeface="Times New Roman" panose="02020603050405020304" pitchFamily="18" charset="0"/>
                <a:cs typeface="Times New Roman" panose="02020603050405020304" pitchFamily="18" charset="0"/>
              </a:rPr>
              <a:t>về</a:t>
            </a:r>
            <a:r>
              <a:rPr lang="en-US" sz="3600" kern="10" dirty="0" smtClean="0">
                <a:ln w="9525">
                  <a:round/>
                  <a:headEnd/>
                  <a:tailEnd/>
                </a:ln>
                <a:solidFill>
                  <a:srgbClr val="000099"/>
                </a:solidFill>
                <a:latin typeface="Times New Roman" panose="02020603050405020304" pitchFamily="18" charset="0"/>
                <a:cs typeface="Times New Roman" panose="02020603050405020304" pitchFamily="18" charset="0"/>
              </a:rPr>
              <a:t> </a:t>
            </a:r>
            <a:r>
              <a:rPr lang="en-US" sz="3600" kern="10" dirty="0" err="1" smtClean="0">
                <a:ln w="9525">
                  <a:round/>
                  <a:headEnd/>
                  <a:tailEnd/>
                </a:ln>
                <a:solidFill>
                  <a:srgbClr val="000099"/>
                </a:solidFill>
                <a:latin typeface="Times New Roman" panose="02020603050405020304" pitchFamily="18" charset="0"/>
                <a:cs typeface="Times New Roman" panose="02020603050405020304" pitchFamily="18" charset="0"/>
              </a:rPr>
              <a:t>điều</a:t>
            </a:r>
            <a:r>
              <a:rPr lang="en-US" sz="3600" kern="10" dirty="0" smtClean="0">
                <a:ln w="9525">
                  <a:round/>
                  <a:headEnd/>
                  <a:tailEnd/>
                </a:ln>
                <a:solidFill>
                  <a:srgbClr val="000099"/>
                </a:solidFill>
                <a:latin typeface="Times New Roman" panose="02020603050405020304" pitchFamily="18" charset="0"/>
                <a:cs typeface="Times New Roman" panose="02020603050405020304" pitchFamily="18" charset="0"/>
              </a:rPr>
              <a:t> </a:t>
            </a:r>
            <a:r>
              <a:rPr lang="en-US" sz="3600" kern="10" dirty="0" err="1" smtClean="0">
                <a:ln w="9525">
                  <a:round/>
                  <a:headEnd/>
                  <a:tailEnd/>
                </a:ln>
                <a:solidFill>
                  <a:srgbClr val="000099"/>
                </a:solidFill>
                <a:latin typeface="Times New Roman" panose="02020603050405020304" pitchFamily="18" charset="0"/>
                <a:cs typeface="Times New Roman" panose="02020603050405020304" pitchFamily="18" charset="0"/>
              </a:rPr>
              <a:t>gì</a:t>
            </a:r>
            <a:r>
              <a:rPr lang="en-US" sz="3600" kern="10" dirty="0" smtClean="0">
                <a:ln w="9525">
                  <a:round/>
                  <a:headEnd/>
                  <a:tailEnd/>
                </a:ln>
                <a:solidFill>
                  <a:srgbClr val="000099"/>
                </a:solidFill>
                <a:latin typeface="Times New Roman" panose="02020603050405020304" pitchFamily="18" charset="0"/>
                <a:cs typeface="Times New Roman" panose="02020603050405020304" pitchFamily="18" charset="0"/>
              </a:rPr>
              <a:t>?</a:t>
            </a:r>
            <a:endParaRPr lang="en-US" sz="3600" kern="10" dirty="0">
              <a:ln w="9525">
                <a:round/>
                <a:headEnd/>
                <a:tailEnd/>
              </a:ln>
              <a:solidFill>
                <a:srgbClr val="000099"/>
              </a:solidFill>
              <a:latin typeface="Times New Roman" panose="02020603050405020304" pitchFamily="18" charset="0"/>
              <a:cs typeface="Times New Roman" panose="02020603050405020304" pitchFamily="18" charset="0"/>
            </a:endParaRPr>
          </a:p>
        </p:txBody>
      </p:sp>
      <p:sp>
        <p:nvSpPr>
          <p:cNvPr id="12292" name="Text Box 8"/>
          <p:cNvSpPr txBox="1">
            <a:spLocks noChangeArrowheads="1"/>
          </p:cNvSpPr>
          <p:nvPr/>
        </p:nvSpPr>
        <p:spPr bwMode="auto">
          <a:xfrm>
            <a:off x="2514600" y="2895601"/>
            <a:ext cx="1905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4800">
              <a:latin typeface="Times New Roman" panose="02020603050405020304" pitchFamily="18" charset="0"/>
              <a:cs typeface="Times New Roman" panose="02020603050405020304" pitchFamily="18" charset="0"/>
            </a:endParaRPr>
          </a:p>
        </p:txBody>
      </p:sp>
      <p:sp>
        <p:nvSpPr>
          <p:cNvPr id="12293" name="Text Box 11"/>
          <p:cNvSpPr txBox="1">
            <a:spLocks noChangeArrowheads="1"/>
          </p:cNvSpPr>
          <p:nvPr/>
        </p:nvSpPr>
        <p:spPr bwMode="auto">
          <a:xfrm>
            <a:off x="381000" y="4572001"/>
            <a:ext cx="3505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4800">
              <a:latin typeface="Times New Roman" panose="02020603050405020304" pitchFamily="18" charset="0"/>
              <a:cs typeface="Times New Roman" panose="02020603050405020304" pitchFamily="18" charset="0"/>
            </a:endParaRPr>
          </a:p>
        </p:txBody>
      </p:sp>
      <p:sp>
        <p:nvSpPr>
          <p:cNvPr id="21522" name="Text Box 18"/>
          <p:cNvSpPr txBox="1">
            <a:spLocks noChangeArrowheads="1"/>
          </p:cNvSpPr>
          <p:nvPr/>
        </p:nvSpPr>
        <p:spPr bwMode="auto">
          <a:xfrm>
            <a:off x="685800" y="2438401"/>
            <a:ext cx="8458200" cy="3019425"/>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800" dirty="0" smtClean="0">
                <a:latin typeface="Times New Roman" panose="02020603050405020304" pitchFamily="18" charset="0"/>
                <a:cs typeface="Times New Roman" panose="02020603050405020304" pitchFamily="18" charset="0"/>
              </a:rPr>
              <a:t>Ý </a:t>
            </a:r>
            <a:r>
              <a:rPr lang="en-US" altLang="en-US" sz="4800" dirty="0" err="1" smtClean="0">
                <a:latin typeface="Times New Roman" panose="02020603050405020304" pitchFamily="18" charset="0"/>
                <a:cs typeface="Times New Roman" panose="02020603050405020304" pitchFamily="18" charset="0"/>
              </a:rPr>
              <a:t>nghĩa</a:t>
            </a:r>
            <a:r>
              <a:rPr lang="en-US" altLang="en-US" sz="4800" dirty="0" smtClean="0">
                <a:latin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cs typeface="Times New Roman" panose="02020603050405020304" pitchFamily="18" charset="0"/>
              </a:rPr>
              <a:t>Ca</a:t>
            </a:r>
            <a:r>
              <a:rPr lang="en-US" altLang="en-US" sz="4800" dirty="0">
                <a:latin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cs typeface="Times New Roman" panose="02020603050405020304" pitchFamily="18" charset="0"/>
              </a:rPr>
              <a:t>ngợi</a:t>
            </a:r>
            <a:r>
              <a:rPr lang="en-US" altLang="en-US" sz="4800" dirty="0">
                <a:latin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cs typeface="Times New Roman" panose="02020603050405020304" pitchFamily="18" charset="0"/>
              </a:rPr>
              <a:t>Dế</a:t>
            </a:r>
            <a:r>
              <a:rPr lang="en-US" altLang="en-US" sz="4800" dirty="0">
                <a:latin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cs typeface="Times New Roman" panose="02020603050405020304" pitchFamily="18" charset="0"/>
              </a:rPr>
              <a:t>Mèn</a:t>
            </a:r>
            <a:r>
              <a:rPr lang="en-US" altLang="en-US" sz="4800" dirty="0">
                <a:latin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cs typeface="Times New Roman" panose="02020603050405020304" pitchFamily="18" charset="0"/>
              </a:rPr>
              <a:t>có</a:t>
            </a:r>
            <a:r>
              <a:rPr lang="en-US" altLang="en-US" sz="4800" dirty="0">
                <a:latin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cs typeface="Times New Roman" panose="02020603050405020304" pitchFamily="18" charset="0"/>
              </a:rPr>
              <a:t>tấm</a:t>
            </a:r>
            <a:r>
              <a:rPr lang="en-US" altLang="en-US" sz="4800" dirty="0">
                <a:latin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cs typeface="Times New Roman" panose="02020603050405020304" pitchFamily="18" charset="0"/>
              </a:rPr>
              <a:t>lòng</a:t>
            </a:r>
            <a:r>
              <a:rPr lang="en-US" altLang="en-US" sz="4800" dirty="0">
                <a:latin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cs typeface="Times New Roman" panose="02020603050405020304" pitchFamily="18" charset="0"/>
              </a:rPr>
              <a:t>nghĩa</a:t>
            </a:r>
            <a:r>
              <a:rPr lang="en-US" altLang="en-US" sz="4800" dirty="0">
                <a:latin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cs typeface="Times New Roman" panose="02020603050405020304" pitchFamily="18" charset="0"/>
              </a:rPr>
              <a:t>hiệp</a:t>
            </a:r>
            <a:r>
              <a:rPr lang="en-US" altLang="en-US" sz="4800" dirty="0">
                <a:latin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cs typeface="Times New Roman" panose="02020603050405020304" pitchFamily="18" charset="0"/>
              </a:rPr>
              <a:t>ghét</a:t>
            </a:r>
            <a:r>
              <a:rPr lang="en-US" altLang="en-US" sz="4800" dirty="0">
                <a:latin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cs typeface="Times New Roman" panose="02020603050405020304" pitchFamily="18" charset="0"/>
              </a:rPr>
              <a:t>áp</a:t>
            </a:r>
            <a:r>
              <a:rPr lang="en-US" altLang="en-US" sz="4800" dirty="0">
                <a:latin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cs typeface="Times New Roman" panose="02020603050405020304" pitchFamily="18" charset="0"/>
              </a:rPr>
              <a:t>bức</a:t>
            </a:r>
            <a:r>
              <a:rPr lang="en-US" altLang="en-US" sz="4800" dirty="0">
                <a:latin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cs typeface="Times New Roman" panose="02020603050405020304" pitchFamily="18" charset="0"/>
              </a:rPr>
              <a:t>bất</a:t>
            </a:r>
            <a:r>
              <a:rPr lang="en-US" altLang="en-US" sz="4800" dirty="0">
                <a:latin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cs typeface="Times New Roman" panose="02020603050405020304" pitchFamily="18" charset="0"/>
              </a:rPr>
              <a:t>công</a:t>
            </a:r>
            <a:r>
              <a:rPr lang="en-US" altLang="en-US" sz="4800" dirty="0">
                <a:latin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cs typeface="Times New Roman" panose="02020603050405020304" pitchFamily="18" charset="0"/>
              </a:rPr>
              <a:t>bênh</a:t>
            </a:r>
            <a:r>
              <a:rPr lang="en-US" altLang="en-US" sz="4800" dirty="0">
                <a:latin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cs typeface="Times New Roman" panose="02020603050405020304" pitchFamily="18" charset="0"/>
              </a:rPr>
              <a:t>vực</a:t>
            </a:r>
            <a:r>
              <a:rPr lang="en-US" altLang="en-US" sz="4800" dirty="0">
                <a:latin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cs typeface="Times New Roman" panose="02020603050405020304" pitchFamily="18" charset="0"/>
              </a:rPr>
              <a:t>chị</a:t>
            </a:r>
            <a:r>
              <a:rPr lang="en-US" altLang="en-US" sz="4800" dirty="0">
                <a:latin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cs typeface="Times New Roman" panose="02020603050405020304" pitchFamily="18" charset="0"/>
              </a:rPr>
              <a:t>Nhà</a:t>
            </a:r>
            <a:r>
              <a:rPr lang="en-US" altLang="en-US" sz="4800" dirty="0">
                <a:latin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cs typeface="Times New Roman" panose="02020603050405020304" pitchFamily="18" charset="0"/>
              </a:rPr>
              <a:t>Trò</a:t>
            </a:r>
            <a:r>
              <a:rPr lang="en-US" altLang="en-US" sz="4800" dirty="0">
                <a:latin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cs typeface="Times New Roman" panose="02020603050405020304" pitchFamily="18" charset="0"/>
              </a:rPr>
              <a:t>yếu</a:t>
            </a:r>
            <a:r>
              <a:rPr lang="en-US" altLang="en-US" sz="4800" dirty="0">
                <a:latin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cs typeface="Times New Roman" panose="02020603050405020304" pitchFamily="18" charset="0"/>
              </a:rPr>
              <a:t>đuối</a:t>
            </a:r>
            <a:r>
              <a:rPr lang="en-US" altLang="en-US" sz="4800" dirty="0">
                <a:latin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cs typeface="Times New Roman" panose="02020603050405020304" pitchFamily="18" charset="0"/>
              </a:rPr>
              <a:t>bất</a:t>
            </a:r>
            <a:r>
              <a:rPr lang="en-US" altLang="en-US" sz="4800" dirty="0">
                <a:latin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cs typeface="Times New Roman" panose="02020603050405020304" pitchFamily="18" charset="0"/>
              </a:rPr>
              <a:t>hạnh</a:t>
            </a:r>
            <a:r>
              <a:rPr lang="en-US" altLang="en-US" sz="4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46080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522"/>
                                        </p:tgtEl>
                                        <p:attrNameLst>
                                          <p:attrName>style.visibility</p:attrName>
                                        </p:attrNameLst>
                                      </p:cBhvr>
                                      <p:to>
                                        <p:strVal val="visible"/>
                                      </p:to>
                                    </p:set>
                                    <p:anim calcmode="lin" valueType="num">
                                      <p:cBhvr>
                                        <p:cTn id="7" dur="500" fill="hold"/>
                                        <p:tgtEl>
                                          <p:spTgt spid="21522"/>
                                        </p:tgtEl>
                                        <p:attrNameLst>
                                          <p:attrName>ppt_w</p:attrName>
                                        </p:attrNameLst>
                                      </p:cBhvr>
                                      <p:tavLst>
                                        <p:tav tm="0">
                                          <p:val>
                                            <p:fltVal val="0"/>
                                          </p:val>
                                        </p:tav>
                                        <p:tav tm="100000">
                                          <p:val>
                                            <p:strVal val="#ppt_w"/>
                                          </p:val>
                                        </p:tav>
                                      </p:tavLst>
                                    </p:anim>
                                    <p:anim calcmode="lin" valueType="num">
                                      <p:cBhvr>
                                        <p:cTn id="8" dur="500" fill="hold"/>
                                        <p:tgtEl>
                                          <p:spTgt spid="21522"/>
                                        </p:tgtEl>
                                        <p:attrNameLst>
                                          <p:attrName>ppt_h</p:attrName>
                                        </p:attrNameLst>
                                      </p:cBhvr>
                                      <p:tavLst>
                                        <p:tav tm="0">
                                          <p:val>
                                            <p:fltVal val="0"/>
                                          </p:val>
                                        </p:tav>
                                        <p:tav tm="100000">
                                          <p:val>
                                            <p:strVal val="#ppt_h"/>
                                          </p:val>
                                        </p:tav>
                                      </p:tavLst>
                                    </p:anim>
                                    <p:animEffect transition="in" filter="fade">
                                      <p:cBhvr>
                                        <p:cTn id="9" dur="500"/>
                                        <p:tgtEl>
                                          <p:spTgt spid="21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3"/>
          <p:cNvSpPr>
            <a:spLocks noChangeArrowheads="1" noChangeShapeType="1" noTextEdit="1"/>
          </p:cNvSpPr>
          <p:nvPr/>
        </p:nvSpPr>
        <p:spPr bwMode="auto">
          <a:xfrm>
            <a:off x="1066800" y="2545557"/>
            <a:ext cx="7543800" cy="762000"/>
          </a:xfrm>
          <a:prstGeom prst="rect">
            <a:avLst/>
          </a:prstGeom>
        </p:spPr>
        <p:txBody>
          <a:bodyPr wrap="none" fromWordArt="1">
            <a:prstTxWarp prst="textPlain">
              <a:avLst>
                <a:gd name="adj" fmla="val 50000"/>
              </a:avLst>
            </a:prstTxWarp>
            <a:scene3d>
              <a:camera prst="legacyPerspectiveBottom"/>
              <a:lightRig rig="legacyFlat3" dir="t"/>
            </a:scene3d>
            <a:sp3d extrusionH="430200" prstMaterial="legacyMatte">
              <a:extrusionClr>
                <a:srgbClr val="FFFF00"/>
              </a:extrusionClr>
              <a:contourClr>
                <a:srgbClr val="000099"/>
              </a:contourClr>
            </a:sp3d>
          </a:bodyPr>
          <a:lstStyle/>
          <a:p>
            <a:pPr algn="ctr"/>
            <a:r>
              <a:rPr lang="en-US" sz="3600" kern="10" dirty="0" err="1" smtClean="0">
                <a:ln w="9525">
                  <a:round/>
                  <a:headEnd/>
                  <a:tailEnd/>
                </a:ln>
                <a:solidFill>
                  <a:srgbClr val="000099"/>
                </a:solidFill>
                <a:latin typeface="Times New Roman" panose="02020603050405020304" pitchFamily="18" charset="0"/>
                <a:cs typeface="Times New Roman" panose="02020603050405020304" pitchFamily="18" charset="0"/>
              </a:rPr>
              <a:t>Luyện</a:t>
            </a:r>
            <a:r>
              <a:rPr lang="en-US" sz="3600" kern="10" dirty="0" smtClean="0">
                <a:ln w="9525">
                  <a:round/>
                  <a:headEnd/>
                  <a:tailEnd/>
                </a:ln>
                <a:solidFill>
                  <a:srgbClr val="000099"/>
                </a:solidFill>
                <a:latin typeface="Times New Roman" panose="02020603050405020304" pitchFamily="18" charset="0"/>
                <a:cs typeface="Times New Roman" panose="02020603050405020304" pitchFamily="18" charset="0"/>
              </a:rPr>
              <a:t> </a:t>
            </a:r>
            <a:r>
              <a:rPr lang="en-US" sz="3600" kern="10" dirty="0" err="1" smtClean="0">
                <a:ln w="9525">
                  <a:round/>
                  <a:headEnd/>
                  <a:tailEnd/>
                </a:ln>
                <a:solidFill>
                  <a:srgbClr val="000099"/>
                </a:solidFill>
                <a:latin typeface="Times New Roman" panose="02020603050405020304" pitchFamily="18" charset="0"/>
                <a:cs typeface="Times New Roman" panose="02020603050405020304" pitchFamily="18" charset="0"/>
              </a:rPr>
              <a:t>đọc</a:t>
            </a:r>
            <a:r>
              <a:rPr lang="en-US" sz="3600" kern="10" dirty="0" smtClean="0">
                <a:ln w="9525">
                  <a:round/>
                  <a:headEnd/>
                  <a:tailEnd/>
                </a:ln>
                <a:solidFill>
                  <a:srgbClr val="000099"/>
                </a:solidFill>
                <a:latin typeface="Times New Roman" panose="02020603050405020304" pitchFamily="18" charset="0"/>
                <a:cs typeface="Times New Roman" panose="02020603050405020304" pitchFamily="18" charset="0"/>
              </a:rPr>
              <a:t> </a:t>
            </a:r>
            <a:r>
              <a:rPr lang="en-US" sz="3600" kern="10" dirty="0" err="1" smtClean="0">
                <a:ln w="9525">
                  <a:round/>
                  <a:headEnd/>
                  <a:tailEnd/>
                </a:ln>
                <a:solidFill>
                  <a:srgbClr val="000099"/>
                </a:solidFill>
                <a:latin typeface="Times New Roman" panose="02020603050405020304" pitchFamily="18" charset="0"/>
                <a:cs typeface="Times New Roman" panose="02020603050405020304" pitchFamily="18" charset="0"/>
              </a:rPr>
              <a:t>diễn</a:t>
            </a:r>
            <a:r>
              <a:rPr lang="en-US" sz="3600" kern="10" dirty="0" smtClean="0">
                <a:ln w="9525">
                  <a:round/>
                  <a:headEnd/>
                  <a:tailEnd/>
                </a:ln>
                <a:solidFill>
                  <a:srgbClr val="000099"/>
                </a:solidFill>
                <a:latin typeface="Times New Roman" panose="02020603050405020304" pitchFamily="18" charset="0"/>
                <a:cs typeface="Times New Roman" panose="02020603050405020304" pitchFamily="18" charset="0"/>
              </a:rPr>
              <a:t> </a:t>
            </a:r>
            <a:r>
              <a:rPr lang="en-US" sz="3600" kern="10" dirty="0" err="1" smtClean="0">
                <a:ln w="9525">
                  <a:round/>
                  <a:headEnd/>
                  <a:tailEnd/>
                </a:ln>
                <a:solidFill>
                  <a:srgbClr val="000099"/>
                </a:solidFill>
                <a:latin typeface="Times New Roman" panose="02020603050405020304" pitchFamily="18" charset="0"/>
                <a:cs typeface="Times New Roman" panose="02020603050405020304" pitchFamily="18" charset="0"/>
              </a:rPr>
              <a:t>cảm</a:t>
            </a:r>
            <a:endParaRPr lang="en-US" sz="3600" kern="10" dirty="0">
              <a:ln w="9525">
                <a:round/>
                <a:headEnd/>
                <a:tailEnd/>
              </a:ln>
              <a:solidFill>
                <a:srgbClr val="000099"/>
              </a:solidFill>
              <a:latin typeface="Times New Roman" panose="02020603050405020304" pitchFamily="18" charset="0"/>
              <a:cs typeface="Times New Roman" panose="02020603050405020304" pitchFamily="18" charset="0"/>
            </a:endParaRPr>
          </a:p>
        </p:txBody>
      </p:sp>
      <p:sp>
        <p:nvSpPr>
          <p:cNvPr id="12292" name="Text Box 8"/>
          <p:cNvSpPr txBox="1">
            <a:spLocks noChangeArrowheads="1"/>
          </p:cNvSpPr>
          <p:nvPr/>
        </p:nvSpPr>
        <p:spPr bwMode="auto">
          <a:xfrm>
            <a:off x="2514600" y="2895601"/>
            <a:ext cx="1905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4800">
              <a:latin typeface="Times New Roman" panose="02020603050405020304" pitchFamily="18" charset="0"/>
              <a:cs typeface="Times New Roman" panose="02020603050405020304" pitchFamily="18" charset="0"/>
            </a:endParaRPr>
          </a:p>
        </p:txBody>
      </p:sp>
      <p:sp>
        <p:nvSpPr>
          <p:cNvPr id="12293" name="Text Box 11"/>
          <p:cNvSpPr txBox="1">
            <a:spLocks noChangeArrowheads="1"/>
          </p:cNvSpPr>
          <p:nvPr/>
        </p:nvSpPr>
        <p:spPr bwMode="auto">
          <a:xfrm>
            <a:off x="381000" y="4572001"/>
            <a:ext cx="3505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9681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2438400" y="2438400"/>
            <a:ext cx="4540250" cy="584775"/>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Nêu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giọng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toàn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bài</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8" name="TextBox 3"/>
          <p:cNvSpPr txBox="1">
            <a:spLocks noChangeArrowheads="1"/>
          </p:cNvSpPr>
          <p:nvPr/>
        </p:nvSpPr>
        <p:spPr bwMode="auto">
          <a:xfrm>
            <a:off x="2133600" y="3429000"/>
            <a:ext cx="5715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r>
              <a:rPr lang="en-US" sz="3200" b="1" dirty="0" err="1" smtClean="0">
                <a:solidFill>
                  <a:srgbClr val="FF0000"/>
                </a:solidFill>
                <a:cs typeface="Times New Roman" panose="02020603050405020304" pitchFamily="18" charset="0"/>
              </a:rPr>
              <a:t>Toàn</a:t>
            </a:r>
            <a:r>
              <a:rPr lang="en-US" sz="3200" b="1" dirty="0" smtClean="0">
                <a:solidFill>
                  <a:srgbClr val="FF0000"/>
                </a:solidFill>
                <a:cs typeface="Times New Roman" panose="02020603050405020304" pitchFamily="18" charset="0"/>
              </a:rPr>
              <a:t> </a:t>
            </a:r>
            <a:r>
              <a:rPr lang="en-US" sz="3200" b="1" dirty="0" err="1" smtClean="0">
                <a:solidFill>
                  <a:srgbClr val="FF0000"/>
                </a:solidFill>
                <a:cs typeface="Times New Roman" panose="02020603050405020304" pitchFamily="18" charset="0"/>
              </a:rPr>
              <a:t>bài</a:t>
            </a:r>
            <a:r>
              <a:rPr lang="en-US" sz="3200" b="1" dirty="0" smtClean="0">
                <a:solidFill>
                  <a:srgbClr val="FF0000"/>
                </a:solidFill>
                <a:cs typeface="Times New Roman" panose="02020603050405020304" pitchFamily="18" charset="0"/>
              </a:rPr>
              <a:t> </a:t>
            </a:r>
            <a:r>
              <a:rPr lang="en-US" sz="3200" b="1" dirty="0" err="1" smtClean="0">
                <a:solidFill>
                  <a:srgbClr val="FF0000"/>
                </a:solidFill>
                <a:cs typeface="Times New Roman" panose="02020603050405020304" pitchFamily="18" charset="0"/>
              </a:rPr>
              <a:t>đọc</a:t>
            </a:r>
            <a:r>
              <a:rPr lang="en-US" sz="3200" b="1" dirty="0" smtClean="0">
                <a:solidFill>
                  <a:srgbClr val="FF0000"/>
                </a:solidFill>
                <a:cs typeface="Times New Roman" panose="02020603050405020304" pitchFamily="18" charset="0"/>
              </a:rPr>
              <a:t> </a:t>
            </a:r>
            <a:r>
              <a:rPr lang="en-US" sz="3200" b="1" dirty="0" err="1" smtClean="0">
                <a:solidFill>
                  <a:srgbClr val="FF0000"/>
                </a:solidFill>
                <a:cs typeface="Times New Roman" panose="02020603050405020304" pitchFamily="18" charset="0"/>
              </a:rPr>
              <a:t>giọng</a:t>
            </a:r>
            <a:r>
              <a:rPr lang="en-US" sz="3200" b="1" dirty="0" smtClean="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kể</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chậm</a:t>
            </a:r>
            <a:r>
              <a:rPr lang="en-US" sz="3200" b="1" dirty="0">
                <a:solidFill>
                  <a:srgbClr val="FF0000"/>
                </a:solidFill>
                <a:cs typeface="Times New Roman" panose="02020603050405020304" pitchFamily="18" charset="0"/>
              </a:rPr>
              <a:t> </a:t>
            </a:r>
            <a:r>
              <a:rPr lang="en-US" sz="3200" b="1" dirty="0" err="1" smtClean="0">
                <a:solidFill>
                  <a:srgbClr val="FF0000"/>
                </a:solidFill>
                <a:cs typeface="Times New Roman" panose="02020603050405020304" pitchFamily="18" charset="0"/>
              </a:rPr>
              <a:t>rãi,phân</a:t>
            </a:r>
            <a:r>
              <a:rPr lang="en-US" sz="3200" b="1" dirty="0" smtClean="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biệt</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lời</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nhân</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vật</a:t>
            </a:r>
            <a:endParaRPr lang="en-US" sz="3200" b="1" dirty="0">
              <a:solidFill>
                <a:srgbClr val="FF0000"/>
              </a:solidFill>
              <a:cs typeface="Times New Roman" panose="02020603050405020304" pitchFamily="18" charset="0"/>
            </a:endParaRPr>
          </a:p>
          <a:p>
            <a:pPr algn="just" eaLnBrk="1" hangingPunct="1"/>
            <a:r>
              <a:rPr lang="en-US" sz="3200" b="1" dirty="0" err="1" smtClean="0">
                <a:solidFill>
                  <a:srgbClr val="FF0000"/>
                </a:solidFill>
                <a:cs typeface="Times New Roman" panose="02020603050405020304" pitchFamily="18" charset="0"/>
              </a:rPr>
              <a:t>Dế</a:t>
            </a:r>
            <a:r>
              <a:rPr lang="en-US" sz="3200" b="1" dirty="0" smtClean="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Mèn</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mạnh</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mẽ</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dứt</a:t>
            </a:r>
            <a:r>
              <a:rPr lang="en-US" sz="3200" b="1" dirty="0">
                <a:solidFill>
                  <a:srgbClr val="FF0000"/>
                </a:solidFill>
                <a:cs typeface="Times New Roman" panose="02020603050405020304" pitchFamily="18" charset="0"/>
              </a:rPr>
              <a:t> </a:t>
            </a:r>
            <a:r>
              <a:rPr lang="en-US" sz="3200" b="1" dirty="0" err="1" smtClean="0">
                <a:solidFill>
                  <a:srgbClr val="FF0000"/>
                </a:solidFill>
                <a:cs typeface="Times New Roman" panose="02020603050405020304" pitchFamily="18" charset="0"/>
              </a:rPr>
              <a:t>khoát</a:t>
            </a:r>
            <a:r>
              <a:rPr lang="en-US" sz="3200" b="1" dirty="0" smtClean="0">
                <a:solidFill>
                  <a:srgbClr val="FF0000"/>
                </a:solidFill>
                <a:cs typeface="Times New Roman" panose="02020603050405020304" pitchFamily="18" charset="0"/>
              </a:rPr>
              <a:t>, </a:t>
            </a:r>
            <a:r>
              <a:rPr lang="en-US" sz="3200" b="1" dirty="0" err="1" smtClean="0">
                <a:solidFill>
                  <a:srgbClr val="FF0000"/>
                </a:solidFill>
                <a:cs typeface="Times New Roman" panose="02020603050405020304" pitchFamily="18" charset="0"/>
              </a:rPr>
              <a:t>oai</a:t>
            </a:r>
            <a:r>
              <a:rPr lang="en-US" sz="3200" b="1" dirty="0" smtClean="0">
                <a:solidFill>
                  <a:srgbClr val="FF0000"/>
                </a:solidFill>
                <a:cs typeface="Times New Roman" panose="02020603050405020304" pitchFamily="18" charset="0"/>
              </a:rPr>
              <a:t> </a:t>
            </a:r>
            <a:r>
              <a:rPr lang="en-US" sz="3200" b="1" dirty="0" err="1" smtClean="0">
                <a:solidFill>
                  <a:srgbClr val="FF0000"/>
                </a:solidFill>
                <a:cs typeface="Times New Roman" panose="02020603050405020304" pitchFamily="18" charset="0"/>
              </a:rPr>
              <a:t>phong</a:t>
            </a:r>
            <a:endParaRPr lang="en-US" sz="3200" b="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295700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09600" y="1600200"/>
            <a:ext cx="8610600" cy="4711482"/>
            <a:chOff x="609600" y="1219200"/>
            <a:chExt cx="8610600" cy="4711482"/>
          </a:xfrm>
        </p:grpSpPr>
        <p:sp>
          <p:nvSpPr>
            <p:cNvPr id="9" name="Text Box 6">
              <a:extLst>
                <a:ext uri="{FF2B5EF4-FFF2-40B4-BE49-F238E27FC236}">
                  <a16:creationId xmlns:a16="http://schemas.microsoft.com/office/drawing/2014/main" xmlns="" id="{3ED334A9-6CAE-487A-A5A1-90FE17F2FCC7}"/>
                </a:ext>
              </a:extLst>
            </p:cNvPr>
            <p:cNvSpPr txBox="1">
              <a:spLocks noChangeArrowheads="1"/>
            </p:cNvSpPr>
            <p:nvPr/>
          </p:nvSpPr>
          <p:spPr bwMode="auto">
            <a:xfrm>
              <a:off x="609600" y="1219200"/>
              <a:ext cx="86106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50000"/>
                </a:spcBef>
                <a:spcAft>
                  <a:spcPct val="0"/>
                </a:spcAft>
                <a:buNone/>
              </a:pPr>
              <a:r>
                <a:rPr lang="en-US" altLang="en-US" sz="2800" dirty="0">
                  <a:solidFill>
                    <a:srgbClr val="3333FF"/>
                  </a:solidFill>
                </a:rPr>
                <a:t>    </a:t>
              </a:r>
              <a:r>
                <a:rPr lang="en-US" altLang="en-US" sz="2800" b="1" dirty="0" err="1">
                  <a:solidFill>
                    <a:srgbClr val="3333FF"/>
                  </a:solidFill>
                  <a:latin typeface="Times New Roman" panose="02020603050405020304" pitchFamily="18" charset="0"/>
                  <a:cs typeface="Times New Roman" panose="02020603050405020304" pitchFamily="18" charset="0"/>
                </a:rPr>
                <a:t>Từ</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trong</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hốc</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đá</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một</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mụ</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nhện</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cái</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cong</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chân</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nhảy</a:t>
              </a:r>
              <a:r>
                <a:rPr lang="en-US" altLang="en-US" sz="2800" b="1" dirty="0">
                  <a:solidFill>
                    <a:srgbClr val="3333FF"/>
                  </a:solidFill>
                  <a:latin typeface="Times New Roman" panose="02020603050405020304" pitchFamily="18" charset="0"/>
                  <a:cs typeface="Times New Roman" panose="02020603050405020304" pitchFamily="18" charset="0"/>
                </a:rPr>
                <a:t> ra, </a:t>
              </a:r>
              <a:r>
                <a:rPr lang="en-US" altLang="en-US" sz="2800" b="1" dirty="0" err="1">
                  <a:solidFill>
                    <a:srgbClr val="3333FF"/>
                  </a:solidFill>
                  <a:latin typeface="Times New Roman" panose="02020603050405020304" pitchFamily="18" charset="0"/>
                  <a:cs typeface="Times New Roman" panose="02020603050405020304" pitchFamily="18" charset="0"/>
                </a:rPr>
                <a:t>hai</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bên</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có</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hai</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nhện</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vách</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0066FF"/>
                  </a:solidFill>
                  <a:latin typeface="Times New Roman" panose="02020603050405020304" pitchFamily="18" charset="0"/>
                  <a:cs typeface="Times New Roman" panose="02020603050405020304" pitchFamily="18" charset="0"/>
                </a:rPr>
                <a:t>nhảy</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kèm</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Dáng</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đây</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là</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vị</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chúa</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trùm</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nhà</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nhện</a:t>
              </a:r>
              <a:r>
                <a:rPr lang="en-US" altLang="en-US" sz="2800" b="1" dirty="0">
                  <a:solidFill>
                    <a:srgbClr val="3333FF"/>
                  </a:solidFill>
                  <a:latin typeface="Times New Roman" panose="02020603050405020304" pitchFamily="18" charset="0"/>
                  <a:cs typeface="Times New Roman" panose="02020603050405020304" pitchFamily="18" charset="0"/>
                </a:rPr>
                <a:t>. Nom </a:t>
              </a:r>
              <a:r>
                <a:rPr lang="en-US" altLang="en-US" sz="2800" b="1" dirty="0" err="1">
                  <a:solidFill>
                    <a:srgbClr val="3333FF"/>
                  </a:solidFill>
                  <a:latin typeface="Times New Roman" panose="02020603050405020304" pitchFamily="18" charset="0"/>
                  <a:cs typeface="Times New Roman" panose="02020603050405020304" pitchFamily="18" charset="0"/>
                </a:rPr>
                <a:t>cũng</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đanh</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đá</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nặc</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nô</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lắm</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Tôi</a:t>
              </a:r>
              <a:r>
                <a:rPr lang="en-US" altLang="en-US" sz="2800" b="1" dirty="0">
                  <a:solidFill>
                    <a:srgbClr val="3333FF"/>
                  </a:solidFill>
                  <a:latin typeface="Times New Roman" panose="02020603050405020304" pitchFamily="18" charset="0"/>
                  <a:cs typeface="Times New Roman" panose="02020603050405020304" pitchFamily="18" charset="0"/>
                </a:rPr>
                <a:t> quay </a:t>
              </a:r>
              <a:r>
                <a:rPr lang="en-US" altLang="en-US" sz="2800" b="1" dirty="0" err="1">
                  <a:solidFill>
                    <a:srgbClr val="3333FF"/>
                  </a:solidFill>
                  <a:latin typeface="Times New Roman" panose="02020603050405020304" pitchFamily="18" charset="0"/>
                  <a:cs typeface="Times New Roman" panose="02020603050405020304" pitchFamily="18" charset="0"/>
                </a:rPr>
                <a:t>phắt</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lưng</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phóng</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càng</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đạp</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phanh</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phách</a:t>
              </a:r>
              <a:r>
                <a:rPr lang="en-US" altLang="en-US" sz="2800" b="1" dirty="0">
                  <a:solidFill>
                    <a:srgbClr val="3333FF"/>
                  </a:solidFill>
                  <a:latin typeface="Times New Roman" panose="02020603050405020304" pitchFamily="18" charset="0"/>
                  <a:cs typeface="Times New Roman" panose="02020603050405020304" pitchFamily="18" charset="0"/>
                </a:rPr>
                <a:t> ra </a:t>
              </a:r>
              <a:r>
                <a:rPr lang="en-US" altLang="en-US" sz="2800" b="1" dirty="0" err="1">
                  <a:solidFill>
                    <a:srgbClr val="3333FF"/>
                  </a:solidFill>
                  <a:latin typeface="Times New Roman" panose="02020603050405020304" pitchFamily="18" charset="0"/>
                  <a:cs typeface="Times New Roman" panose="02020603050405020304" pitchFamily="18" charset="0"/>
                </a:rPr>
                <a:t>oai</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Mụ</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nhện</a:t>
              </a:r>
              <a:r>
                <a:rPr lang="en-US" altLang="en-US" sz="2800" b="1" dirty="0">
                  <a:solidFill>
                    <a:srgbClr val="3333FF"/>
                  </a:solidFill>
                  <a:latin typeface="Times New Roman" panose="02020603050405020304" pitchFamily="18" charset="0"/>
                  <a:cs typeface="Times New Roman" panose="02020603050405020304" pitchFamily="18" charset="0"/>
                </a:rPr>
                <a:t> co </a:t>
              </a:r>
              <a:r>
                <a:rPr lang="en-US" altLang="en-US" sz="2800" b="1" dirty="0" err="1">
                  <a:solidFill>
                    <a:srgbClr val="3333FF"/>
                  </a:solidFill>
                  <a:latin typeface="Times New Roman" panose="02020603050405020304" pitchFamily="18" charset="0"/>
                  <a:cs typeface="Times New Roman" panose="02020603050405020304" pitchFamily="18" charset="0"/>
                </a:rPr>
                <a:t>rúm</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lại</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rồi</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cứ</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rập</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đầu</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xuống</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đất</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như</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cái</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chày</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giã</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gạo</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Tôi</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smtClean="0">
                  <a:solidFill>
                    <a:srgbClr val="3333FF"/>
                  </a:solidFill>
                  <a:latin typeface="Times New Roman" panose="02020603050405020304" pitchFamily="18" charset="0"/>
                  <a:cs typeface="Times New Roman" panose="02020603050405020304" pitchFamily="18" charset="0"/>
                </a:rPr>
                <a:t>thét</a:t>
              </a:r>
              <a:r>
                <a:rPr lang="en-US" altLang="en-US" sz="2800" b="1" dirty="0" smtClean="0">
                  <a:solidFill>
                    <a:srgbClr val="3333FF"/>
                  </a:solidFill>
                  <a:latin typeface="Times New Roman" panose="02020603050405020304" pitchFamily="18" charset="0"/>
                  <a:cs typeface="Times New Roman" panose="02020603050405020304" pitchFamily="18" charset="0"/>
                </a:rPr>
                <a:t>:</a:t>
              </a:r>
              <a:endParaRPr lang="en-US" altLang="en-US" sz="2800" b="1" dirty="0">
                <a:solidFill>
                  <a:srgbClr val="3333FF"/>
                </a:solidFill>
                <a:latin typeface="Times New Roman" panose="02020603050405020304" pitchFamily="18" charset="0"/>
                <a:cs typeface="Times New Roman" panose="02020603050405020304" pitchFamily="18" charset="0"/>
              </a:endParaRPr>
            </a:p>
            <a:p>
              <a:pPr algn="just" eaLnBrk="1" hangingPunct="1">
                <a:spcBef>
                  <a:spcPct val="50000"/>
                </a:spcBef>
                <a:buNone/>
                <a:defRPr/>
              </a:pPr>
              <a:endParaRPr lang="en-US" altLang="en-US" sz="2800" b="1" dirty="0">
                <a:solidFill>
                  <a:srgbClr val="3333FF"/>
                </a:solidFill>
                <a:latin typeface="Times New Roman" panose="02020603050405020304" pitchFamily="18" charset="0"/>
                <a:cs typeface="Times New Roman" panose="02020603050405020304" pitchFamily="18" charset="0"/>
              </a:endParaRPr>
            </a:p>
          </p:txBody>
        </p:sp>
        <p:sp>
          <p:nvSpPr>
            <p:cNvPr id="10" name="Text Box 7">
              <a:extLst>
                <a:ext uri="{FF2B5EF4-FFF2-40B4-BE49-F238E27FC236}">
                  <a16:creationId xmlns:a16="http://schemas.microsoft.com/office/drawing/2014/main" xmlns="" id="{78DB8256-34C8-48A3-ABCC-04B61E9583F6}"/>
                </a:ext>
              </a:extLst>
            </p:cNvPr>
            <p:cNvSpPr txBox="1">
              <a:spLocks noChangeArrowheads="1"/>
            </p:cNvSpPr>
            <p:nvPr/>
          </p:nvSpPr>
          <p:spPr bwMode="auto">
            <a:xfrm>
              <a:off x="685800" y="4114800"/>
              <a:ext cx="8534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None/>
                <a:defRPr/>
              </a:pP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Các</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người</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có</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của</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ăn</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của</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để</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béo</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múp</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béo</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míp</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mà</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cứ</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đòi</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mãi</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một</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tí</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tẹo</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nợ</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đã</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mấy</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đời</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rồi</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Lại</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còn</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kéo</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bè</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kéo</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cánh</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đánh</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đập</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một</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cô</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gái</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yếu</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ớt</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thế</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này</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Thật</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đáng</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xấu</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smtClean="0">
                  <a:solidFill>
                    <a:srgbClr val="3333FF"/>
                  </a:solidFill>
                  <a:latin typeface="Times New Roman" panose="02020603050405020304" pitchFamily="18" charset="0"/>
                  <a:cs typeface="Times New Roman" panose="02020603050405020304" pitchFamily="18" charset="0"/>
                </a:rPr>
                <a:t>hổ</a:t>
              </a:r>
              <a:r>
                <a:rPr lang="en-US" altLang="en-US" sz="2800" b="1" dirty="0" smtClean="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Có</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phá</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hết</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các</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vòng</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vây</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đi</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smtClean="0">
                  <a:solidFill>
                    <a:srgbClr val="3333FF"/>
                  </a:solidFill>
                  <a:latin typeface="Times New Roman" panose="02020603050405020304" pitchFamily="18" charset="0"/>
                  <a:cs typeface="Times New Roman" panose="02020603050405020304" pitchFamily="18" charset="0"/>
                </a:rPr>
                <a:t>không</a:t>
              </a:r>
              <a:r>
                <a:rPr lang="en-US" altLang="en-US" sz="2800" b="1" dirty="0" smtClean="0">
                  <a:solidFill>
                    <a:srgbClr val="3333FF"/>
                  </a:solidFill>
                  <a:latin typeface="Times New Roman" panose="02020603050405020304" pitchFamily="18" charset="0"/>
                  <a:cs typeface="Times New Roman" panose="02020603050405020304" pitchFamily="18" charset="0"/>
                </a:rPr>
                <a:t>? </a:t>
              </a:r>
              <a:endParaRPr lang="en-US" altLang="en-US" sz="2800" b="1" dirty="0">
                <a:solidFill>
                  <a:srgbClr val="3333FF"/>
                </a:solidFill>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xmlns="" id="{69978FF8-D8AF-4886-B676-D335294F0489}"/>
                </a:ext>
              </a:extLst>
            </p:cNvPr>
            <p:cNvCxnSpPr>
              <a:cxnSpLocks/>
            </p:cNvCxnSpPr>
            <p:nvPr/>
          </p:nvCxnSpPr>
          <p:spPr>
            <a:xfrm flipH="1">
              <a:off x="4419600" y="3047999"/>
              <a:ext cx="152400" cy="3352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 name="Rounded Rectangle 4"/>
          <p:cNvSpPr/>
          <p:nvPr/>
        </p:nvSpPr>
        <p:spPr bwMode="auto">
          <a:xfrm>
            <a:off x="2527300" y="548640"/>
            <a:ext cx="4775200" cy="609600"/>
          </a:xfrm>
          <a:prstGeom prst="roundRect">
            <a:avLst/>
          </a:prstGeom>
          <a:solidFill>
            <a:srgbClr val="FFD7AF"/>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b="1" dirty="0" err="1" smtClean="0">
                <a:latin typeface="Times New Roman" panose="02020603050405020304" pitchFamily="18" charset="0"/>
                <a:cs typeface="Times New Roman" panose="02020603050405020304" pitchFamily="18" charset="0"/>
              </a:rPr>
              <a:t>Đọc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diễn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cảm</a:t>
            </a:r>
            <a:endPar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6500074"/>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a:extLst>
              <a:ext uri="{FF2B5EF4-FFF2-40B4-BE49-F238E27FC236}">
                <a16:creationId xmlns:a16="http://schemas.microsoft.com/office/drawing/2014/main" xmlns="" id="{3ED334A9-6CAE-487A-A5A1-90FE17F2FCC7}"/>
              </a:ext>
            </a:extLst>
          </p:cNvPr>
          <p:cNvSpPr txBox="1">
            <a:spLocks noChangeArrowheads="1"/>
          </p:cNvSpPr>
          <p:nvPr/>
        </p:nvSpPr>
        <p:spPr bwMode="auto">
          <a:xfrm>
            <a:off x="762000" y="1371600"/>
            <a:ext cx="86106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50000"/>
              </a:spcBef>
              <a:spcAft>
                <a:spcPct val="0"/>
              </a:spcAft>
              <a:buNone/>
            </a:pPr>
            <a:r>
              <a:rPr lang="en-US" altLang="en-US" sz="2800" dirty="0">
                <a:solidFill>
                  <a:srgbClr val="000000"/>
                </a:solidFill>
              </a:rPr>
              <a:t>    </a:t>
            </a:r>
            <a:r>
              <a:rPr lang="en-US" altLang="en-US" sz="2800" b="1" dirty="0" err="1">
                <a:solidFill>
                  <a:srgbClr val="0070C0"/>
                </a:solidFill>
                <a:latin typeface="Times New Roman" panose="02020603050405020304" pitchFamily="18" charset="0"/>
                <a:cs typeface="Times New Roman" panose="02020603050405020304" pitchFamily="18" charset="0"/>
              </a:rPr>
              <a:t>Từ</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trong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hốc</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đá</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một</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mụ</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nhện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cái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cong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chân</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nhảy</a:t>
            </a:r>
            <a:r>
              <a:rPr lang="en-US" altLang="en-US" sz="2800" b="1" dirty="0">
                <a:solidFill>
                  <a:srgbClr val="0070C0"/>
                </a:solidFill>
                <a:latin typeface="Times New Roman" panose="02020603050405020304" pitchFamily="18" charset="0"/>
                <a:cs typeface="Times New Roman" panose="02020603050405020304" pitchFamily="18" charset="0"/>
              </a:rPr>
              <a:t> ra, </a:t>
            </a:r>
            <a:r>
              <a:rPr lang="en-US" altLang="en-US" sz="2800" b="1" dirty="0" err="1">
                <a:solidFill>
                  <a:srgbClr val="0070C0"/>
                </a:solidFill>
                <a:latin typeface="Times New Roman" panose="02020603050405020304" pitchFamily="18" charset="0"/>
                <a:cs typeface="Times New Roman" panose="02020603050405020304" pitchFamily="18" charset="0"/>
              </a:rPr>
              <a:t>hai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bên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có</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hai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nhện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vách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nhảy</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kèm</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Dáng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đây</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là</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vị</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chúa</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trùm</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nhà</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nhện</a:t>
            </a:r>
            <a:r>
              <a:rPr lang="en-US" altLang="en-US" sz="2800" b="1" dirty="0">
                <a:solidFill>
                  <a:srgbClr val="0070C0"/>
                </a:solidFill>
                <a:latin typeface="Times New Roman" panose="02020603050405020304" pitchFamily="18" charset="0"/>
                <a:cs typeface="Times New Roman" panose="02020603050405020304" pitchFamily="18" charset="0"/>
              </a:rPr>
              <a:t>. Nom </a:t>
            </a:r>
            <a:r>
              <a:rPr lang="en-US" altLang="en-US" sz="2800" b="1" dirty="0" err="1">
                <a:solidFill>
                  <a:srgbClr val="0070C0"/>
                </a:solidFill>
                <a:latin typeface="Times New Roman" panose="02020603050405020304" pitchFamily="18" charset="0"/>
                <a:cs typeface="Times New Roman" panose="02020603050405020304" pitchFamily="18" charset="0"/>
              </a:rPr>
              <a:t>cũng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đanh</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đá</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nặc</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nô</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lắm</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Tôi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a:solidFill>
                  <a:srgbClr val="C00000"/>
                </a:solidFill>
                <a:latin typeface="Times New Roman" panose="02020603050405020304" pitchFamily="18" charset="0"/>
                <a:cs typeface="Times New Roman" panose="02020603050405020304" pitchFamily="18" charset="0"/>
              </a:rPr>
              <a:t>quay </a:t>
            </a:r>
            <a:r>
              <a:rPr lang="en-US" altLang="en-US" sz="2800" b="1" dirty="0" err="1">
                <a:solidFill>
                  <a:srgbClr val="C00000"/>
                </a:solidFill>
                <a:latin typeface="Times New Roman" panose="02020603050405020304" pitchFamily="18" charset="0"/>
                <a:cs typeface="Times New Roman" panose="02020603050405020304" pitchFamily="18" charset="0"/>
              </a:rPr>
              <a:t>phắt</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lưng</a:t>
            </a:r>
            <a:r>
              <a:rPr lang="en-US" altLang="en-US" sz="2800" b="1" dirty="0">
                <a:solidFill>
                  <a:srgbClr val="0070C0"/>
                </a:solidFill>
                <a:latin typeface="Times New Roman" panose="02020603050405020304" pitchFamily="18" charset="0"/>
                <a:cs typeface="Times New Roman" panose="02020603050405020304" pitchFamily="18" charset="0"/>
              </a:rPr>
              <a:t>,</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phóng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càng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đạp</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phanh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phách</a:t>
            </a:r>
            <a:r>
              <a:rPr lang="en-US" altLang="en-US" sz="2800" b="1" dirty="0">
                <a:solidFill>
                  <a:srgbClr val="0070C0"/>
                </a:solidFill>
                <a:latin typeface="Times New Roman" panose="02020603050405020304" pitchFamily="18" charset="0"/>
                <a:cs typeface="Times New Roman" panose="02020603050405020304" pitchFamily="18" charset="0"/>
              </a:rPr>
              <a:t> ra </a:t>
            </a:r>
            <a:r>
              <a:rPr lang="en-US" altLang="en-US" sz="2800" b="1" dirty="0" err="1">
                <a:solidFill>
                  <a:srgbClr val="0070C0"/>
                </a:solidFill>
                <a:latin typeface="Times New Roman" panose="02020603050405020304" pitchFamily="18" charset="0"/>
                <a:cs typeface="Times New Roman" panose="02020603050405020304" pitchFamily="18" charset="0"/>
              </a:rPr>
              <a:t>oai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Mụ</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nhện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a:solidFill>
                  <a:srgbClr val="C00000"/>
                </a:solidFill>
                <a:latin typeface="Times New Roman" panose="02020603050405020304" pitchFamily="18" charset="0"/>
                <a:cs typeface="Times New Roman" panose="02020603050405020304" pitchFamily="18" charset="0"/>
              </a:rPr>
              <a:t>co </a:t>
            </a:r>
            <a:r>
              <a:rPr lang="en-US" altLang="en-US" sz="2800" b="1" dirty="0" err="1">
                <a:solidFill>
                  <a:srgbClr val="C00000"/>
                </a:solidFill>
                <a:latin typeface="Times New Roman" panose="02020603050405020304" pitchFamily="18" charset="0"/>
                <a:cs typeface="Times New Roman" panose="02020603050405020304" pitchFamily="18" charset="0"/>
              </a:rPr>
              <a:t>rúm</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lại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rồi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cứ</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rập</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đầu</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xuống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đất</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như</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cái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chày</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giã</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gạo</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Tôi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smtClean="0">
                <a:solidFill>
                  <a:srgbClr val="C00000"/>
                </a:solidFill>
                <a:latin typeface="Times New Roman" panose="02020603050405020304" pitchFamily="18" charset="0"/>
                <a:cs typeface="Times New Roman" panose="02020603050405020304" pitchFamily="18" charset="0"/>
              </a:rPr>
              <a:t>thét</a:t>
            </a:r>
            <a:r>
              <a:rPr lang="en-US" altLang="en-US" sz="2800" b="1" dirty="0" smtClean="0">
                <a:solidFill>
                  <a:srgbClr val="000000"/>
                </a:solidFill>
                <a:latin typeface="Times New Roman" panose="02020603050405020304" pitchFamily="18" charset="0"/>
                <a:cs typeface="Times New Roman" panose="02020603050405020304" pitchFamily="18" charset="0"/>
              </a:rPr>
              <a:t>:</a:t>
            </a:r>
            <a:endParaRPr lang="en-US" altLang="en-US" sz="2800" b="1" dirty="0">
              <a:solidFill>
                <a:srgbClr val="000000"/>
              </a:solidFill>
              <a:latin typeface="Times New Roman" panose="02020603050405020304" pitchFamily="18" charset="0"/>
              <a:cs typeface="Times New Roman" panose="02020603050405020304" pitchFamily="18" charset="0"/>
            </a:endParaRPr>
          </a:p>
          <a:p>
            <a:pPr algn="just" eaLnBrk="1" hangingPunct="1">
              <a:spcBef>
                <a:spcPct val="50000"/>
              </a:spcBef>
              <a:buNone/>
              <a:defRPr/>
            </a:pP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10" name="Text Box 7">
            <a:extLst>
              <a:ext uri="{FF2B5EF4-FFF2-40B4-BE49-F238E27FC236}">
                <a16:creationId xmlns:a16="http://schemas.microsoft.com/office/drawing/2014/main" xmlns="" id="{78DB8256-34C8-48A3-ABCC-04B61E9583F6}"/>
              </a:ext>
            </a:extLst>
          </p:cNvPr>
          <p:cNvSpPr txBox="1">
            <a:spLocks noChangeArrowheads="1"/>
          </p:cNvSpPr>
          <p:nvPr/>
        </p:nvSpPr>
        <p:spPr bwMode="auto">
          <a:xfrm>
            <a:off x="838200" y="4267200"/>
            <a:ext cx="8534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None/>
              <a:defRPr/>
            </a:pP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Các</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người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có</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của</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ăn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của</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để</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béo</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múp</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béo</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míp</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mà</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cứ</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đòi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mãi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một</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tí</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tẹo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nợ</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đã</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mấy</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đời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rồi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Lại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còn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kéo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bè</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kéo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cánh</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đánh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đập</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một</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cô</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gái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yếu</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ớt</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thế</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này</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Thật</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đáng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xấu</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smtClean="0">
                <a:solidFill>
                  <a:srgbClr val="C00000"/>
                </a:solidFill>
                <a:latin typeface="Times New Roman" panose="02020603050405020304" pitchFamily="18" charset="0"/>
                <a:cs typeface="Times New Roman" panose="02020603050405020304" pitchFamily="18" charset="0"/>
              </a:rPr>
              <a:t>hổ</a:t>
            </a:r>
            <a:r>
              <a:rPr lang="en-US" altLang="en-US" sz="2800" b="1" dirty="0" smtClean="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Có</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phá</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hết</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các</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vòng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vây</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smtClean="0">
                <a:solidFill>
                  <a:srgbClr val="0070C0"/>
                </a:solidFill>
                <a:latin typeface="Times New Roman" panose="02020603050405020304" pitchFamily="18" charset="0"/>
                <a:cs typeface="Times New Roman" panose="02020603050405020304" pitchFamily="18" charset="0"/>
              </a:rPr>
              <a:t>không</a:t>
            </a:r>
            <a:r>
              <a:rPr lang="en-US" altLang="en-US" sz="2800" b="1" dirty="0" smtClean="0">
                <a:solidFill>
                  <a:srgbClr val="0070C0"/>
                </a:solidFill>
                <a:latin typeface="Times New Roman" panose="02020603050405020304" pitchFamily="18" charset="0"/>
                <a:cs typeface="Times New Roman" panose="02020603050405020304" pitchFamily="18" charset="0"/>
              </a:rPr>
              <a:t>? </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xmlns="" id="{69978FF8-D8AF-4886-B676-D335294F0489}"/>
              </a:ext>
            </a:extLst>
          </p:cNvPr>
          <p:cNvCxnSpPr>
            <a:cxnSpLocks/>
          </p:cNvCxnSpPr>
          <p:nvPr/>
        </p:nvCxnSpPr>
        <p:spPr>
          <a:xfrm flipH="1">
            <a:off x="4572000" y="3200399"/>
            <a:ext cx="152400" cy="3352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bwMode="auto">
          <a:xfrm>
            <a:off x="2527300" y="548640"/>
            <a:ext cx="4775200" cy="609600"/>
          </a:xfrm>
          <a:prstGeom prst="roundRect">
            <a:avLst/>
          </a:prstGeom>
          <a:solidFill>
            <a:srgbClr val="FFD7AF"/>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b="1" dirty="0" err="1" smtClean="0">
                <a:latin typeface="Times New Roman" panose="02020603050405020304" pitchFamily="18" charset="0"/>
                <a:cs typeface="Times New Roman" panose="02020603050405020304" pitchFamily="18" charset="0"/>
              </a:rPr>
              <a:t>Đọc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diễn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cảm</a:t>
            </a:r>
            <a:endPar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13439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edge">
                                      <p:cBhvr>
                                        <p:cTn id="7" dur="2000"/>
                                        <p:tgtEl>
                                          <p:spTgt spid="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blinds(horizontal)">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b="3500"/>
          <a:stretch/>
        </p:blipFill>
        <p:spPr>
          <a:xfrm>
            <a:off x="4876800" y="2895600"/>
            <a:ext cx="4876800" cy="2941320"/>
          </a:xfrm>
          <a:prstGeom prst="rect">
            <a:avLst/>
          </a:prstGeom>
        </p:spPr>
      </p:pic>
      <p:pic>
        <p:nvPicPr>
          <p:cNvPr id="7" name="Picture 6"/>
          <p:cNvPicPr>
            <a:picLocks noChangeAspect="1"/>
          </p:cNvPicPr>
          <p:nvPr/>
        </p:nvPicPr>
        <p:blipFill>
          <a:blip r:embed="rId3"/>
          <a:stretch>
            <a:fillRect/>
          </a:stretch>
        </p:blipFill>
        <p:spPr>
          <a:xfrm>
            <a:off x="97707" y="2667000"/>
            <a:ext cx="5049670" cy="3276600"/>
          </a:xfrm>
          <a:prstGeom prst="rect">
            <a:avLst/>
          </a:prstGeom>
        </p:spPr>
      </p:pic>
      <p:pic>
        <p:nvPicPr>
          <p:cNvPr id="4" name="Picture 3"/>
          <p:cNvPicPr>
            <a:picLocks noChangeAspect="1"/>
          </p:cNvPicPr>
          <p:nvPr/>
        </p:nvPicPr>
        <p:blipFill>
          <a:blip r:embed="rId4"/>
          <a:stretch>
            <a:fillRect/>
          </a:stretch>
        </p:blipFill>
        <p:spPr>
          <a:xfrm>
            <a:off x="296005" y="109891"/>
            <a:ext cx="4742720" cy="3145808"/>
          </a:xfrm>
          <a:prstGeom prst="rect">
            <a:avLst/>
          </a:prstGeom>
        </p:spPr>
      </p:pic>
      <p:pic>
        <p:nvPicPr>
          <p:cNvPr id="5" name="Picture 4"/>
          <p:cNvPicPr>
            <a:picLocks noChangeAspect="1"/>
          </p:cNvPicPr>
          <p:nvPr/>
        </p:nvPicPr>
        <p:blipFill>
          <a:blip r:embed="rId5"/>
          <a:stretch>
            <a:fillRect/>
          </a:stretch>
        </p:blipFill>
        <p:spPr>
          <a:xfrm>
            <a:off x="4953000" y="228600"/>
            <a:ext cx="4876800" cy="2895600"/>
          </a:xfrm>
          <a:prstGeom prst="rect">
            <a:avLst/>
          </a:prstGeom>
        </p:spPr>
      </p:pic>
      <p:sp>
        <p:nvSpPr>
          <p:cNvPr id="10" name="TextBox 9"/>
          <p:cNvSpPr txBox="1"/>
          <p:nvPr/>
        </p:nvSpPr>
        <p:spPr>
          <a:xfrm>
            <a:off x="1066800" y="5980837"/>
            <a:ext cx="6324600" cy="584775"/>
          </a:xfrm>
          <a:prstGeom prst="rect">
            <a:avLst/>
          </a:prstGeom>
          <a:noFill/>
        </p:spPr>
        <p:txBody>
          <a:bodyPr wrap="square" rtlCol="0">
            <a:spAutoFit/>
          </a:bodyPr>
          <a:lstStyle/>
          <a:p>
            <a:pPr algn="l"/>
            <a:r>
              <a:rPr lang="en-US" sz="3200" b="1" dirty="0" err="1" smtClean="0">
                <a:solidFill>
                  <a:srgbClr val="FF0000"/>
                </a:solidFill>
                <a:latin typeface="Times New Roman" panose="02020603050405020304" pitchFamily="18" charset="0"/>
                <a:cs typeface="Times New Roman" panose="02020603050405020304" pitchFamily="18" charset="0"/>
              </a:rPr>
              <a:t>Vì</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sao</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chị</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Nhà</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Trò</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lại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ngồi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khóc</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2743" y="5980837"/>
            <a:ext cx="9971964" cy="584775"/>
          </a:xfrm>
          <a:prstGeom prst="rect">
            <a:avLst/>
          </a:prstGeom>
          <a:noFill/>
        </p:spPr>
        <p:txBody>
          <a:bodyPr wrap="square" rtlCol="0">
            <a:spAutoFit/>
          </a:bodyPr>
          <a:lstStyle/>
          <a:p>
            <a:pPr algn="l"/>
            <a:r>
              <a:rPr lang="en-US" sz="3200" b="1" dirty="0" err="1" smtClean="0">
                <a:solidFill>
                  <a:srgbClr val="FF0000"/>
                </a:solidFill>
                <a:latin typeface="Times New Roman" panose="02020603050405020304" pitchFamily="18" charset="0"/>
                <a:cs typeface="Times New Roman" panose="02020603050405020304" pitchFamily="18" charset="0"/>
              </a:rPr>
              <a:t>Đọc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đoạn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văn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thể</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hiện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sự</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nghĩa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hiệp</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của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Dế</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Mèn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298812" y="5943600"/>
            <a:ext cx="5860576" cy="584775"/>
          </a:xfrm>
          <a:prstGeom prst="rect">
            <a:avLst/>
          </a:prstGeom>
          <a:noFill/>
        </p:spPr>
        <p:txBody>
          <a:bodyPr wrap="square" rtlCol="0">
            <a:spAutoFit/>
          </a:bodyPr>
          <a:lstStyle/>
          <a:p>
            <a:pPr algn="l"/>
            <a:r>
              <a:rPr lang="en-US" sz="3200" b="1" dirty="0" err="1" smtClean="0">
                <a:solidFill>
                  <a:srgbClr val="FF0000"/>
                </a:solidFill>
                <a:latin typeface="Times New Roman" panose="02020603050405020304" pitchFamily="18" charset="0"/>
                <a:cs typeface="Times New Roman" panose="02020603050405020304" pitchFamily="18" charset="0"/>
              </a:rPr>
              <a:t>Dế</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Mèn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đã</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nói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gì</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với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Nhà</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Trò</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68382" y="5980836"/>
            <a:ext cx="9940686" cy="584775"/>
          </a:xfrm>
          <a:prstGeom prst="rect">
            <a:avLst/>
          </a:prstGeom>
          <a:noFill/>
        </p:spPr>
        <p:txBody>
          <a:bodyPr wrap="square" rtlCol="0">
            <a:spAutoFit/>
          </a:bodyPr>
          <a:lstStyle/>
          <a:p>
            <a:pPr algn="l"/>
            <a:r>
              <a:rPr lang="en-US" sz="3200" b="1" dirty="0" smtClean="0">
                <a:solidFill>
                  <a:srgbClr val="FF0000"/>
                </a:solidFill>
                <a:latin typeface="Times New Roman" panose="02020603050405020304" pitchFamily="18" charset="0"/>
                <a:cs typeface="Times New Roman" panose="02020603050405020304" pitchFamily="18" charset="0"/>
              </a:rPr>
              <a:t>Theo </a:t>
            </a:r>
            <a:r>
              <a:rPr lang="en-US" sz="3200" b="1" dirty="0" err="1" smtClean="0">
                <a:solidFill>
                  <a:srgbClr val="FF0000"/>
                </a:solidFill>
                <a:latin typeface="Times New Roman" panose="02020603050405020304" pitchFamily="18" charset="0"/>
                <a:cs typeface="Times New Roman" panose="02020603050405020304" pitchFamily="18" charset="0"/>
              </a:rPr>
              <a:t>em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Dế</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Mèn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có</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đánh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đuổi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được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bọn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Nhện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không</a:t>
            </a:r>
            <a:r>
              <a:rPr lang="en-US" sz="3200" b="1" dirty="0" smtClean="0">
                <a:solidFill>
                  <a:srgbClr val="FF0000"/>
                </a:solidFill>
                <a:latin typeface="Times New Roman" panose="02020603050405020304" pitchFamily="18" charset="0"/>
                <a:cs typeface="Times New Roman" panose="02020603050405020304" pitchFamily="18" charset="0"/>
              </a:rPr>
              <a:t>? </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544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xit" presetSubtype="4" fill="hold" grpId="1" nodeType="withEffect">
                                  <p:stCondLst>
                                    <p:cond delay="0"/>
                                  </p:stCondLst>
                                  <p:childTnLst>
                                    <p:animEffect transition="out" filter="wipe(down)">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par>
                                <p:cTn id="26" presetID="22" presetClass="exit" presetSubtype="4" fill="hold" grpId="1" nodeType="withEffect">
                                  <p:stCondLst>
                                    <p:cond delay="0"/>
                                  </p:stCondLst>
                                  <p:childTnLst>
                                    <p:animEffect transition="out" filter="wipe(down)">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par>
                                <p:cTn id="39" presetID="22" presetClass="exit" presetSubtype="4" fill="hold" grpId="1" nodeType="withEffect">
                                  <p:stCondLst>
                                    <p:cond delay="0"/>
                                  </p:stCondLst>
                                  <p:childTnLst>
                                    <p:animEffect transition="out" filter="wipe(down)">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down)">
                                      <p:cBhvr>
                                        <p:cTn id="51" dur="500"/>
                                        <p:tgtEl>
                                          <p:spTgt spid="4"/>
                                        </p:tgtEl>
                                      </p:cBhvr>
                                    </p:animEffect>
                                  </p:childTnLst>
                                </p:cTn>
                              </p:par>
                              <p:par>
                                <p:cTn id="52" presetID="22" presetClass="exit" presetSubtype="4" fill="hold" grpId="1" nodeType="withEffect">
                                  <p:stCondLst>
                                    <p:cond delay="0"/>
                                  </p:stCondLst>
                                  <p:childTnLst>
                                    <p:animEffect transition="out" filter="wipe(down)">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3" grpId="0"/>
      <p:bldP spid="13"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6" y="3649430"/>
            <a:ext cx="2348548" cy="2604941"/>
          </a:xfrm>
          <a:prstGeom prst="rect">
            <a:avLst/>
          </a:prstGeom>
        </p:spPr>
      </p:pic>
      <p:sp>
        <p:nvSpPr>
          <p:cNvPr id="4" name="Rectangle 3"/>
          <p:cNvSpPr/>
          <p:nvPr/>
        </p:nvSpPr>
        <p:spPr>
          <a:xfrm>
            <a:off x="1507741" y="228600"/>
            <a:ext cx="6878806" cy="923330"/>
          </a:xfrm>
          <a:prstGeom prst="rect">
            <a:avLst/>
          </a:prstGeom>
          <a:noFill/>
        </p:spPr>
        <p:txBody>
          <a:bodyPr wrap="none" lIns="91440" tIns="45720" rIns="91440" bIns="45720">
            <a:spAutoFit/>
          </a:bodyPr>
          <a:lstStyle/>
          <a:p>
            <a:pPr algn="ctr"/>
            <a:r>
              <a:rPr lang="en-US" sz="5400" b="1" cap="none" spc="0" dirty="0" err="1" smtClean="0">
                <a:ln w="17780" cmpd="sng">
                  <a:solidFill>
                    <a:srgbClr val="FFFFFF"/>
                  </a:solidFill>
                  <a:prstDash val="solid"/>
                  <a:miter lim="800000"/>
                </a:ln>
                <a:solidFill>
                  <a:srgbClr val="0000FF"/>
                </a:solidFill>
                <a:effectLst>
                  <a:outerShdw blurRad="50800" algn="tl" rotWithShape="0">
                    <a:srgbClr val="000000"/>
                  </a:outerShdw>
                </a:effectLst>
                <a:latin typeface="Times New Roman" panose="02020603050405020304" pitchFamily="18" charset="0"/>
                <a:cs typeface="Times New Roman" panose="02020603050405020304" pitchFamily="18" charset="0"/>
              </a:rPr>
              <a:t>Vận</a:t>
            </a:r>
            <a:r>
              <a:rPr lang="en-US" sz="5400" b="1" cap="none" spc="0" dirty="0" smtClean="0">
                <a:ln w="17780" cmpd="sng">
                  <a:solidFill>
                    <a:srgbClr val="FFFFFF"/>
                  </a:solidFill>
                  <a:prstDash val="solid"/>
                  <a:miter lim="800000"/>
                </a:ln>
                <a:solidFill>
                  <a:srgbClr val="0000FF"/>
                </a:solidFill>
                <a:effectLst>
                  <a:outerShdw blurRad="50800" algn="tl" rotWithShape="0">
                    <a:srgbClr val="000000"/>
                  </a:outerShdw>
                </a:effectLst>
                <a:latin typeface="Times New Roman" panose="02020603050405020304" pitchFamily="18" charset="0"/>
                <a:cs typeface="Times New Roman" panose="02020603050405020304" pitchFamily="18" charset="0"/>
              </a:rPr>
              <a:t> </a:t>
            </a:r>
            <a:r>
              <a:rPr lang="en-US" sz="5400" b="1" cap="none" spc="0" dirty="0" err="1" smtClean="0">
                <a:ln w="17780" cmpd="sng">
                  <a:solidFill>
                    <a:srgbClr val="FFFFFF"/>
                  </a:solidFill>
                  <a:prstDash val="solid"/>
                  <a:miter lim="800000"/>
                </a:ln>
                <a:solidFill>
                  <a:srgbClr val="0000FF"/>
                </a:solidFill>
                <a:effectLst>
                  <a:outerShdw blurRad="50800" algn="tl" rotWithShape="0">
                    <a:srgbClr val="000000"/>
                  </a:outerShdw>
                </a:effectLst>
                <a:latin typeface="Times New Roman" panose="02020603050405020304" pitchFamily="18" charset="0"/>
                <a:cs typeface="Times New Roman" panose="02020603050405020304" pitchFamily="18" charset="0"/>
              </a:rPr>
              <a:t>dụng</a:t>
            </a:r>
            <a:r>
              <a:rPr lang="en-US" sz="5400" b="1" cap="none" spc="0" dirty="0" smtClean="0">
                <a:ln w="17780" cmpd="sng">
                  <a:solidFill>
                    <a:srgbClr val="FFFFFF"/>
                  </a:solidFill>
                  <a:prstDash val="solid"/>
                  <a:miter lim="800000"/>
                </a:ln>
                <a:solidFill>
                  <a:srgbClr val="0000FF"/>
                </a:solidFill>
                <a:effectLst>
                  <a:outerShdw blurRad="50800" algn="tl" rotWithShape="0">
                    <a:srgbClr val="000000"/>
                  </a:outerShdw>
                </a:effectLst>
                <a:latin typeface="Times New Roman" panose="02020603050405020304" pitchFamily="18" charset="0"/>
                <a:cs typeface="Times New Roman" panose="02020603050405020304" pitchFamily="18" charset="0"/>
              </a:rPr>
              <a:t>, </a:t>
            </a:r>
            <a:r>
              <a:rPr lang="en-US" sz="5400" b="1" cap="none" spc="0" dirty="0" err="1" smtClean="0">
                <a:ln w="17780" cmpd="sng">
                  <a:solidFill>
                    <a:srgbClr val="FFFFFF"/>
                  </a:solidFill>
                  <a:prstDash val="solid"/>
                  <a:miter lim="800000"/>
                </a:ln>
                <a:solidFill>
                  <a:srgbClr val="0000FF"/>
                </a:solidFill>
                <a:effectLst>
                  <a:outerShdw blurRad="50800" algn="tl" rotWithShape="0">
                    <a:srgbClr val="000000"/>
                  </a:outerShdw>
                </a:effectLst>
                <a:latin typeface="Times New Roman" panose="02020603050405020304" pitchFamily="18" charset="0"/>
                <a:cs typeface="Times New Roman" panose="02020603050405020304" pitchFamily="18" charset="0"/>
              </a:rPr>
              <a:t>trải</a:t>
            </a:r>
            <a:r>
              <a:rPr lang="en-US" sz="5400" b="1" cap="none" spc="0" dirty="0" smtClean="0">
                <a:ln w="17780" cmpd="sng">
                  <a:solidFill>
                    <a:srgbClr val="FFFFFF"/>
                  </a:solidFill>
                  <a:prstDash val="solid"/>
                  <a:miter lim="800000"/>
                </a:ln>
                <a:solidFill>
                  <a:srgbClr val="0000FF"/>
                </a:solidFill>
                <a:effectLst>
                  <a:outerShdw blurRad="50800" algn="tl" rotWithShape="0">
                    <a:srgbClr val="000000"/>
                  </a:outerShdw>
                </a:effectLst>
                <a:latin typeface="Times New Roman" panose="02020603050405020304" pitchFamily="18" charset="0"/>
                <a:cs typeface="Times New Roman" panose="02020603050405020304" pitchFamily="18" charset="0"/>
              </a:rPr>
              <a:t> </a:t>
            </a:r>
            <a:r>
              <a:rPr lang="en-US" sz="5400" b="1" cap="none" spc="0" dirty="0" err="1" smtClean="0">
                <a:ln w="17780" cmpd="sng">
                  <a:solidFill>
                    <a:srgbClr val="FFFFFF"/>
                  </a:solidFill>
                  <a:prstDash val="solid"/>
                  <a:miter lim="800000"/>
                </a:ln>
                <a:solidFill>
                  <a:srgbClr val="0000FF"/>
                </a:solidFill>
                <a:effectLst>
                  <a:outerShdw blurRad="50800" algn="tl" rotWithShape="0">
                    <a:srgbClr val="000000"/>
                  </a:outerShdw>
                </a:effectLst>
                <a:latin typeface="Times New Roman" panose="02020603050405020304" pitchFamily="18" charset="0"/>
                <a:cs typeface="Times New Roman" panose="02020603050405020304" pitchFamily="18" charset="0"/>
              </a:rPr>
              <a:t>nghiệm</a:t>
            </a:r>
            <a:endParaRPr lang="en-US" sz="5400" b="1" cap="none" spc="0" dirty="0">
              <a:ln w="17780" cmpd="sng">
                <a:solidFill>
                  <a:srgbClr val="FFFFFF"/>
                </a:solidFill>
                <a:prstDash val="solid"/>
                <a:miter lim="800000"/>
              </a:ln>
              <a:solidFill>
                <a:srgbClr val="0000FF"/>
              </a:solidFill>
              <a:effectLst>
                <a:outerShdw blurRad="50800" algn="tl" rotWithShape="0">
                  <a:srgbClr val="000000"/>
                </a:outerShdw>
              </a:effectLst>
              <a:latin typeface="Times New Roman" panose="02020603050405020304" pitchFamily="18" charset="0"/>
              <a:cs typeface="Times New Roman" panose="02020603050405020304" pitchFamily="18" charset="0"/>
            </a:endParaRPr>
          </a:p>
        </p:txBody>
      </p:sp>
      <p:sp>
        <p:nvSpPr>
          <p:cNvPr id="7" name="Cloud Callout 6"/>
          <p:cNvSpPr/>
          <p:nvPr/>
        </p:nvSpPr>
        <p:spPr bwMode="auto">
          <a:xfrm>
            <a:off x="457200" y="1676400"/>
            <a:ext cx="7467601" cy="1828800"/>
          </a:xfrm>
          <a:prstGeom prst="cloudCallout">
            <a:avLst>
              <a:gd name="adj1" fmla="val -50296"/>
              <a:gd name="adj2" fmla="val 198796"/>
            </a:avLst>
          </a:prstGeom>
          <a:solidFill>
            <a:srgbClr val="FFF0E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1" hangingPunct="1">
              <a:spcBef>
                <a:spcPts val="0"/>
              </a:spcBef>
              <a:buFontTx/>
              <a:buNone/>
            </a:pPr>
            <a:r>
              <a:rPr lang="en-US" altLang="en-US" sz="3200" b="1" dirty="0">
                <a:solidFill>
                  <a:srgbClr val="C00000"/>
                </a:solidFill>
                <a:latin typeface="Times New Roman" panose="02020603050405020304" pitchFamily="18" charset="0"/>
                <a:cs typeface="Times New Roman" panose="02020603050405020304" pitchFamily="18" charset="0"/>
              </a:rPr>
              <a:t>Qua </a:t>
            </a:r>
            <a:r>
              <a:rPr lang="en-US" altLang="en-US" sz="3200" b="1" dirty="0" err="1">
                <a:solidFill>
                  <a:srgbClr val="C00000"/>
                </a:solidFill>
                <a:latin typeface="Times New Roman" panose="02020603050405020304" pitchFamily="18" charset="0"/>
                <a:cs typeface="Times New Roman" panose="02020603050405020304" pitchFamily="18" charset="0"/>
              </a:rPr>
              <a:t>đoạn</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trích</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em</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học</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tập</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smtClean="0">
                <a:solidFill>
                  <a:srgbClr val="C00000"/>
                </a:solidFill>
                <a:latin typeface="Times New Roman" panose="02020603050405020304" pitchFamily="18" charset="0"/>
                <a:cs typeface="Times New Roman" panose="02020603050405020304" pitchFamily="18" charset="0"/>
              </a:rPr>
              <a:t>ở</a:t>
            </a:r>
          </a:p>
          <a:p>
            <a:pPr eaLnBrk="1" hangingPunct="1">
              <a:spcBef>
                <a:spcPts val="0"/>
              </a:spcBef>
              <a:buFontTx/>
              <a:buNone/>
            </a:pPr>
            <a:r>
              <a:rPr lang="en-US" altLang="en-US" sz="3200" b="1" dirty="0" err="1" smtClean="0">
                <a:solidFill>
                  <a:srgbClr val="C00000"/>
                </a:solidFill>
                <a:latin typeface="Times New Roman" panose="02020603050405020304" pitchFamily="18" charset="0"/>
                <a:cs typeface="Times New Roman" panose="02020603050405020304" pitchFamily="18" charset="0"/>
              </a:rPr>
              <a:t>Dế</a:t>
            </a:r>
            <a:r>
              <a:rPr lang="en-US" altLang="en-US" sz="3200" b="1" dirty="0" smtClean="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Mèn</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smtClean="0">
                <a:solidFill>
                  <a:srgbClr val="C00000"/>
                </a:solidFill>
                <a:latin typeface="Times New Roman" panose="02020603050405020304" pitchFamily="18" charset="0"/>
                <a:cs typeface="Times New Roman" panose="02020603050405020304" pitchFamily="18" charset="0"/>
              </a:rPr>
              <a:t>đức</a:t>
            </a:r>
            <a:r>
              <a:rPr lang="en-US" altLang="en-US" sz="3200" b="1" dirty="0" smtClean="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tính</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gì</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quý</a:t>
            </a:r>
            <a:r>
              <a:rPr lang="en-US" altLang="en-US" sz="3200" b="1" dirty="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14681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39" y="116551"/>
            <a:ext cx="10080275" cy="6741449"/>
          </a:xfrm>
          <a:prstGeom prst="rect">
            <a:avLst/>
          </a:prstGeom>
        </p:spPr>
      </p:pic>
      <p:sp>
        <p:nvSpPr>
          <p:cNvPr id="4" name="Rectangle 3"/>
          <p:cNvSpPr/>
          <p:nvPr/>
        </p:nvSpPr>
        <p:spPr>
          <a:xfrm>
            <a:off x="1763665" y="2967335"/>
            <a:ext cx="6378669" cy="923330"/>
          </a:xfrm>
          <a:prstGeom prst="rect">
            <a:avLst/>
          </a:prstGeom>
          <a:noFill/>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r>
              <a:rPr lang="en-US" sz="5400" b="1" dirty="0" err="1">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Chúc</a:t>
            </a:r>
            <a:r>
              <a:rPr lang="en-US" sz="54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 </a:t>
            </a:r>
            <a:r>
              <a:rPr lang="en-US" sz="5400" b="1" dirty="0" err="1">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các</a:t>
            </a:r>
            <a:r>
              <a:rPr lang="en-US" sz="54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 </a:t>
            </a:r>
            <a:r>
              <a:rPr lang="en-US" sz="5400" b="1" dirty="0" err="1">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bạn</a:t>
            </a:r>
            <a:r>
              <a:rPr lang="en-US" sz="54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 </a:t>
            </a:r>
            <a:r>
              <a:rPr lang="en-US" sz="5400" b="1" dirty="0" err="1">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học</a:t>
            </a:r>
            <a:r>
              <a:rPr lang="en-US" sz="54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 </a:t>
            </a:r>
            <a:r>
              <a:rPr lang="en-US" sz="5400" b="1" dirty="0" err="1">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tốt</a:t>
            </a:r>
            <a:endParaRPr lang="en-US" sz="54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448690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302068" y="1667470"/>
            <a:ext cx="2188420" cy="7848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500" b="1" cap="none" spc="0" dirty="0" err="1" smtClean="0">
                <a:ln w="11430"/>
                <a:solidFill>
                  <a:srgbClr val="00B050"/>
                </a:solidFill>
                <a:latin typeface="Times New Roman" pitchFamily="18" charset="0"/>
                <a:cs typeface="Times New Roman" pitchFamily="18" charset="0"/>
              </a:rPr>
              <a:t>Tập</a:t>
            </a:r>
            <a:r>
              <a:rPr lang="en-US" sz="4500" b="1" cap="none" spc="0" dirty="0" smtClean="0">
                <a:ln w="11430"/>
                <a:solidFill>
                  <a:srgbClr val="00B050"/>
                </a:solidFill>
                <a:latin typeface="Times New Roman" pitchFamily="18" charset="0"/>
                <a:cs typeface="Times New Roman" pitchFamily="18" charset="0"/>
              </a:rPr>
              <a:t> </a:t>
            </a:r>
            <a:r>
              <a:rPr lang="en-US" sz="4500" b="1" cap="none" spc="0" dirty="0" err="1" smtClean="0">
                <a:ln w="11430"/>
                <a:solidFill>
                  <a:srgbClr val="00B050"/>
                </a:solidFill>
                <a:latin typeface="Times New Roman" pitchFamily="18" charset="0"/>
                <a:cs typeface="Times New Roman" pitchFamily="18" charset="0"/>
              </a:rPr>
              <a:t>đọc</a:t>
            </a:r>
            <a:endParaRPr lang="en-US" sz="4500" b="1" cap="none" spc="0" dirty="0">
              <a:ln w="11430"/>
              <a:solidFill>
                <a:srgbClr val="00B050"/>
              </a:solidFill>
              <a:latin typeface="Times New Roman" pitchFamily="18" charset="0"/>
              <a:cs typeface="Times New Roman" pitchFamily="18" charset="0"/>
            </a:endParaRPr>
          </a:p>
        </p:txBody>
      </p:sp>
      <p:sp>
        <p:nvSpPr>
          <p:cNvPr id="5" name="Rectangle 4"/>
          <p:cNvSpPr/>
          <p:nvPr/>
        </p:nvSpPr>
        <p:spPr>
          <a:xfrm>
            <a:off x="2500936" y="2568714"/>
            <a:ext cx="5849678" cy="73866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200" b="1" dirty="0" err="1" smtClean="0">
                <a:ln w="11430"/>
                <a:solidFill>
                  <a:srgbClr val="FF0000"/>
                </a:solidFill>
                <a:latin typeface="Times New Roman" pitchFamily="18" charset="0"/>
                <a:cs typeface="Times New Roman" pitchFamily="18" charset="0"/>
              </a:rPr>
              <a:t>Dế</a:t>
            </a:r>
            <a:r>
              <a:rPr lang="en-US" sz="4200" b="1" dirty="0" smtClean="0">
                <a:ln w="11430"/>
                <a:solidFill>
                  <a:srgbClr val="FF0000"/>
                </a:solidFill>
                <a:latin typeface="Times New Roman" pitchFamily="18" charset="0"/>
                <a:cs typeface="Times New Roman" pitchFamily="18" charset="0"/>
              </a:rPr>
              <a:t> </a:t>
            </a:r>
            <a:r>
              <a:rPr lang="en-US" sz="4200" b="1" dirty="0" err="1" smtClean="0">
                <a:ln w="11430"/>
                <a:solidFill>
                  <a:srgbClr val="FF0000"/>
                </a:solidFill>
                <a:latin typeface="Times New Roman" pitchFamily="18" charset="0"/>
                <a:cs typeface="Times New Roman" pitchFamily="18" charset="0"/>
              </a:rPr>
              <a:t>Mèn</a:t>
            </a:r>
            <a:r>
              <a:rPr lang="en-US" sz="4200" b="1" dirty="0" smtClean="0">
                <a:ln w="11430"/>
                <a:solidFill>
                  <a:srgbClr val="FF0000"/>
                </a:solidFill>
                <a:latin typeface="Times New Roman" pitchFamily="18" charset="0"/>
                <a:cs typeface="Times New Roman" pitchFamily="18" charset="0"/>
              </a:rPr>
              <a:t> </a:t>
            </a:r>
            <a:r>
              <a:rPr lang="en-US" sz="4200" b="1" dirty="0" err="1" smtClean="0">
                <a:ln w="11430"/>
                <a:solidFill>
                  <a:srgbClr val="FF0000"/>
                </a:solidFill>
                <a:latin typeface="Times New Roman" pitchFamily="18" charset="0"/>
                <a:cs typeface="Times New Roman" pitchFamily="18" charset="0"/>
              </a:rPr>
              <a:t>bênh</a:t>
            </a:r>
            <a:r>
              <a:rPr lang="en-US" sz="4200" b="1" dirty="0" smtClean="0">
                <a:ln w="11430"/>
                <a:solidFill>
                  <a:srgbClr val="FF0000"/>
                </a:solidFill>
                <a:latin typeface="Times New Roman" pitchFamily="18" charset="0"/>
                <a:cs typeface="Times New Roman" pitchFamily="18" charset="0"/>
              </a:rPr>
              <a:t> </a:t>
            </a:r>
            <a:r>
              <a:rPr lang="en-US" sz="4200" b="1" dirty="0" err="1" smtClean="0">
                <a:ln w="11430"/>
                <a:solidFill>
                  <a:srgbClr val="FF0000"/>
                </a:solidFill>
                <a:latin typeface="Times New Roman" pitchFamily="18" charset="0"/>
                <a:cs typeface="Times New Roman" pitchFamily="18" charset="0"/>
              </a:rPr>
              <a:t>vực</a:t>
            </a:r>
            <a:r>
              <a:rPr lang="en-US" sz="4200" b="1" dirty="0" smtClean="0">
                <a:ln w="11430"/>
                <a:solidFill>
                  <a:srgbClr val="FF0000"/>
                </a:solidFill>
                <a:latin typeface="Times New Roman" pitchFamily="18" charset="0"/>
                <a:cs typeface="Times New Roman" pitchFamily="18" charset="0"/>
              </a:rPr>
              <a:t> </a:t>
            </a:r>
            <a:r>
              <a:rPr lang="en-US" sz="4200" b="1" dirty="0" err="1" smtClean="0">
                <a:ln w="11430"/>
                <a:solidFill>
                  <a:srgbClr val="FF0000"/>
                </a:solidFill>
                <a:latin typeface="Times New Roman" pitchFamily="18" charset="0"/>
                <a:cs typeface="Times New Roman" pitchFamily="18" charset="0"/>
              </a:rPr>
              <a:t>kẻ</a:t>
            </a:r>
            <a:r>
              <a:rPr lang="en-US" sz="4200" b="1" dirty="0" smtClean="0">
                <a:ln w="11430"/>
                <a:solidFill>
                  <a:srgbClr val="FF0000"/>
                </a:solidFill>
                <a:latin typeface="Times New Roman" pitchFamily="18" charset="0"/>
                <a:cs typeface="Times New Roman" pitchFamily="18" charset="0"/>
              </a:rPr>
              <a:t> </a:t>
            </a:r>
            <a:r>
              <a:rPr lang="en-US" sz="4200" b="1" dirty="0" err="1" smtClean="0">
                <a:ln w="11430"/>
                <a:solidFill>
                  <a:srgbClr val="FF0000"/>
                </a:solidFill>
                <a:latin typeface="Times New Roman" pitchFamily="18" charset="0"/>
                <a:cs typeface="Times New Roman" pitchFamily="18" charset="0"/>
              </a:rPr>
              <a:t>yếu</a:t>
            </a:r>
            <a:endParaRPr lang="en-US" sz="4200" b="1" cap="none" spc="0" dirty="0">
              <a:ln w="1143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80096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28850" y="0"/>
            <a:ext cx="5572125" cy="8117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MỤC TIÊU</a:t>
            </a:r>
          </a:p>
        </p:txBody>
      </p:sp>
      <p:grpSp>
        <p:nvGrpSpPr>
          <p:cNvPr id="3" name="Group 13"/>
          <p:cNvGrpSpPr>
            <a:grpSpLocks/>
          </p:cNvGrpSpPr>
          <p:nvPr/>
        </p:nvGrpSpPr>
        <p:grpSpPr bwMode="auto">
          <a:xfrm>
            <a:off x="838200" y="1011358"/>
            <a:ext cx="8443088" cy="1113994"/>
            <a:chOff x="1292225" y="1202422"/>
            <a:chExt cx="2822575" cy="1498600"/>
          </a:xfrm>
        </p:grpSpPr>
        <p:sp>
          <p:nvSpPr>
            <p:cNvPr id="4" name="Rectangle 3"/>
            <p:cNvSpPr/>
            <p:nvPr/>
          </p:nvSpPr>
          <p:spPr>
            <a:xfrm>
              <a:off x="1292225" y="1202422"/>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5" name="Rectangle 4"/>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b="1" dirty="0">
                <a:solidFill>
                  <a:prstClr val="white"/>
                </a:solidFill>
              </a:endParaRPr>
            </a:p>
          </p:txBody>
        </p:sp>
        <p:cxnSp>
          <p:nvCxnSpPr>
            <p:cNvPr id="6" name="Straight Connector 5"/>
            <p:cNvCxnSpPr/>
            <p:nvPr/>
          </p:nvCxnSpPr>
          <p:spPr>
            <a:xfrm>
              <a:off x="1292225" y="1278868"/>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13"/>
          <p:cNvGrpSpPr>
            <a:grpSpLocks/>
          </p:cNvGrpSpPr>
          <p:nvPr/>
        </p:nvGrpSpPr>
        <p:grpSpPr bwMode="auto">
          <a:xfrm>
            <a:off x="874267" y="2383907"/>
            <a:ext cx="8412608" cy="1423780"/>
            <a:chOff x="1292225" y="1295400"/>
            <a:chExt cx="2822575" cy="1498600"/>
          </a:xfrm>
        </p:grpSpPr>
        <p:sp>
          <p:nvSpPr>
            <p:cNvPr id="8" name="Rectangle 7"/>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9" name="Rectangle 8"/>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b="1" dirty="0">
                <a:solidFill>
                  <a:prstClr val="white"/>
                </a:solidFill>
              </a:endParaRPr>
            </a:p>
            <a:p>
              <a:pPr fontAlgn="auto">
                <a:spcBef>
                  <a:spcPts val="0"/>
                </a:spcBef>
                <a:spcAft>
                  <a:spcPts val="0"/>
                </a:spcAft>
                <a:defRPr/>
              </a:pPr>
              <a:endParaRPr lang="en-US" sz="2800" b="1" dirty="0">
                <a:solidFill>
                  <a:prstClr val="white"/>
                </a:solidFill>
              </a:endParaRPr>
            </a:p>
            <a:p>
              <a:pPr fontAlgn="auto">
                <a:spcBef>
                  <a:spcPts val="0"/>
                </a:spcBef>
                <a:spcAft>
                  <a:spcPts val="0"/>
                </a:spcAft>
                <a:defRPr/>
              </a:pPr>
              <a:endParaRPr lang="en-US" dirty="0">
                <a:solidFill>
                  <a:prstClr val="white"/>
                </a:solidFill>
              </a:endParaRPr>
            </a:p>
          </p:txBody>
        </p:sp>
        <p:cxnSp>
          <p:nvCxnSpPr>
            <p:cNvPr id="10" name="Straight Connector 9"/>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695384" y="1545320"/>
            <a:ext cx="529097" cy="46240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12" name="Freeform 11"/>
          <p:cNvSpPr/>
          <p:nvPr/>
        </p:nvSpPr>
        <p:spPr>
          <a:xfrm>
            <a:off x="914110" y="3021398"/>
            <a:ext cx="481297"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13" name="Rectangle 12"/>
          <p:cNvSpPr/>
          <p:nvPr/>
        </p:nvSpPr>
        <p:spPr>
          <a:xfrm>
            <a:off x="1295400" y="1320225"/>
            <a:ext cx="7426853" cy="584775"/>
          </a:xfrm>
          <a:prstGeom prst="rect">
            <a:avLst/>
          </a:prstGeom>
        </p:spPr>
        <p:txBody>
          <a:bodyPr wrap="square">
            <a:spAutoFit/>
          </a:bodyPr>
          <a:lstStyle/>
          <a:p>
            <a:pPr algn="l" fontAlgn="auto">
              <a:spcBef>
                <a:spcPts val="0"/>
              </a:spcBef>
              <a:spcAft>
                <a:spcPts val="0"/>
              </a:spcAft>
            </a:pPr>
            <a:r>
              <a:rPr lang="en-US" sz="3200" b="1" dirty="0" err="1">
                <a:solidFill>
                  <a:srgbClr val="00B050"/>
                </a:solidFill>
                <a:latin typeface="Times New Roman" panose="02020603050405020304" pitchFamily="18" charset="0"/>
                <a:cs typeface="Times New Roman" panose="02020603050405020304" pitchFamily="18" charset="0"/>
              </a:rPr>
              <a:t>Đọc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đúng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các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tiếng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từ</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khó</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hoặc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dễ</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smtClean="0">
                <a:solidFill>
                  <a:srgbClr val="00B050"/>
                </a:solidFill>
                <a:latin typeface="Times New Roman" panose="02020603050405020304" pitchFamily="18" charset="0"/>
                <a:cs typeface="Times New Roman" panose="02020603050405020304" pitchFamily="18" charset="0"/>
              </a:rPr>
              <a:t>lẫn</a:t>
            </a:r>
            <a:endParaRPr lang="en-US" sz="3200" b="1" dirty="0">
              <a:solidFill>
                <a:srgbClr val="00B05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523999" y="2811190"/>
            <a:ext cx="7726807" cy="1077218"/>
          </a:xfrm>
          <a:prstGeom prst="rect">
            <a:avLst/>
          </a:prstGeom>
        </p:spPr>
        <p:txBody>
          <a:bodyPr wrap="square">
            <a:spAutoFit/>
          </a:bodyPr>
          <a:lstStyle/>
          <a:p>
            <a:pPr algn="l" fontAlgn="auto">
              <a:spcBef>
                <a:spcPts val="0"/>
              </a:spcBef>
              <a:spcAft>
                <a:spcPts val="0"/>
              </a:spcAft>
            </a:pPr>
            <a:r>
              <a:rPr lang="en-US" sz="3200" b="1" dirty="0" err="1">
                <a:solidFill>
                  <a:srgbClr val="3333FF"/>
                </a:solidFill>
                <a:latin typeface="Times New Roman" panose="02020603050405020304" pitchFamily="18" charset="0"/>
                <a:cs typeface="Times New Roman" panose="02020603050405020304" pitchFamily="18" charset="0"/>
              </a:rPr>
              <a:t>Đọc</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trôi</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chảy</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toàn</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bài</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ngắt</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nghỉ</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đúng</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đọc</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diễn</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cảm</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và</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nhấn</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giọng</a:t>
            </a:r>
            <a:r>
              <a:rPr lang="en-US" sz="3200" b="1" dirty="0">
                <a:solidFill>
                  <a:srgbClr val="3333FF"/>
                </a:solidFill>
                <a:latin typeface="Times New Roman" panose="02020603050405020304" pitchFamily="18" charset="0"/>
                <a:cs typeface="Times New Roman" panose="02020603050405020304" pitchFamily="18" charset="0"/>
              </a:rPr>
              <a:t> ở </a:t>
            </a:r>
            <a:r>
              <a:rPr lang="en-US" sz="3200" b="1" dirty="0" err="1">
                <a:solidFill>
                  <a:srgbClr val="3333FF"/>
                </a:solidFill>
                <a:latin typeface="Times New Roman" panose="02020603050405020304" pitchFamily="18" charset="0"/>
                <a:cs typeface="Times New Roman" panose="02020603050405020304" pitchFamily="18" charset="0"/>
              </a:rPr>
              <a:t>những</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từ</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gợi</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tả</a:t>
            </a:r>
            <a:endParaRPr lang="en-US" sz="3200" b="1" dirty="0">
              <a:solidFill>
                <a:srgbClr val="3333FF"/>
              </a:solidFill>
              <a:latin typeface="Times New Roman" panose="02020603050405020304" pitchFamily="18" charset="0"/>
              <a:cs typeface="Times New Roman" panose="02020603050405020304" pitchFamily="18" charset="0"/>
            </a:endParaRPr>
          </a:p>
        </p:txBody>
      </p:sp>
      <p:grpSp>
        <p:nvGrpSpPr>
          <p:cNvPr id="15" name="Group 13"/>
          <p:cNvGrpSpPr>
            <a:grpSpLocks/>
          </p:cNvGrpSpPr>
          <p:nvPr/>
        </p:nvGrpSpPr>
        <p:grpSpPr bwMode="auto">
          <a:xfrm>
            <a:off x="914399" y="3920868"/>
            <a:ext cx="8372475" cy="1171783"/>
            <a:chOff x="1292225" y="1295400"/>
            <a:chExt cx="2822575" cy="1498600"/>
          </a:xfrm>
        </p:grpSpPr>
        <p:sp>
          <p:nvSpPr>
            <p:cNvPr id="16" name="Rectangle 15"/>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17" name="Rectangle 16"/>
            <p:cNvSpPr/>
            <p:nvPr/>
          </p:nvSpPr>
          <p:spPr>
            <a:xfrm>
              <a:off x="1292225" y="1295400"/>
              <a:ext cx="2822575" cy="381000"/>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b="1" dirty="0">
                <a:solidFill>
                  <a:prstClr val="white"/>
                </a:solidFill>
              </a:endParaRPr>
            </a:p>
          </p:txBody>
        </p:sp>
        <p:cxnSp>
          <p:nvCxnSpPr>
            <p:cNvPr id="18" name="Straight Connector 17"/>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9" name="Freeform 18"/>
          <p:cNvSpPr/>
          <p:nvPr/>
        </p:nvSpPr>
        <p:spPr>
          <a:xfrm>
            <a:off x="992173" y="4327579"/>
            <a:ext cx="464615" cy="622167"/>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20" name="Rectangle 19"/>
          <p:cNvSpPr/>
          <p:nvPr/>
        </p:nvSpPr>
        <p:spPr>
          <a:xfrm>
            <a:off x="1398300" y="4419600"/>
            <a:ext cx="7898100" cy="584775"/>
          </a:xfrm>
          <a:prstGeom prst="rect">
            <a:avLst/>
          </a:prstGeom>
        </p:spPr>
        <p:txBody>
          <a:bodyPr wrap="square">
            <a:spAutoFit/>
          </a:bodyPr>
          <a:lstStyle/>
          <a:p>
            <a:pPr algn="l" fontAlgn="auto">
              <a:spcBef>
                <a:spcPts val="0"/>
              </a:spcBef>
              <a:spcAft>
                <a:spcPts val="0"/>
              </a:spcAft>
            </a:pPr>
            <a:r>
              <a:rPr lang="en-US" sz="3200" b="1" dirty="0" err="1">
                <a:solidFill>
                  <a:srgbClr val="FF0000"/>
                </a:solidFill>
                <a:latin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nội</a:t>
            </a:r>
            <a:r>
              <a:rPr lang="en-US" sz="3200" b="1" dirty="0">
                <a:solidFill>
                  <a:srgbClr val="FF0000"/>
                </a:solidFill>
                <a:latin typeface="Times New Roman" panose="02020603050405020304" pitchFamily="18" charset="0"/>
                <a:cs typeface="Times New Roman" panose="02020603050405020304" pitchFamily="18" charset="0"/>
              </a:rPr>
              <a:t> dung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tập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A3CEB8"/>
                </a:solidFill>
                <a:latin typeface="Times New Roman" panose="02020603050405020304" pitchFamily="18" charset="0"/>
                <a:cs typeface="Times New Roman" panose="02020603050405020304" pitchFamily="18" charset="0"/>
              </a:rPr>
              <a:t>.</a:t>
            </a:r>
          </a:p>
        </p:txBody>
      </p:sp>
      <p:grpSp>
        <p:nvGrpSpPr>
          <p:cNvPr id="21" name="Group 13"/>
          <p:cNvGrpSpPr>
            <a:grpSpLocks/>
          </p:cNvGrpSpPr>
          <p:nvPr/>
        </p:nvGrpSpPr>
        <p:grpSpPr bwMode="auto">
          <a:xfrm>
            <a:off x="954533" y="5343689"/>
            <a:ext cx="8296274" cy="1171783"/>
            <a:chOff x="1292225" y="1295400"/>
            <a:chExt cx="2822575" cy="1498600"/>
          </a:xfrm>
        </p:grpSpPr>
        <p:sp>
          <p:nvSpPr>
            <p:cNvPr id="22" name="Rectangle 21"/>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200">
                <a:solidFill>
                  <a:prstClr val="white"/>
                </a:solidFill>
              </a:endParaRPr>
            </a:p>
          </p:txBody>
        </p:sp>
        <p:sp>
          <p:nvSpPr>
            <p:cNvPr id="23" name="Rectangle 22"/>
            <p:cNvSpPr/>
            <p:nvPr/>
          </p:nvSpPr>
          <p:spPr>
            <a:xfrm>
              <a:off x="1292225" y="1295400"/>
              <a:ext cx="2822575" cy="381000"/>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200" b="1" dirty="0">
                <a:solidFill>
                  <a:prstClr val="white"/>
                </a:solidFill>
              </a:endParaRPr>
            </a:p>
          </p:txBody>
        </p:sp>
        <p:cxnSp>
          <p:nvCxnSpPr>
            <p:cNvPr id="24" name="Straight Connector 23"/>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5" name="Freeform 24"/>
          <p:cNvSpPr/>
          <p:nvPr/>
        </p:nvSpPr>
        <p:spPr>
          <a:xfrm>
            <a:off x="838200" y="6014899"/>
            <a:ext cx="705264" cy="462101"/>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26" name="Rectangle 25"/>
          <p:cNvSpPr/>
          <p:nvPr/>
        </p:nvSpPr>
        <p:spPr>
          <a:xfrm>
            <a:off x="1371600" y="5562600"/>
            <a:ext cx="7712363" cy="1077218"/>
          </a:xfrm>
          <a:prstGeom prst="rect">
            <a:avLst/>
          </a:prstGeom>
        </p:spPr>
        <p:txBody>
          <a:bodyPr wrap="square">
            <a:spAutoFit/>
          </a:bodyPr>
          <a:lstStyle/>
          <a:p>
            <a:pPr algn="l"/>
            <a:r>
              <a:rPr lang="en-US" sz="3200" b="1" dirty="0" err="1" smtClean="0">
                <a:solidFill>
                  <a:srgbClr val="FF0066"/>
                </a:solidFill>
                <a:latin typeface="Times New Roman" panose="02020603050405020304" pitchFamily="18" charset="0"/>
                <a:cs typeface="Times New Roman" panose="02020603050405020304" pitchFamily="18" charset="0"/>
              </a:rPr>
              <a:t>Giáo</a:t>
            </a:r>
            <a:r>
              <a:rPr lang="en-US" sz="3200" b="1" dirty="0" smtClean="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dục</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smtClean="0">
                <a:solidFill>
                  <a:srgbClr val="FF0066"/>
                </a:solidFill>
                <a:latin typeface="Times New Roman" panose="02020603050405020304" pitchFamily="18" charset="0"/>
                <a:cs typeface="Times New Roman" panose="02020603050405020304" pitchFamily="18" charset="0"/>
              </a:rPr>
              <a:t>HS </a:t>
            </a:r>
            <a:r>
              <a:rPr lang="en-US" sz="3200" b="1" dirty="0" err="1">
                <a:solidFill>
                  <a:srgbClr val="FF0066"/>
                </a:solidFill>
                <a:latin typeface="Times New Roman" panose="02020603050405020304" pitchFamily="18" charset="0"/>
                <a:cs typeface="Times New Roman" panose="02020603050405020304" pitchFamily="18" charset="0"/>
              </a:rPr>
              <a:t>không</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cậy</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smtClean="0">
                <a:solidFill>
                  <a:srgbClr val="FF0066"/>
                </a:solidFill>
                <a:latin typeface="Times New Roman" panose="02020603050405020304" pitchFamily="18" charset="0"/>
                <a:cs typeface="Times New Roman" panose="02020603050405020304" pitchFamily="18" charset="0"/>
              </a:rPr>
              <a:t>khỏe</a:t>
            </a:r>
            <a:r>
              <a:rPr lang="en-US" sz="3200" b="1" dirty="0" smtClean="0">
                <a:solidFill>
                  <a:srgbClr val="FF0066"/>
                </a:solidFill>
                <a:latin typeface="Times New Roman" panose="02020603050405020304" pitchFamily="18" charset="0"/>
                <a:cs typeface="Times New Roman" panose="02020603050405020304" pitchFamily="18" charset="0"/>
              </a:rPr>
              <a:t> </a:t>
            </a:r>
            <a:r>
              <a:rPr lang="en-US" sz="3200" b="1" dirty="0" err="1" smtClean="0">
                <a:solidFill>
                  <a:srgbClr val="FF0066"/>
                </a:solidFill>
                <a:latin typeface="Times New Roman" panose="02020603050405020304" pitchFamily="18" charset="0"/>
                <a:cs typeface="Times New Roman" panose="02020603050405020304" pitchFamily="18" charset="0"/>
              </a:rPr>
              <a:t>mạnh</a:t>
            </a:r>
            <a:r>
              <a:rPr lang="en-US" sz="3200" b="1" dirty="0" smtClean="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và</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bắt</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nạt</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bạn</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bè</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yếu</a:t>
            </a:r>
            <a:r>
              <a:rPr lang="en-US" sz="3200" b="1" dirty="0">
                <a:solidFill>
                  <a:srgbClr val="FF0066"/>
                </a:solidFill>
                <a:latin typeface="Times New Roman" panose="02020603050405020304" pitchFamily="18" charset="0"/>
                <a:cs typeface="Times New Roman" panose="02020603050405020304" pitchFamily="18" charset="0"/>
              </a:rPr>
              <a:t> h</a:t>
            </a:r>
            <a:r>
              <a:rPr lang="vi-VN" sz="3200" b="1" dirty="0">
                <a:solidFill>
                  <a:srgbClr val="FF0066"/>
                </a:solidFill>
                <a:latin typeface="Times New Roman" panose="02020603050405020304" pitchFamily="18" charset="0"/>
                <a:cs typeface="Times New Roman" panose="02020603050405020304" pitchFamily="18" charset="0"/>
              </a:rPr>
              <a:t>ơ</a:t>
            </a:r>
            <a:r>
              <a:rPr lang="en-US" sz="3200" b="1" dirty="0">
                <a:solidFill>
                  <a:srgbClr val="FF0066"/>
                </a:solidFill>
                <a:latin typeface="Times New Roman" panose="02020603050405020304" pitchFamily="18" charset="0"/>
                <a:cs typeface="Times New Roman" panose="02020603050405020304" pitchFamily="18" charset="0"/>
              </a:rPr>
              <a:t>n </a:t>
            </a:r>
            <a:r>
              <a:rPr lang="en-US" sz="3200" b="1" dirty="0" err="1">
                <a:solidFill>
                  <a:srgbClr val="FF0066"/>
                </a:solidFill>
                <a:latin typeface="Times New Roman" panose="02020603050405020304" pitchFamily="18" charset="0"/>
                <a:cs typeface="Times New Roman" panose="02020603050405020304" pitchFamily="18" charset="0"/>
              </a:rPr>
              <a:t>mình</a:t>
            </a:r>
            <a:r>
              <a:rPr lang="en-US" sz="3200" b="1" dirty="0">
                <a:solidFill>
                  <a:srgbClr val="FF0066"/>
                </a:solidFill>
                <a:latin typeface="Times New Roman" panose="02020603050405020304" pitchFamily="18" charset="0"/>
                <a:cs typeface="Times New Roman" panose="02020603050405020304" pitchFamily="18" charset="0"/>
              </a:rPr>
              <a:t>.</a:t>
            </a:r>
          </a:p>
        </p:txBody>
      </p:sp>
      <p:sp>
        <p:nvSpPr>
          <p:cNvPr id="27" name="Right Arrow 26">
            <a:hlinkClick r:id="rId2" action="ppaction://hlinksldjump"/>
          </p:cNvPr>
          <p:cNvSpPr/>
          <p:nvPr/>
        </p:nvSpPr>
        <p:spPr>
          <a:xfrm>
            <a:off x="9286875" y="6164826"/>
            <a:ext cx="433388" cy="4537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972595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 Box 6"/>
          <p:cNvSpPr txBox="1">
            <a:spLocks noChangeArrowheads="1"/>
          </p:cNvSpPr>
          <p:nvPr/>
        </p:nvSpPr>
        <p:spPr bwMode="auto">
          <a:xfrm>
            <a:off x="1066800" y="914400"/>
            <a:ext cx="6248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800" dirty="0">
                <a:latin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cs typeface="Times New Roman" panose="02020603050405020304" pitchFamily="18" charset="0"/>
              </a:rPr>
              <a:t>Bài</a:t>
            </a:r>
            <a:r>
              <a:rPr lang="en-US" altLang="en-US" sz="4800" dirty="0">
                <a:latin typeface="Times New Roman" panose="02020603050405020304" pitchFamily="18" charset="0"/>
                <a:cs typeface="Times New Roman" panose="02020603050405020304" pitchFamily="18" charset="0"/>
              </a:rPr>
              <a:t> chia </a:t>
            </a:r>
            <a:r>
              <a:rPr lang="en-US" altLang="en-US" sz="4800" dirty="0" err="1">
                <a:latin typeface="Times New Roman" panose="02020603050405020304" pitchFamily="18" charset="0"/>
                <a:cs typeface="Times New Roman" panose="02020603050405020304" pitchFamily="18" charset="0"/>
              </a:rPr>
              <a:t>làm</a:t>
            </a:r>
            <a:r>
              <a:rPr lang="en-US" altLang="en-US" sz="4800" dirty="0">
                <a:latin typeface="Times New Roman" panose="02020603050405020304" pitchFamily="18" charset="0"/>
                <a:cs typeface="Times New Roman" panose="02020603050405020304" pitchFamily="18" charset="0"/>
              </a:rPr>
              <a:t> 3 </a:t>
            </a:r>
            <a:r>
              <a:rPr lang="en-US" altLang="en-US" sz="4800" dirty="0" err="1">
                <a:latin typeface="Times New Roman" panose="02020603050405020304" pitchFamily="18" charset="0"/>
                <a:cs typeface="Times New Roman" panose="02020603050405020304" pitchFamily="18" charset="0"/>
              </a:rPr>
              <a:t>đoạn</a:t>
            </a:r>
            <a:r>
              <a:rPr lang="en-US" altLang="en-US" sz="4800" dirty="0">
                <a:latin typeface="Times New Roman" panose="02020603050405020304" pitchFamily="18" charset="0"/>
                <a:cs typeface="Times New Roman" panose="02020603050405020304" pitchFamily="18" charset="0"/>
              </a:rPr>
              <a:t>:</a:t>
            </a:r>
          </a:p>
        </p:txBody>
      </p:sp>
      <p:sp>
        <p:nvSpPr>
          <p:cNvPr id="9223" name="Text Box 7"/>
          <p:cNvSpPr txBox="1">
            <a:spLocks noChangeArrowheads="1"/>
          </p:cNvSpPr>
          <p:nvPr/>
        </p:nvSpPr>
        <p:spPr bwMode="auto">
          <a:xfrm>
            <a:off x="914400" y="2209800"/>
            <a:ext cx="838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800" dirty="0" err="1" smtClean="0">
                <a:latin typeface="Times New Roman" panose="02020603050405020304" pitchFamily="18" charset="0"/>
                <a:cs typeface="Times New Roman" panose="02020603050405020304" pitchFamily="18" charset="0"/>
              </a:rPr>
              <a:t>Đoạn</a:t>
            </a:r>
            <a:r>
              <a:rPr lang="en-US" altLang="en-US" sz="4800" dirty="0" smtClean="0">
                <a:latin typeface="Times New Roman" panose="02020603050405020304" pitchFamily="18" charset="0"/>
                <a:cs typeface="Times New Roman" panose="02020603050405020304" pitchFamily="18" charset="0"/>
              </a:rPr>
              <a:t> 1. </a:t>
            </a:r>
            <a:r>
              <a:rPr lang="en-US" altLang="en-US" sz="4800" dirty="0" err="1">
                <a:latin typeface="Times New Roman" panose="02020603050405020304" pitchFamily="18" charset="0"/>
                <a:cs typeface="Times New Roman" panose="02020603050405020304" pitchFamily="18" charset="0"/>
              </a:rPr>
              <a:t>Bọn</a:t>
            </a:r>
            <a:r>
              <a:rPr lang="en-US" altLang="en-US" sz="4800" dirty="0">
                <a:latin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cs typeface="Times New Roman" panose="02020603050405020304" pitchFamily="18" charset="0"/>
              </a:rPr>
              <a:t>nhện</a:t>
            </a:r>
            <a:r>
              <a:rPr lang="en-US" altLang="en-US" sz="4800" dirty="0">
                <a:latin typeface="Times New Roman" panose="02020603050405020304" pitchFamily="18" charset="0"/>
                <a:cs typeface="Times New Roman" panose="02020603050405020304" pitchFamily="18" charset="0"/>
              </a:rPr>
              <a:t>…hung </a:t>
            </a:r>
            <a:r>
              <a:rPr lang="en-US" altLang="en-US" sz="4800" dirty="0" err="1">
                <a:latin typeface="Times New Roman" panose="02020603050405020304" pitchFamily="18" charset="0"/>
                <a:cs typeface="Times New Roman" panose="02020603050405020304" pitchFamily="18" charset="0"/>
              </a:rPr>
              <a:t>dữ</a:t>
            </a:r>
            <a:r>
              <a:rPr lang="en-US" altLang="en-US" sz="4800" dirty="0">
                <a:latin typeface="Times New Roman" panose="02020603050405020304" pitchFamily="18" charset="0"/>
                <a:cs typeface="Times New Roman" panose="02020603050405020304" pitchFamily="18" charset="0"/>
              </a:rPr>
              <a:t>.</a:t>
            </a:r>
          </a:p>
        </p:txBody>
      </p:sp>
      <p:sp>
        <p:nvSpPr>
          <p:cNvPr id="9226" name="Text Box 10"/>
          <p:cNvSpPr txBox="1">
            <a:spLocks noChangeArrowheads="1"/>
          </p:cNvSpPr>
          <p:nvPr/>
        </p:nvSpPr>
        <p:spPr bwMode="auto">
          <a:xfrm>
            <a:off x="1066800" y="3327324"/>
            <a:ext cx="868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800" dirty="0" err="1" smtClean="0">
                <a:latin typeface="Times New Roman" panose="02020603050405020304" pitchFamily="18" charset="0"/>
                <a:cs typeface="Times New Roman" panose="02020603050405020304" pitchFamily="18" charset="0"/>
              </a:rPr>
              <a:t>Đoạn</a:t>
            </a:r>
            <a:r>
              <a:rPr lang="en-US" altLang="en-US" sz="4800" dirty="0" smtClean="0">
                <a:latin typeface="Times New Roman" panose="02020603050405020304" pitchFamily="18" charset="0"/>
                <a:cs typeface="Times New Roman" panose="02020603050405020304" pitchFamily="18" charset="0"/>
              </a:rPr>
              <a:t> 2: </a:t>
            </a:r>
            <a:r>
              <a:rPr lang="en-US" altLang="en-US" sz="4800" dirty="0" err="1">
                <a:latin typeface="Times New Roman" panose="02020603050405020304" pitchFamily="18" charset="0"/>
                <a:cs typeface="Times New Roman" panose="02020603050405020304" pitchFamily="18" charset="0"/>
              </a:rPr>
              <a:t>Tôi</a:t>
            </a:r>
            <a:r>
              <a:rPr lang="en-US" altLang="en-US" sz="4800" dirty="0">
                <a:latin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cs typeface="Times New Roman" panose="02020603050405020304" pitchFamily="18" charset="0"/>
              </a:rPr>
              <a:t>cất</a:t>
            </a:r>
            <a:r>
              <a:rPr lang="en-US" altLang="en-US" sz="4800" dirty="0">
                <a:latin typeface="Times New Roman" panose="02020603050405020304" pitchFamily="18" charset="0"/>
                <a:cs typeface="Times New Roman" panose="02020603050405020304" pitchFamily="18" charset="0"/>
              </a:rPr>
              <a:t>…</a:t>
            </a:r>
            <a:r>
              <a:rPr lang="en-US" altLang="en-US" sz="4800" dirty="0" err="1">
                <a:latin typeface="Times New Roman" panose="02020603050405020304" pitchFamily="18" charset="0"/>
                <a:cs typeface="Times New Roman" panose="02020603050405020304" pitchFamily="18" charset="0"/>
              </a:rPr>
              <a:t>chày</a:t>
            </a:r>
            <a:r>
              <a:rPr lang="en-US" altLang="en-US" sz="4800" dirty="0">
                <a:latin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cs typeface="Times New Roman" panose="02020603050405020304" pitchFamily="18" charset="0"/>
              </a:rPr>
              <a:t>giã</a:t>
            </a:r>
            <a:r>
              <a:rPr lang="en-US" altLang="en-US" sz="4800" dirty="0">
                <a:latin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cs typeface="Times New Roman" panose="02020603050405020304" pitchFamily="18" charset="0"/>
              </a:rPr>
              <a:t>gạo</a:t>
            </a:r>
            <a:r>
              <a:rPr lang="en-US" altLang="en-US" sz="4800" dirty="0">
                <a:latin typeface="Times New Roman" panose="02020603050405020304" pitchFamily="18" charset="0"/>
                <a:cs typeface="Times New Roman" panose="02020603050405020304" pitchFamily="18" charset="0"/>
              </a:rPr>
              <a:t>.</a:t>
            </a:r>
          </a:p>
        </p:txBody>
      </p:sp>
      <p:sp>
        <p:nvSpPr>
          <p:cNvPr id="9227" name="Text Box 11"/>
          <p:cNvSpPr txBox="1">
            <a:spLocks noChangeArrowheads="1"/>
          </p:cNvSpPr>
          <p:nvPr/>
        </p:nvSpPr>
        <p:spPr bwMode="auto">
          <a:xfrm>
            <a:off x="1066800" y="4442220"/>
            <a:ext cx="6553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800" dirty="0" err="1" smtClean="0">
                <a:latin typeface="Times New Roman" panose="02020603050405020304" pitchFamily="18" charset="0"/>
                <a:cs typeface="Times New Roman" panose="02020603050405020304" pitchFamily="18" charset="0"/>
              </a:rPr>
              <a:t>Đoạn</a:t>
            </a:r>
            <a:r>
              <a:rPr lang="en-US" altLang="en-US" sz="4800" dirty="0" smtClean="0">
                <a:latin typeface="Times New Roman" panose="02020603050405020304" pitchFamily="18" charset="0"/>
                <a:cs typeface="Times New Roman" panose="02020603050405020304" pitchFamily="18" charset="0"/>
              </a:rPr>
              <a:t> 3: </a:t>
            </a:r>
            <a:r>
              <a:rPr lang="en-US" altLang="en-US" sz="4800" dirty="0" err="1" smtClean="0">
                <a:latin typeface="Times New Roman" panose="02020603050405020304" pitchFamily="18" charset="0"/>
                <a:cs typeface="Times New Roman" panose="02020603050405020304" pitchFamily="18" charset="0"/>
              </a:rPr>
              <a:t>Phần</a:t>
            </a:r>
            <a:r>
              <a:rPr lang="en-US" altLang="en-US" sz="4800" dirty="0" smtClean="0">
                <a:latin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cs typeface="Times New Roman" panose="02020603050405020304" pitchFamily="18" charset="0"/>
              </a:rPr>
              <a:t>còn</a:t>
            </a:r>
            <a:r>
              <a:rPr lang="en-US" altLang="en-US" sz="4800" dirty="0">
                <a:latin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cs typeface="Times New Roman" panose="02020603050405020304" pitchFamily="18" charset="0"/>
              </a:rPr>
              <a:t>lại</a:t>
            </a:r>
            <a:r>
              <a:rPr lang="en-US" altLang="en-US" sz="4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78027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circle(in)">
                                      <p:cBhvr>
                                        <p:cTn id="7" dur="2000"/>
                                        <p:tgtEl>
                                          <p:spTgt spid="9222"/>
                                        </p:tgtEl>
                                      </p:cBhvr>
                                    </p:animEffect>
                                  </p:childTnLst>
                                </p:cTn>
                              </p:par>
                              <p:par>
                                <p:cTn id="8" presetID="12" presetClass="entr" presetSubtype="4" fill="hold" nodeType="withEffect">
                                  <p:stCondLst>
                                    <p:cond delay="0"/>
                                  </p:stCondLst>
                                  <p:childTnLst>
                                    <p:set>
                                      <p:cBhvr>
                                        <p:cTn id="9" dur="1" fill="hold">
                                          <p:stCondLst>
                                            <p:cond delay="0"/>
                                          </p:stCondLst>
                                        </p:cTn>
                                        <p:tgtEl>
                                          <p:spTgt spid="9223">
                                            <p:txEl>
                                              <p:pRg st="0" end="0"/>
                                            </p:txEl>
                                          </p:spTgt>
                                        </p:tgtEl>
                                        <p:attrNameLst>
                                          <p:attrName>style.visibility</p:attrName>
                                        </p:attrNameLst>
                                      </p:cBhvr>
                                      <p:to>
                                        <p:strVal val="visible"/>
                                      </p:to>
                                    </p:set>
                                    <p:animEffect transition="in" filter="slide(fromBottom)">
                                      <p:cBhvr>
                                        <p:cTn id="10" dur="500"/>
                                        <p:tgtEl>
                                          <p:spTgt spid="9223">
                                            <p:txEl>
                                              <p:pRg st="0" end="0"/>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9226">
                                            <p:txEl>
                                              <p:pRg st="0" end="0"/>
                                            </p:txEl>
                                          </p:spTgt>
                                        </p:tgtEl>
                                        <p:attrNameLst>
                                          <p:attrName>style.visibility</p:attrName>
                                        </p:attrNameLst>
                                      </p:cBhvr>
                                      <p:to>
                                        <p:strVal val="visible"/>
                                      </p:to>
                                    </p:set>
                                    <p:animEffect transition="in" filter="strips(downLeft)">
                                      <p:cBhvr>
                                        <p:cTn id="13" dur="500"/>
                                        <p:tgtEl>
                                          <p:spTgt spid="9226">
                                            <p:txEl>
                                              <p:pRg st="0" end="0"/>
                                            </p:txEl>
                                          </p:spTgt>
                                        </p:tgtEl>
                                      </p:cBhvr>
                                    </p:animEffect>
                                  </p:childTnLst>
                                </p:cTn>
                              </p:par>
                              <p:par>
                                <p:cTn id="14" presetID="21" presetClass="entr" presetSubtype="4" fill="hold" nodeType="withEffect">
                                  <p:stCondLst>
                                    <p:cond delay="0"/>
                                  </p:stCondLst>
                                  <p:childTnLst>
                                    <p:set>
                                      <p:cBhvr>
                                        <p:cTn id="15" dur="1" fill="hold">
                                          <p:stCondLst>
                                            <p:cond delay="0"/>
                                          </p:stCondLst>
                                        </p:cTn>
                                        <p:tgtEl>
                                          <p:spTgt spid="9227">
                                            <p:txEl>
                                              <p:pRg st="0" end="0"/>
                                            </p:txEl>
                                          </p:spTgt>
                                        </p:tgtEl>
                                        <p:attrNameLst>
                                          <p:attrName>style.visibility</p:attrName>
                                        </p:attrNameLst>
                                      </p:cBhvr>
                                      <p:to>
                                        <p:strVal val="visible"/>
                                      </p:to>
                                    </p:set>
                                    <p:animEffect transition="in" filter="wheel(4)">
                                      <p:cBhvr>
                                        <p:cTn id="16" dur="2000"/>
                                        <p:tgtEl>
                                          <p:spTgt spid="92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ACC2FD1-8EA0-4077-80F1-DE1D44F35875}"/>
              </a:ext>
            </a:extLst>
          </p:cNvPr>
          <p:cNvPicPr>
            <a:picLocks noChangeAspect="1"/>
          </p:cNvPicPr>
          <p:nvPr/>
        </p:nvPicPr>
        <p:blipFill>
          <a:blip r:embed="rId3"/>
          <a:stretch>
            <a:fillRect/>
          </a:stretch>
        </p:blipFill>
        <p:spPr>
          <a:xfrm>
            <a:off x="-228600" y="0"/>
            <a:ext cx="9825215" cy="6858000"/>
          </a:xfrm>
          <a:prstGeom prst="rect">
            <a:avLst/>
          </a:prstGeom>
        </p:spPr>
      </p:pic>
      <p:sp>
        <p:nvSpPr>
          <p:cNvPr id="7" name="TextBox 6">
            <a:hlinkClick r:id="rId4" action="ppaction://hlinksldjump"/>
          </p:cNvPr>
          <p:cNvSpPr txBox="1"/>
          <p:nvPr/>
        </p:nvSpPr>
        <p:spPr>
          <a:xfrm>
            <a:off x="-381000" y="1020513"/>
            <a:ext cx="9677400" cy="1280992"/>
          </a:xfrm>
          <a:prstGeom prst="rect">
            <a:avLst/>
          </a:prstGeom>
          <a:noFill/>
        </p:spPr>
        <p:txBody>
          <a:bodyPr wrap="square">
            <a:spAutoFit/>
          </a:bodyPr>
          <a:lstStyle/>
          <a:p>
            <a:pPr algn="ctr">
              <a:lnSpc>
                <a:spcPct val="130000"/>
              </a:lnSpc>
              <a:buFont typeface="Arial" charset="0"/>
              <a:buNone/>
              <a:defRPr/>
            </a:pPr>
            <a:r>
              <a:rPr lang="en-US" sz="6600" b="1" dirty="0" err="1" smtClean="0">
                <a:solidFill>
                  <a:srgbClr val="FF3399"/>
                </a:solidFill>
                <a:latin typeface="Times New Roman" panose="02020603050405020304" pitchFamily="18" charset="0"/>
                <a:ea typeface="HP001 5Ha" pitchFamily="34" charset="-127"/>
                <a:cs typeface="Times New Roman" panose="02020603050405020304" pitchFamily="18" charset="0"/>
              </a:rPr>
              <a:t>Luyện</a:t>
            </a:r>
            <a:r>
              <a:rPr lang="en-US" sz="6600" b="1" dirty="0" smtClean="0">
                <a:solidFill>
                  <a:srgbClr val="FF3399"/>
                </a:solidFill>
                <a:latin typeface="Times New Roman" panose="02020603050405020304" pitchFamily="18" charset="0"/>
                <a:ea typeface="HP001 5Ha" pitchFamily="34" charset="-127"/>
                <a:cs typeface="Times New Roman" panose="02020603050405020304" pitchFamily="18" charset="0"/>
              </a:rPr>
              <a:t> </a:t>
            </a:r>
            <a:r>
              <a:rPr lang="en-US" sz="6600" b="1" dirty="0" err="1">
                <a:solidFill>
                  <a:srgbClr val="FF3399"/>
                </a:solidFill>
                <a:latin typeface="Times New Roman" panose="02020603050405020304" pitchFamily="18" charset="0"/>
                <a:ea typeface="HP001 5Ha" pitchFamily="34" charset="-127"/>
                <a:cs typeface="Times New Roman" panose="02020603050405020304" pitchFamily="18" charset="0"/>
              </a:rPr>
              <a:t>đọc</a:t>
            </a:r>
            <a:endParaRPr lang="en-US" sz="6600" b="1" dirty="0">
              <a:solidFill>
                <a:srgbClr val="FF3399"/>
              </a:solidFill>
              <a:latin typeface="Times New Roman" panose="02020603050405020304" pitchFamily="18" charset="0"/>
              <a:ea typeface="HP001 5Ha" pitchFamily="34" charset="-127"/>
              <a:cs typeface="Times New Roman" panose="02020603050405020304" pitchFamily="18" charset="0"/>
            </a:endParaRPr>
          </a:p>
        </p:txBody>
      </p:sp>
      <p:sp>
        <p:nvSpPr>
          <p:cNvPr id="2" name="AutoShape 2" descr="Powerpoint background image - Google Slides Themes | Powerpoint background  design, Background for powerpoint presentation, Background powerpoint">
            <a:extLst>
              <a:ext uri="{FF2B5EF4-FFF2-40B4-BE49-F238E27FC236}">
                <a16:creationId xmlns:a16="http://schemas.microsoft.com/office/drawing/2014/main" xmlns="" id="{49B3F7EE-25D2-4EA6-B9A0-1250D68877E6}"/>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3" name="Picture 2">
            <a:extLst>
              <a:ext uri="{FF2B5EF4-FFF2-40B4-BE49-F238E27FC236}">
                <a16:creationId xmlns:a16="http://schemas.microsoft.com/office/drawing/2014/main" xmlns="" id="{9CA7B9D5-6089-4939-B798-62DA86E0403C}"/>
              </a:ext>
            </a:extLst>
          </p:cNvPr>
          <p:cNvPicPr>
            <a:picLocks noChangeAspect="1"/>
          </p:cNvPicPr>
          <p:nvPr/>
        </p:nvPicPr>
        <p:blipFill rotWithShape="1">
          <a:blip r:embed="rId5"/>
          <a:srcRect b="9697"/>
          <a:stretch/>
        </p:blipFill>
        <p:spPr>
          <a:xfrm>
            <a:off x="1676400" y="2438400"/>
            <a:ext cx="4114800" cy="2838450"/>
          </a:xfrm>
          <a:prstGeom prst="rect">
            <a:avLst/>
          </a:prstGeom>
        </p:spPr>
      </p:pic>
    </p:spTree>
    <p:extLst>
      <p:ext uri="{BB962C8B-B14F-4D97-AF65-F5344CB8AC3E}">
        <p14:creationId xmlns:p14="http://schemas.microsoft.com/office/powerpoint/2010/main" val="2671580722"/>
      </p:ext>
    </p:extLst>
  </p:cSld>
  <p:clrMapOvr>
    <a:masterClrMapping/>
  </p:clrMapOvr>
  <p:transition spd="slow">
    <p:fade/>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457200" y="973931"/>
            <a:ext cx="3962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4800" kern="1200">
                <a:solidFill>
                  <a:schemeClr val="tx1"/>
                </a:solidFill>
                <a:latin typeface="Arial" charset="0"/>
                <a:ea typeface="+mn-ea"/>
                <a:cs typeface="Arial" charset="0"/>
              </a:defRPr>
            </a:lvl1pPr>
            <a:lvl2pPr marL="457200" algn="l" rtl="0" fontAlgn="base">
              <a:spcBef>
                <a:spcPct val="0"/>
              </a:spcBef>
              <a:spcAft>
                <a:spcPct val="0"/>
              </a:spcAft>
              <a:defRPr sz="4800" kern="1200">
                <a:solidFill>
                  <a:schemeClr val="tx1"/>
                </a:solidFill>
                <a:latin typeface="Arial" charset="0"/>
                <a:ea typeface="+mn-ea"/>
                <a:cs typeface="Arial" charset="0"/>
              </a:defRPr>
            </a:lvl2pPr>
            <a:lvl3pPr marL="914400" algn="l" rtl="0" fontAlgn="base">
              <a:spcBef>
                <a:spcPct val="0"/>
              </a:spcBef>
              <a:spcAft>
                <a:spcPct val="0"/>
              </a:spcAft>
              <a:defRPr sz="4800" kern="1200">
                <a:solidFill>
                  <a:schemeClr val="tx1"/>
                </a:solidFill>
                <a:latin typeface="Arial" charset="0"/>
                <a:ea typeface="+mn-ea"/>
                <a:cs typeface="Arial" charset="0"/>
              </a:defRPr>
            </a:lvl3pPr>
            <a:lvl4pPr marL="1371600" algn="l" rtl="0" fontAlgn="base">
              <a:spcBef>
                <a:spcPct val="0"/>
              </a:spcBef>
              <a:spcAft>
                <a:spcPct val="0"/>
              </a:spcAft>
              <a:defRPr sz="4800" kern="1200">
                <a:solidFill>
                  <a:schemeClr val="tx1"/>
                </a:solidFill>
                <a:latin typeface="Arial" charset="0"/>
                <a:ea typeface="+mn-ea"/>
                <a:cs typeface="Arial" charset="0"/>
              </a:defRPr>
            </a:lvl4pPr>
            <a:lvl5pPr marL="1828800" algn="l" rtl="0" fontAlgn="base">
              <a:spcBef>
                <a:spcPct val="0"/>
              </a:spcBef>
              <a:spcAft>
                <a:spcPct val="0"/>
              </a:spcAft>
              <a:defRPr sz="4800" kern="1200">
                <a:solidFill>
                  <a:schemeClr val="tx1"/>
                </a:solidFill>
                <a:latin typeface="Arial" charset="0"/>
                <a:ea typeface="+mn-ea"/>
                <a:cs typeface="Arial" charset="0"/>
              </a:defRPr>
            </a:lvl5pPr>
            <a:lvl6pPr marL="2286000" algn="l" defTabSz="914400" rtl="0" eaLnBrk="1" latinLnBrk="0" hangingPunct="1">
              <a:defRPr sz="4800" kern="1200">
                <a:solidFill>
                  <a:schemeClr val="tx1"/>
                </a:solidFill>
                <a:latin typeface="Arial" charset="0"/>
                <a:ea typeface="+mn-ea"/>
                <a:cs typeface="Arial" charset="0"/>
              </a:defRPr>
            </a:lvl6pPr>
            <a:lvl7pPr marL="2743200" algn="l" defTabSz="914400" rtl="0" eaLnBrk="1" latinLnBrk="0" hangingPunct="1">
              <a:defRPr sz="4800" kern="1200">
                <a:solidFill>
                  <a:schemeClr val="tx1"/>
                </a:solidFill>
                <a:latin typeface="Arial" charset="0"/>
                <a:ea typeface="+mn-ea"/>
                <a:cs typeface="Arial" charset="0"/>
              </a:defRPr>
            </a:lvl7pPr>
            <a:lvl8pPr marL="3200400" algn="l" defTabSz="914400" rtl="0" eaLnBrk="1" latinLnBrk="0" hangingPunct="1">
              <a:defRPr sz="4800" kern="1200">
                <a:solidFill>
                  <a:schemeClr val="tx1"/>
                </a:solidFill>
                <a:latin typeface="Arial" charset="0"/>
                <a:ea typeface="+mn-ea"/>
                <a:cs typeface="Arial" charset="0"/>
              </a:defRPr>
            </a:lvl8pPr>
            <a:lvl9pPr marL="3657600" algn="l" defTabSz="914400" rtl="0" eaLnBrk="1" latinLnBrk="0" hangingPunct="1">
              <a:defRPr sz="4800" kern="1200">
                <a:solidFill>
                  <a:schemeClr val="tx1"/>
                </a:solidFill>
                <a:latin typeface="Arial" charset="0"/>
                <a:ea typeface="+mn-ea"/>
                <a:cs typeface="Arial" charset="0"/>
              </a:defRPr>
            </a:lvl9pPr>
          </a:lstStyle>
          <a:p>
            <a:pPr eaLnBrk="1" hangingPunct="1">
              <a:spcBef>
                <a:spcPct val="50000"/>
              </a:spcBef>
            </a:pPr>
            <a:r>
              <a:rPr lang="en-US" u="sng">
                <a:latin typeface="Times New Roman" pitchFamily="18" charset="0"/>
                <a:cs typeface="Times New Roman" pitchFamily="18" charset="0"/>
              </a:rPr>
              <a:t>Luyện đọc:</a:t>
            </a:r>
          </a:p>
        </p:txBody>
      </p:sp>
      <p:sp>
        <p:nvSpPr>
          <p:cNvPr id="5" name="Text Box 7"/>
          <p:cNvSpPr txBox="1">
            <a:spLocks noChangeArrowheads="1"/>
          </p:cNvSpPr>
          <p:nvPr/>
        </p:nvSpPr>
        <p:spPr bwMode="auto">
          <a:xfrm>
            <a:off x="533400" y="2636044"/>
            <a:ext cx="2438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4800" kern="1200">
                <a:solidFill>
                  <a:schemeClr val="tx1"/>
                </a:solidFill>
                <a:latin typeface="Arial" charset="0"/>
                <a:ea typeface="+mn-ea"/>
                <a:cs typeface="Arial" charset="0"/>
              </a:defRPr>
            </a:lvl1pPr>
            <a:lvl2pPr marL="457200" algn="l" rtl="0" fontAlgn="base">
              <a:spcBef>
                <a:spcPct val="0"/>
              </a:spcBef>
              <a:spcAft>
                <a:spcPct val="0"/>
              </a:spcAft>
              <a:defRPr sz="4800" kern="1200">
                <a:solidFill>
                  <a:schemeClr val="tx1"/>
                </a:solidFill>
                <a:latin typeface="Arial" charset="0"/>
                <a:ea typeface="+mn-ea"/>
                <a:cs typeface="Arial" charset="0"/>
              </a:defRPr>
            </a:lvl2pPr>
            <a:lvl3pPr marL="914400" algn="l" rtl="0" fontAlgn="base">
              <a:spcBef>
                <a:spcPct val="0"/>
              </a:spcBef>
              <a:spcAft>
                <a:spcPct val="0"/>
              </a:spcAft>
              <a:defRPr sz="4800" kern="1200">
                <a:solidFill>
                  <a:schemeClr val="tx1"/>
                </a:solidFill>
                <a:latin typeface="Arial" charset="0"/>
                <a:ea typeface="+mn-ea"/>
                <a:cs typeface="Arial" charset="0"/>
              </a:defRPr>
            </a:lvl3pPr>
            <a:lvl4pPr marL="1371600" algn="l" rtl="0" fontAlgn="base">
              <a:spcBef>
                <a:spcPct val="0"/>
              </a:spcBef>
              <a:spcAft>
                <a:spcPct val="0"/>
              </a:spcAft>
              <a:defRPr sz="4800" kern="1200">
                <a:solidFill>
                  <a:schemeClr val="tx1"/>
                </a:solidFill>
                <a:latin typeface="Arial" charset="0"/>
                <a:ea typeface="+mn-ea"/>
                <a:cs typeface="Arial" charset="0"/>
              </a:defRPr>
            </a:lvl4pPr>
            <a:lvl5pPr marL="1828800" algn="l" rtl="0" fontAlgn="base">
              <a:spcBef>
                <a:spcPct val="0"/>
              </a:spcBef>
              <a:spcAft>
                <a:spcPct val="0"/>
              </a:spcAft>
              <a:defRPr sz="4800" kern="1200">
                <a:solidFill>
                  <a:schemeClr val="tx1"/>
                </a:solidFill>
                <a:latin typeface="Arial" charset="0"/>
                <a:ea typeface="+mn-ea"/>
                <a:cs typeface="Arial" charset="0"/>
              </a:defRPr>
            </a:lvl5pPr>
            <a:lvl6pPr marL="2286000" algn="l" defTabSz="914400" rtl="0" eaLnBrk="1" latinLnBrk="0" hangingPunct="1">
              <a:defRPr sz="4800" kern="1200">
                <a:solidFill>
                  <a:schemeClr val="tx1"/>
                </a:solidFill>
                <a:latin typeface="Arial" charset="0"/>
                <a:ea typeface="+mn-ea"/>
                <a:cs typeface="Arial" charset="0"/>
              </a:defRPr>
            </a:lvl6pPr>
            <a:lvl7pPr marL="2743200" algn="l" defTabSz="914400" rtl="0" eaLnBrk="1" latinLnBrk="0" hangingPunct="1">
              <a:defRPr sz="4800" kern="1200">
                <a:solidFill>
                  <a:schemeClr val="tx1"/>
                </a:solidFill>
                <a:latin typeface="Arial" charset="0"/>
                <a:ea typeface="+mn-ea"/>
                <a:cs typeface="Arial" charset="0"/>
              </a:defRPr>
            </a:lvl7pPr>
            <a:lvl8pPr marL="3200400" algn="l" defTabSz="914400" rtl="0" eaLnBrk="1" latinLnBrk="0" hangingPunct="1">
              <a:defRPr sz="4800" kern="1200">
                <a:solidFill>
                  <a:schemeClr val="tx1"/>
                </a:solidFill>
                <a:latin typeface="Arial" charset="0"/>
                <a:ea typeface="+mn-ea"/>
                <a:cs typeface="Arial" charset="0"/>
              </a:defRPr>
            </a:lvl8pPr>
            <a:lvl9pPr marL="3657600" algn="l" defTabSz="914400" rtl="0" eaLnBrk="1" latinLnBrk="0" hangingPunct="1">
              <a:defRPr sz="4800" kern="1200">
                <a:solidFill>
                  <a:schemeClr val="tx1"/>
                </a:solidFill>
                <a:latin typeface="Arial" charset="0"/>
                <a:ea typeface="+mn-ea"/>
                <a:cs typeface="Arial" charset="0"/>
              </a:defRPr>
            </a:lvl9pPr>
          </a:lstStyle>
          <a:p>
            <a:pPr eaLnBrk="1" hangingPunct="1">
              <a:spcBef>
                <a:spcPct val="50000"/>
              </a:spcBef>
            </a:pPr>
            <a:r>
              <a:rPr lang="en-US">
                <a:latin typeface="Times New Roman" pitchFamily="18" charset="0"/>
                <a:cs typeface="Times New Roman" pitchFamily="18" charset="0"/>
              </a:rPr>
              <a:t>n</a:t>
            </a:r>
            <a:r>
              <a:rPr lang="en-US" smtClean="0">
                <a:latin typeface="Times New Roman" pitchFamily="18" charset="0"/>
                <a:cs typeface="Times New Roman" pitchFamily="18" charset="0"/>
              </a:rPr>
              <a:t>ặc </a:t>
            </a:r>
            <a:r>
              <a:rPr lang="en-US">
                <a:latin typeface="Times New Roman" pitchFamily="18" charset="0"/>
                <a:cs typeface="Times New Roman" pitchFamily="18" charset="0"/>
              </a:rPr>
              <a:t>nô,</a:t>
            </a:r>
          </a:p>
        </p:txBody>
      </p:sp>
      <p:sp>
        <p:nvSpPr>
          <p:cNvPr id="6" name="Text Box 9"/>
          <p:cNvSpPr txBox="1">
            <a:spLocks noChangeArrowheads="1"/>
          </p:cNvSpPr>
          <p:nvPr/>
        </p:nvSpPr>
        <p:spPr bwMode="auto">
          <a:xfrm>
            <a:off x="2438400" y="2636044"/>
            <a:ext cx="2057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4800" kern="1200">
                <a:solidFill>
                  <a:schemeClr val="tx1"/>
                </a:solidFill>
                <a:latin typeface="Arial" charset="0"/>
                <a:ea typeface="+mn-ea"/>
                <a:cs typeface="Arial" charset="0"/>
              </a:defRPr>
            </a:lvl1pPr>
            <a:lvl2pPr marL="457200" algn="l" rtl="0" fontAlgn="base">
              <a:spcBef>
                <a:spcPct val="0"/>
              </a:spcBef>
              <a:spcAft>
                <a:spcPct val="0"/>
              </a:spcAft>
              <a:defRPr sz="4800" kern="1200">
                <a:solidFill>
                  <a:schemeClr val="tx1"/>
                </a:solidFill>
                <a:latin typeface="Arial" charset="0"/>
                <a:ea typeface="+mn-ea"/>
                <a:cs typeface="Arial" charset="0"/>
              </a:defRPr>
            </a:lvl2pPr>
            <a:lvl3pPr marL="914400" algn="l" rtl="0" fontAlgn="base">
              <a:spcBef>
                <a:spcPct val="0"/>
              </a:spcBef>
              <a:spcAft>
                <a:spcPct val="0"/>
              </a:spcAft>
              <a:defRPr sz="4800" kern="1200">
                <a:solidFill>
                  <a:schemeClr val="tx1"/>
                </a:solidFill>
                <a:latin typeface="Arial" charset="0"/>
                <a:ea typeface="+mn-ea"/>
                <a:cs typeface="Arial" charset="0"/>
              </a:defRPr>
            </a:lvl3pPr>
            <a:lvl4pPr marL="1371600" algn="l" rtl="0" fontAlgn="base">
              <a:spcBef>
                <a:spcPct val="0"/>
              </a:spcBef>
              <a:spcAft>
                <a:spcPct val="0"/>
              </a:spcAft>
              <a:defRPr sz="4800" kern="1200">
                <a:solidFill>
                  <a:schemeClr val="tx1"/>
                </a:solidFill>
                <a:latin typeface="Arial" charset="0"/>
                <a:ea typeface="+mn-ea"/>
                <a:cs typeface="Arial" charset="0"/>
              </a:defRPr>
            </a:lvl4pPr>
            <a:lvl5pPr marL="1828800" algn="l" rtl="0" fontAlgn="base">
              <a:spcBef>
                <a:spcPct val="0"/>
              </a:spcBef>
              <a:spcAft>
                <a:spcPct val="0"/>
              </a:spcAft>
              <a:defRPr sz="4800" kern="1200">
                <a:solidFill>
                  <a:schemeClr val="tx1"/>
                </a:solidFill>
                <a:latin typeface="Arial" charset="0"/>
                <a:ea typeface="+mn-ea"/>
                <a:cs typeface="Arial" charset="0"/>
              </a:defRPr>
            </a:lvl5pPr>
            <a:lvl6pPr marL="2286000" algn="l" defTabSz="914400" rtl="0" eaLnBrk="1" latinLnBrk="0" hangingPunct="1">
              <a:defRPr sz="4800" kern="1200">
                <a:solidFill>
                  <a:schemeClr val="tx1"/>
                </a:solidFill>
                <a:latin typeface="Arial" charset="0"/>
                <a:ea typeface="+mn-ea"/>
                <a:cs typeface="Arial" charset="0"/>
              </a:defRPr>
            </a:lvl6pPr>
            <a:lvl7pPr marL="2743200" algn="l" defTabSz="914400" rtl="0" eaLnBrk="1" latinLnBrk="0" hangingPunct="1">
              <a:defRPr sz="4800" kern="1200">
                <a:solidFill>
                  <a:schemeClr val="tx1"/>
                </a:solidFill>
                <a:latin typeface="Arial" charset="0"/>
                <a:ea typeface="+mn-ea"/>
                <a:cs typeface="Arial" charset="0"/>
              </a:defRPr>
            </a:lvl7pPr>
            <a:lvl8pPr marL="3200400" algn="l" defTabSz="914400" rtl="0" eaLnBrk="1" latinLnBrk="0" hangingPunct="1">
              <a:defRPr sz="4800" kern="1200">
                <a:solidFill>
                  <a:schemeClr val="tx1"/>
                </a:solidFill>
                <a:latin typeface="Arial" charset="0"/>
                <a:ea typeface="+mn-ea"/>
                <a:cs typeface="Arial" charset="0"/>
              </a:defRPr>
            </a:lvl8pPr>
            <a:lvl9pPr marL="3657600" algn="l" defTabSz="914400" rtl="0" eaLnBrk="1" latinLnBrk="0" hangingPunct="1">
              <a:defRPr sz="4800" kern="1200">
                <a:solidFill>
                  <a:schemeClr val="tx1"/>
                </a:solidFill>
                <a:latin typeface="Arial" charset="0"/>
                <a:ea typeface="+mn-ea"/>
                <a:cs typeface="Arial" charset="0"/>
              </a:defRPr>
            </a:lvl9pPr>
          </a:lstStyle>
          <a:p>
            <a:pPr eaLnBrk="1" hangingPunct="1">
              <a:spcBef>
                <a:spcPct val="50000"/>
              </a:spcBef>
            </a:pPr>
            <a:r>
              <a:rPr lang="en-US">
                <a:latin typeface="Times New Roman" pitchFamily="18" charset="0"/>
                <a:cs typeface="Times New Roman" pitchFamily="18" charset="0"/>
              </a:rPr>
              <a:t>ra oai,</a:t>
            </a:r>
          </a:p>
        </p:txBody>
      </p:sp>
      <p:sp>
        <p:nvSpPr>
          <p:cNvPr id="7" name="Text Box 10"/>
          <p:cNvSpPr txBox="1">
            <a:spLocks noChangeArrowheads="1"/>
          </p:cNvSpPr>
          <p:nvPr/>
        </p:nvSpPr>
        <p:spPr bwMode="auto">
          <a:xfrm>
            <a:off x="228600" y="3398044"/>
            <a:ext cx="5257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4800" kern="1200">
                <a:solidFill>
                  <a:schemeClr val="tx1"/>
                </a:solidFill>
                <a:latin typeface="Arial" charset="0"/>
                <a:ea typeface="+mn-ea"/>
                <a:cs typeface="Arial" charset="0"/>
              </a:defRPr>
            </a:lvl1pPr>
            <a:lvl2pPr marL="457200" algn="l" rtl="0" fontAlgn="base">
              <a:spcBef>
                <a:spcPct val="0"/>
              </a:spcBef>
              <a:spcAft>
                <a:spcPct val="0"/>
              </a:spcAft>
              <a:defRPr sz="4800" kern="1200">
                <a:solidFill>
                  <a:schemeClr val="tx1"/>
                </a:solidFill>
                <a:latin typeface="Arial" charset="0"/>
                <a:ea typeface="+mn-ea"/>
                <a:cs typeface="Arial" charset="0"/>
              </a:defRPr>
            </a:lvl2pPr>
            <a:lvl3pPr marL="914400" algn="l" rtl="0" fontAlgn="base">
              <a:spcBef>
                <a:spcPct val="0"/>
              </a:spcBef>
              <a:spcAft>
                <a:spcPct val="0"/>
              </a:spcAft>
              <a:defRPr sz="4800" kern="1200">
                <a:solidFill>
                  <a:schemeClr val="tx1"/>
                </a:solidFill>
                <a:latin typeface="Arial" charset="0"/>
                <a:ea typeface="+mn-ea"/>
                <a:cs typeface="Arial" charset="0"/>
              </a:defRPr>
            </a:lvl3pPr>
            <a:lvl4pPr marL="1371600" algn="l" rtl="0" fontAlgn="base">
              <a:spcBef>
                <a:spcPct val="0"/>
              </a:spcBef>
              <a:spcAft>
                <a:spcPct val="0"/>
              </a:spcAft>
              <a:defRPr sz="4800" kern="1200">
                <a:solidFill>
                  <a:schemeClr val="tx1"/>
                </a:solidFill>
                <a:latin typeface="Arial" charset="0"/>
                <a:ea typeface="+mn-ea"/>
                <a:cs typeface="Arial" charset="0"/>
              </a:defRPr>
            </a:lvl4pPr>
            <a:lvl5pPr marL="1828800" algn="l" rtl="0" fontAlgn="base">
              <a:spcBef>
                <a:spcPct val="0"/>
              </a:spcBef>
              <a:spcAft>
                <a:spcPct val="0"/>
              </a:spcAft>
              <a:defRPr sz="4800" kern="1200">
                <a:solidFill>
                  <a:schemeClr val="tx1"/>
                </a:solidFill>
                <a:latin typeface="Arial" charset="0"/>
                <a:ea typeface="+mn-ea"/>
                <a:cs typeface="Arial" charset="0"/>
              </a:defRPr>
            </a:lvl5pPr>
            <a:lvl6pPr marL="2286000" algn="l" defTabSz="914400" rtl="0" eaLnBrk="1" latinLnBrk="0" hangingPunct="1">
              <a:defRPr sz="4800" kern="1200">
                <a:solidFill>
                  <a:schemeClr val="tx1"/>
                </a:solidFill>
                <a:latin typeface="Arial" charset="0"/>
                <a:ea typeface="+mn-ea"/>
                <a:cs typeface="Arial" charset="0"/>
              </a:defRPr>
            </a:lvl6pPr>
            <a:lvl7pPr marL="2743200" algn="l" defTabSz="914400" rtl="0" eaLnBrk="1" latinLnBrk="0" hangingPunct="1">
              <a:defRPr sz="4800" kern="1200">
                <a:solidFill>
                  <a:schemeClr val="tx1"/>
                </a:solidFill>
                <a:latin typeface="Arial" charset="0"/>
                <a:ea typeface="+mn-ea"/>
                <a:cs typeface="Arial" charset="0"/>
              </a:defRPr>
            </a:lvl7pPr>
            <a:lvl8pPr marL="3200400" algn="l" defTabSz="914400" rtl="0" eaLnBrk="1" latinLnBrk="0" hangingPunct="1">
              <a:defRPr sz="4800" kern="1200">
                <a:solidFill>
                  <a:schemeClr val="tx1"/>
                </a:solidFill>
                <a:latin typeface="Arial" charset="0"/>
                <a:ea typeface="+mn-ea"/>
                <a:cs typeface="Arial" charset="0"/>
              </a:defRPr>
            </a:lvl8pPr>
            <a:lvl9pPr marL="3657600" algn="l" defTabSz="914400" rtl="0" eaLnBrk="1" latinLnBrk="0" hangingPunct="1">
              <a:defRPr sz="4800" kern="1200">
                <a:solidFill>
                  <a:schemeClr val="tx1"/>
                </a:solidFill>
                <a:latin typeface="Arial" charset="0"/>
                <a:ea typeface="+mn-ea"/>
                <a:cs typeface="Arial" charset="0"/>
              </a:defRPr>
            </a:lvl9pPr>
          </a:lstStyle>
          <a:p>
            <a:pPr eaLnBrk="1" hangingPunct="1">
              <a:spcBef>
                <a:spcPct val="50000"/>
              </a:spcBef>
            </a:pPr>
            <a:r>
              <a:rPr lang="en-US">
                <a:latin typeface="Times New Roman" pitchFamily="18" charset="0"/>
                <a:cs typeface="Times New Roman" pitchFamily="18" charset="0"/>
              </a:rPr>
              <a:t>béo múp béo míp,</a:t>
            </a:r>
          </a:p>
        </p:txBody>
      </p:sp>
      <p:sp>
        <p:nvSpPr>
          <p:cNvPr id="8" name="Text Box 12"/>
          <p:cNvSpPr txBox="1">
            <a:spLocks noChangeArrowheads="1"/>
          </p:cNvSpPr>
          <p:nvPr/>
        </p:nvSpPr>
        <p:spPr bwMode="auto">
          <a:xfrm>
            <a:off x="228600" y="4236244"/>
            <a:ext cx="4267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4800" kern="1200">
                <a:solidFill>
                  <a:schemeClr val="tx1"/>
                </a:solidFill>
                <a:latin typeface="Arial" charset="0"/>
                <a:ea typeface="+mn-ea"/>
                <a:cs typeface="Arial" charset="0"/>
              </a:defRPr>
            </a:lvl1pPr>
            <a:lvl2pPr marL="457200" algn="l" rtl="0" fontAlgn="base">
              <a:spcBef>
                <a:spcPct val="0"/>
              </a:spcBef>
              <a:spcAft>
                <a:spcPct val="0"/>
              </a:spcAft>
              <a:defRPr sz="4800" kern="1200">
                <a:solidFill>
                  <a:schemeClr val="tx1"/>
                </a:solidFill>
                <a:latin typeface="Arial" charset="0"/>
                <a:ea typeface="+mn-ea"/>
                <a:cs typeface="Arial" charset="0"/>
              </a:defRPr>
            </a:lvl2pPr>
            <a:lvl3pPr marL="914400" algn="l" rtl="0" fontAlgn="base">
              <a:spcBef>
                <a:spcPct val="0"/>
              </a:spcBef>
              <a:spcAft>
                <a:spcPct val="0"/>
              </a:spcAft>
              <a:defRPr sz="4800" kern="1200">
                <a:solidFill>
                  <a:schemeClr val="tx1"/>
                </a:solidFill>
                <a:latin typeface="Arial" charset="0"/>
                <a:ea typeface="+mn-ea"/>
                <a:cs typeface="Arial" charset="0"/>
              </a:defRPr>
            </a:lvl3pPr>
            <a:lvl4pPr marL="1371600" algn="l" rtl="0" fontAlgn="base">
              <a:spcBef>
                <a:spcPct val="0"/>
              </a:spcBef>
              <a:spcAft>
                <a:spcPct val="0"/>
              </a:spcAft>
              <a:defRPr sz="4800" kern="1200">
                <a:solidFill>
                  <a:schemeClr val="tx1"/>
                </a:solidFill>
                <a:latin typeface="Arial" charset="0"/>
                <a:ea typeface="+mn-ea"/>
                <a:cs typeface="Arial" charset="0"/>
              </a:defRPr>
            </a:lvl4pPr>
            <a:lvl5pPr marL="1828800" algn="l" rtl="0" fontAlgn="base">
              <a:spcBef>
                <a:spcPct val="0"/>
              </a:spcBef>
              <a:spcAft>
                <a:spcPct val="0"/>
              </a:spcAft>
              <a:defRPr sz="4800" kern="1200">
                <a:solidFill>
                  <a:schemeClr val="tx1"/>
                </a:solidFill>
                <a:latin typeface="Arial" charset="0"/>
                <a:ea typeface="+mn-ea"/>
                <a:cs typeface="Arial" charset="0"/>
              </a:defRPr>
            </a:lvl5pPr>
            <a:lvl6pPr marL="2286000" algn="l" defTabSz="914400" rtl="0" eaLnBrk="1" latinLnBrk="0" hangingPunct="1">
              <a:defRPr sz="4800" kern="1200">
                <a:solidFill>
                  <a:schemeClr val="tx1"/>
                </a:solidFill>
                <a:latin typeface="Arial" charset="0"/>
                <a:ea typeface="+mn-ea"/>
                <a:cs typeface="Arial" charset="0"/>
              </a:defRPr>
            </a:lvl6pPr>
            <a:lvl7pPr marL="2743200" algn="l" defTabSz="914400" rtl="0" eaLnBrk="1" latinLnBrk="0" hangingPunct="1">
              <a:defRPr sz="4800" kern="1200">
                <a:solidFill>
                  <a:schemeClr val="tx1"/>
                </a:solidFill>
                <a:latin typeface="Arial" charset="0"/>
                <a:ea typeface="+mn-ea"/>
                <a:cs typeface="Arial" charset="0"/>
              </a:defRPr>
            </a:lvl7pPr>
            <a:lvl8pPr marL="3200400" algn="l" defTabSz="914400" rtl="0" eaLnBrk="1" latinLnBrk="0" hangingPunct="1">
              <a:defRPr sz="4800" kern="1200">
                <a:solidFill>
                  <a:schemeClr val="tx1"/>
                </a:solidFill>
                <a:latin typeface="Arial" charset="0"/>
                <a:ea typeface="+mn-ea"/>
                <a:cs typeface="Arial" charset="0"/>
              </a:defRPr>
            </a:lvl8pPr>
            <a:lvl9pPr marL="3657600" algn="l" defTabSz="914400" rtl="0" eaLnBrk="1" latinLnBrk="0" hangingPunct="1">
              <a:defRPr sz="4800" kern="1200">
                <a:solidFill>
                  <a:schemeClr val="tx1"/>
                </a:solidFill>
                <a:latin typeface="Arial" charset="0"/>
                <a:ea typeface="+mn-ea"/>
                <a:cs typeface="Arial" charset="0"/>
              </a:defRPr>
            </a:lvl9pPr>
          </a:lstStyle>
          <a:p>
            <a:pPr eaLnBrk="1" hangingPunct="1">
              <a:spcBef>
                <a:spcPct val="50000"/>
              </a:spcBef>
            </a:pPr>
            <a:r>
              <a:rPr lang="en-US">
                <a:latin typeface="Times New Roman" pitchFamily="18" charset="0"/>
                <a:cs typeface="Times New Roman" pitchFamily="18" charset="0"/>
              </a:rPr>
              <a:t>c</a:t>
            </a:r>
            <a:r>
              <a:rPr lang="en-US" smtClean="0">
                <a:latin typeface="Times New Roman" pitchFamily="18" charset="0"/>
                <a:cs typeface="Times New Roman" pitchFamily="18" charset="0"/>
              </a:rPr>
              <a:t>uống </a:t>
            </a:r>
            <a:r>
              <a:rPr lang="en-US">
                <a:latin typeface="Times New Roman" pitchFamily="18" charset="0"/>
                <a:cs typeface="Times New Roman" pitchFamily="18" charset="0"/>
              </a:rPr>
              <a:t>cuồng.</a:t>
            </a:r>
          </a:p>
        </p:txBody>
      </p:sp>
      <p:sp>
        <p:nvSpPr>
          <p:cNvPr id="9" name="Text Box 13"/>
          <p:cNvSpPr txBox="1">
            <a:spLocks noChangeArrowheads="1"/>
          </p:cNvSpPr>
          <p:nvPr/>
        </p:nvSpPr>
        <p:spPr bwMode="auto">
          <a:xfrm>
            <a:off x="5410200" y="1066800"/>
            <a:ext cx="4267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4800" kern="1200">
                <a:solidFill>
                  <a:schemeClr val="tx1"/>
                </a:solidFill>
                <a:latin typeface="Arial" charset="0"/>
                <a:ea typeface="+mn-ea"/>
                <a:cs typeface="Arial" charset="0"/>
              </a:defRPr>
            </a:lvl1pPr>
            <a:lvl2pPr marL="457200" algn="l" rtl="0" fontAlgn="base">
              <a:spcBef>
                <a:spcPct val="0"/>
              </a:spcBef>
              <a:spcAft>
                <a:spcPct val="0"/>
              </a:spcAft>
              <a:defRPr sz="4800" kern="1200">
                <a:solidFill>
                  <a:schemeClr val="tx1"/>
                </a:solidFill>
                <a:latin typeface="Arial" charset="0"/>
                <a:ea typeface="+mn-ea"/>
                <a:cs typeface="Arial" charset="0"/>
              </a:defRPr>
            </a:lvl2pPr>
            <a:lvl3pPr marL="914400" algn="l" rtl="0" fontAlgn="base">
              <a:spcBef>
                <a:spcPct val="0"/>
              </a:spcBef>
              <a:spcAft>
                <a:spcPct val="0"/>
              </a:spcAft>
              <a:defRPr sz="4800" kern="1200">
                <a:solidFill>
                  <a:schemeClr val="tx1"/>
                </a:solidFill>
                <a:latin typeface="Arial" charset="0"/>
                <a:ea typeface="+mn-ea"/>
                <a:cs typeface="Arial" charset="0"/>
              </a:defRPr>
            </a:lvl3pPr>
            <a:lvl4pPr marL="1371600" algn="l" rtl="0" fontAlgn="base">
              <a:spcBef>
                <a:spcPct val="0"/>
              </a:spcBef>
              <a:spcAft>
                <a:spcPct val="0"/>
              </a:spcAft>
              <a:defRPr sz="4800" kern="1200">
                <a:solidFill>
                  <a:schemeClr val="tx1"/>
                </a:solidFill>
                <a:latin typeface="Arial" charset="0"/>
                <a:ea typeface="+mn-ea"/>
                <a:cs typeface="Arial" charset="0"/>
              </a:defRPr>
            </a:lvl4pPr>
            <a:lvl5pPr marL="1828800" algn="l" rtl="0" fontAlgn="base">
              <a:spcBef>
                <a:spcPct val="0"/>
              </a:spcBef>
              <a:spcAft>
                <a:spcPct val="0"/>
              </a:spcAft>
              <a:defRPr sz="4800" kern="1200">
                <a:solidFill>
                  <a:schemeClr val="tx1"/>
                </a:solidFill>
                <a:latin typeface="Arial" charset="0"/>
                <a:ea typeface="+mn-ea"/>
                <a:cs typeface="Arial" charset="0"/>
              </a:defRPr>
            </a:lvl5pPr>
            <a:lvl6pPr marL="2286000" algn="l" defTabSz="914400" rtl="0" eaLnBrk="1" latinLnBrk="0" hangingPunct="1">
              <a:defRPr sz="4800" kern="1200">
                <a:solidFill>
                  <a:schemeClr val="tx1"/>
                </a:solidFill>
                <a:latin typeface="Arial" charset="0"/>
                <a:ea typeface="+mn-ea"/>
                <a:cs typeface="Arial" charset="0"/>
              </a:defRPr>
            </a:lvl6pPr>
            <a:lvl7pPr marL="2743200" algn="l" defTabSz="914400" rtl="0" eaLnBrk="1" latinLnBrk="0" hangingPunct="1">
              <a:defRPr sz="4800" kern="1200">
                <a:solidFill>
                  <a:schemeClr val="tx1"/>
                </a:solidFill>
                <a:latin typeface="Arial" charset="0"/>
                <a:ea typeface="+mn-ea"/>
                <a:cs typeface="Arial" charset="0"/>
              </a:defRPr>
            </a:lvl7pPr>
            <a:lvl8pPr marL="3200400" algn="l" defTabSz="914400" rtl="0" eaLnBrk="1" latinLnBrk="0" hangingPunct="1">
              <a:defRPr sz="4800" kern="1200">
                <a:solidFill>
                  <a:schemeClr val="tx1"/>
                </a:solidFill>
                <a:latin typeface="Arial" charset="0"/>
                <a:ea typeface="+mn-ea"/>
                <a:cs typeface="Arial" charset="0"/>
              </a:defRPr>
            </a:lvl8pPr>
            <a:lvl9pPr marL="3657600" algn="l" defTabSz="914400" rtl="0" eaLnBrk="1" latinLnBrk="0" hangingPunct="1">
              <a:defRPr sz="4800" kern="1200">
                <a:solidFill>
                  <a:schemeClr val="tx1"/>
                </a:solidFill>
                <a:latin typeface="Arial" charset="0"/>
                <a:ea typeface="+mn-ea"/>
                <a:cs typeface="Arial" charset="0"/>
              </a:defRPr>
            </a:lvl9pPr>
          </a:lstStyle>
          <a:p>
            <a:pPr eaLnBrk="1" hangingPunct="1">
              <a:spcBef>
                <a:spcPct val="50000"/>
              </a:spcBef>
            </a:pPr>
            <a:r>
              <a:rPr lang="en-US" u="sng">
                <a:latin typeface="Times New Roman" pitchFamily="18" charset="0"/>
                <a:cs typeface="Times New Roman" pitchFamily="18" charset="0"/>
              </a:rPr>
              <a:t>Tìm hiểu bài</a:t>
            </a:r>
            <a:r>
              <a:rPr lang="en-US">
                <a:latin typeface="Times New Roman" pitchFamily="18" charset="0"/>
                <a:cs typeface="Times New Roman" pitchFamily="18" charset="0"/>
              </a:rPr>
              <a:t>:</a:t>
            </a:r>
          </a:p>
        </p:txBody>
      </p:sp>
      <p:sp>
        <p:nvSpPr>
          <p:cNvPr id="10" name="Line 16"/>
          <p:cNvSpPr>
            <a:spLocks noChangeShapeType="1"/>
          </p:cNvSpPr>
          <p:nvPr/>
        </p:nvSpPr>
        <p:spPr bwMode="auto">
          <a:xfrm>
            <a:off x="5257800" y="2331244"/>
            <a:ext cx="0" cy="3200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4800" kern="1200">
                <a:solidFill>
                  <a:schemeClr val="tx1"/>
                </a:solidFill>
                <a:latin typeface="Arial" charset="0"/>
                <a:ea typeface="+mn-ea"/>
                <a:cs typeface="Arial" charset="0"/>
              </a:defRPr>
            </a:lvl1pPr>
            <a:lvl2pPr marL="457200" algn="l" rtl="0" fontAlgn="base">
              <a:spcBef>
                <a:spcPct val="0"/>
              </a:spcBef>
              <a:spcAft>
                <a:spcPct val="0"/>
              </a:spcAft>
              <a:defRPr sz="4800" kern="1200">
                <a:solidFill>
                  <a:schemeClr val="tx1"/>
                </a:solidFill>
                <a:latin typeface="Arial" charset="0"/>
                <a:ea typeface="+mn-ea"/>
                <a:cs typeface="Arial" charset="0"/>
              </a:defRPr>
            </a:lvl2pPr>
            <a:lvl3pPr marL="914400" algn="l" rtl="0" fontAlgn="base">
              <a:spcBef>
                <a:spcPct val="0"/>
              </a:spcBef>
              <a:spcAft>
                <a:spcPct val="0"/>
              </a:spcAft>
              <a:defRPr sz="4800" kern="1200">
                <a:solidFill>
                  <a:schemeClr val="tx1"/>
                </a:solidFill>
                <a:latin typeface="Arial" charset="0"/>
                <a:ea typeface="+mn-ea"/>
                <a:cs typeface="Arial" charset="0"/>
              </a:defRPr>
            </a:lvl3pPr>
            <a:lvl4pPr marL="1371600" algn="l" rtl="0" fontAlgn="base">
              <a:spcBef>
                <a:spcPct val="0"/>
              </a:spcBef>
              <a:spcAft>
                <a:spcPct val="0"/>
              </a:spcAft>
              <a:defRPr sz="4800" kern="1200">
                <a:solidFill>
                  <a:schemeClr val="tx1"/>
                </a:solidFill>
                <a:latin typeface="Arial" charset="0"/>
                <a:ea typeface="+mn-ea"/>
                <a:cs typeface="Arial" charset="0"/>
              </a:defRPr>
            </a:lvl4pPr>
            <a:lvl5pPr marL="1828800" algn="l" rtl="0" fontAlgn="base">
              <a:spcBef>
                <a:spcPct val="0"/>
              </a:spcBef>
              <a:spcAft>
                <a:spcPct val="0"/>
              </a:spcAft>
              <a:defRPr sz="4800" kern="1200">
                <a:solidFill>
                  <a:schemeClr val="tx1"/>
                </a:solidFill>
                <a:latin typeface="Arial" charset="0"/>
                <a:ea typeface="+mn-ea"/>
                <a:cs typeface="Arial" charset="0"/>
              </a:defRPr>
            </a:lvl5pPr>
            <a:lvl6pPr marL="2286000" algn="l" defTabSz="914400" rtl="0" eaLnBrk="1" latinLnBrk="0" hangingPunct="1">
              <a:defRPr sz="4800" kern="1200">
                <a:solidFill>
                  <a:schemeClr val="tx1"/>
                </a:solidFill>
                <a:latin typeface="Arial" charset="0"/>
                <a:ea typeface="+mn-ea"/>
                <a:cs typeface="Arial" charset="0"/>
              </a:defRPr>
            </a:lvl6pPr>
            <a:lvl7pPr marL="2743200" algn="l" defTabSz="914400" rtl="0" eaLnBrk="1" latinLnBrk="0" hangingPunct="1">
              <a:defRPr sz="4800" kern="1200">
                <a:solidFill>
                  <a:schemeClr val="tx1"/>
                </a:solidFill>
                <a:latin typeface="Arial" charset="0"/>
                <a:ea typeface="+mn-ea"/>
                <a:cs typeface="Arial" charset="0"/>
              </a:defRPr>
            </a:lvl7pPr>
            <a:lvl8pPr marL="3200400" algn="l" defTabSz="914400" rtl="0" eaLnBrk="1" latinLnBrk="0" hangingPunct="1">
              <a:defRPr sz="4800" kern="1200">
                <a:solidFill>
                  <a:schemeClr val="tx1"/>
                </a:solidFill>
                <a:latin typeface="Arial" charset="0"/>
                <a:ea typeface="+mn-ea"/>
                <a:cs typeface="Arial" charset="0"/>
              </a:defRPr>
            </a:lvl8pPr>
            <a:lvl9pPr marL="3657600" algn="l" defTabSz="914400" rtl="0" eaLnBrk="1" latinLnBrk="0" hangingPunct="1">
              <a:defRPr sz="4800" kern="1200">
                <a:solidFill>
                  <a:schemeClr val="tx1"/>
                </a:solidFill>
                <a:latin typeface="Arial" charset="0"/>
                <a:ea typeface="+mn-ea"/>
                <a:cs typeface="Arial" charset="0"/>
              </a:defRPr>
            </a:lvl9pPr>
          </a:lstStyle>
          <a:p>
            <a:endParaRPr lang="en-US"/>
          </a:p>
        </p:txBody>
      </p:sp>
    </p:spTree>
    <p:extLst>
      <p:ext uri="{BB962C8B-B14F-4D97-AF65-F5344CB8AC3E}">
        <p14:creationId xmlns:p14="http://schemas.microsoft.com/office/powerpoint/2010/main" val="1582887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965960"/>
            <a:ext cx="9067800" cy="2585323"/>
          </a:xfrm>
          <a:prstGeom prst="rect">
            <a:avLst/>
          </a:prstGeom>
        </p:spPr>
        <p:txBody>
          <a:bodyPr wrap="square">
            <a:spAutoFit/>
          </a:bodyPr>
          <a:lstStyle/>
          <a:p>
            <a:pPr indent="725488" algn="just">
              <a:lnSpc>
                <a:spcPct val="150000"/>
              </a:lnSpc>
            </a:pPr>
            <a:r>
              <a:rPr lang="vi-VN" sz="3600" b="1" dirty="0" smtClean="0">
                <a:latin typeface="Times New Roman" pitchFamily="18" charset="0"/>
                <a:cs typeface="Times New Roman" pitchFamily="18" charset="0"/>
              </a:rPr>
              <a:t>Các </a:t>
            </a:r>
            <a:r>
              <a:rPr lang="vi-VN" sz="3600" b="1" dirty="0">
                <a:latin typeface="Times New Roman" pitchFamily="18" charset="0"/>
                <a:cs typeface="Times New Roman" pitchFamily="18" charset="0"/>
              </a:rPr>
              <a:t>người có của ăn của để, béo múp béo míp mà cứ đòi mãi một tí tẹo nợ đã mấy đời rồi. </a:t>
            </a:r>
            <a:endParaRPr lang="vi-VN" sz="3600" dirty="0">
              <a:latin typeface="Times New Roman" pitchFamily="18" charset="0"/>
              <a:cs typeface="Times New Roman" pitchFamily="18" charset="0"/>
            </a:endParaRPr>
          </a:p>
        </p:txBody>
      </p:sp>
      <p:cxnSp>
        <p:nvCxnSpPr>
          <p:cNvPr id="11" name="Straight Connector 10">
            <a:extLst>
              <a:ext uri="{FF2B5EF4-FFF2-40B4-BE49-F238E27FC236}"/>
            </a:extLst>
          </p:cNvPr>
          <p:cNvCxnSpPr>
            <a:cxnSpLocks/>
          </p:cNvCxnSpPr>
          <p:nvPr/>
        </p:nvCxnSpPr>
        <p:spPr>
          <a:xfrm flipH="1">
            <a:off x="1447800" y="2991921"/>
            <a:ext cx="228600" cy="5333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62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828</TotalTime>
  <Words>1267</Words>
  <Application>Microsoft Office PowerPoint</Application>
  <PresentationFormat>A4 Paper (210x297 mm)</PresentationFormat>
  <Paragraphs>119</Paragraphs>
  <Slides>31</Slides>
  <Notes>8</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HUYEN</cp:lastModifiedBy>
  <cp:revision>116</cp:revision>
  <dcterms:created xsi:type="dcterms:W3CDTF">2009-06-05T12:18:05Z</dcterms:created>
  <dcterms:modified xsi:type="dcterms:W3CDTF">2021-09-06T14:03:52Z</dcterms:modified>
</cp:coreProperties>
</file>