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01" r:id="rId2"/>
    <p:sldId id="293" r:id="rId3"/>
    <p:sldId id="294" r:id="rId4"/>
    <p:sldId id="295" r:id="rId5"/>
    <p:sldId id="296" r:id="rId6"/>
    <p:sldId id="297" r:id="rId7"/>
    <p:sldId id="284" r:id="rId8"/>
    <p:sldId id="265" r:id="rId9"/>
    <p:sldId id="273" r:id="rId10"/>
    <p:sldId id="271" r:id="rId11"/>
    <p:sldId id="266" r:id="rId12"/>
    <p:sldId id="267" r:id="rId13"/>
    <p:sldId id="298" r:id="rId14"/>
    <p:sldId id="291" r:id="rId15"/>
    <p:sldId id="290" r:id="rId16"/>
    <p:sldId id="289" r:id="rId17"/>
    <p:sldId id="299" r:id="rId18"/>
    <p:sldId id="300" r:id="rId19"/>
    <p:sldId id="277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318F41"/>
    <a:srgbClr val="6C6822"/>
    <a:srgbClr val="D3E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37" autoAdjust="0"/>
  </p:normalViewPr>
  <p:slideViewPr>
    <p:cSldViewPr>
      <p:cViewPr varScale="1">
        <p:scale>
          <a:sx n="69" d="100"/>
          <a:sy n="69" d="100"/>
        </p:scale>
        <p:origin x="8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177636" y="381000"/>
            <a:ext cx="69135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  <a:p>
            <a:pPr algn="ctr"/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KĨ THUẬT</a:t>
            </a:r>
          </a:p>
          <a:p>
            <a:pPr algn="ctr"/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</a:t>
            </a:r>
            <a:r>
              <a:rPr lang="vi-VN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KHÂU GHÉP HAI MÉP VẢI BẰNG MŨI KHÂU THƯỜNG (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vi-VN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8" descr="http://previews.123rf.com/images/yuyuyi/yuyuyi1209/yuyuyi120900222/15452353-Multicultural-children-and-banner--Stock-Vector-children-school-hol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77"/>
          <a:stretch>
            <a:fillRect/>
          </a:stretch>
        </p:blipFill>
        <p:spPr bwMode="auto">
          <a:xfrm>
            <a:off x="1143000" y="4429125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06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83634" y="3713722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2" y="1600200"/>
            <a:ext cx="4200147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4121834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35514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. . . . . . . . . . . .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619056" y="3342296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Flowchart: Alternate Process 29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595735"/>
            <a:ext cx="2826253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4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991717"/>
            <a:ext cx="2743200" cy="16755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3077203"/>
            <a:ext cx="2743200" cy="15900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3013582"/>
            <a:ext cx="2851714" cy="1631823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4957261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Alternate Process 21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727" y="850353"/>
            <a:ext cx="5260078" cy="4275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8200" y="144292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3390900" y="190508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08679" y="190508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30973" y="190507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43100" y="190508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460879" y="190508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2233904" y="67978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9212B4-3851-476F-91B4-65A6FCFAF197}"/>
              </a:ext>
            </a:extLst>
          </p:cNvPr>
          <p:cNvSpPr txBox="1"/>
          <p:nvPr/>
        </p:nvSpPr>
        <p:spPr>
          <a:xfrm>
            <a:off x="5513178" y="3601990"/>
            <a:ext cx="1709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22AC93-B787-46AF-92EA-7BF37CAB94E5}"/>
              </a:ext>
            </a:extLst>
          </p:cNvPr>
          <p:cNvGrpSpPr/>
          <p:nvPr/>
        </p:nvGrpSpPr>
        <p:grpSpPr>
          <a:xfrm>
            <a:off x="4437977" y="1358524"/>
            <a:ext cx="3967358" cy="2144678"/>
            <a:chOff x="4442976" y="3580216"/>
            <a:chExt cx="3667599" cy="175378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7BD6CFB-C527-4E5F-BC21-4A41E2BE0052}"/>
                </a:ext>
              </a:extLst>
            </p:cNvPr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53BD82CB-2C12-4617-9756-476DE099CEA4}"/>
                  </a:ext>
                </a:extLst>
              </p:cNvPr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68DDFE3C-EB11-4E24-8360-E56CE0E761C0}"/>
                    </a:ext>
                  </a:extLst>
                </p:cNvPr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A87050FA-01B4-4AE3-83C5-B88EDB33657F}"/>
                      </a:ext>
                    </a:extLst>
                  </p:cNvPr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40BBB82D-6DFE-4C8D-B10A-A85EF0AC0F92}"/>
                      </a:ext>
                    </a:extLst>
                  </p:cNvPr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55" name="Folded Corner 85">
                      <a:extLst>
                        <a:ext uri="{FF2B5EF4-FFF2-40B4-BE49-F238E27FC236}">
                          <a16:creationId xmlns:a16="http://schemas.microsoft.com/office/drawing/2014/main" id="{BAB9FE3D-7E91-4893-A838-13AD00CC6DC6}"/>
                        </a:ext>
                      </a:extLst>
                    </p:cNvPr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59" name="Group 58">
                      <a:extLst>
                        <a:ext uri="{FF2B5EF4-FFF2-40B4-BE49-F238E27FC236}">
                          <a16:creationId xmlns:a16="http://schemas.microsoft.com/office/drawing/2014/main" id="{6808FAB3-5357-43F4-89E7-59C592E108D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61" name="Straight Connector 60">
                        <a:extLst>
                          <a:ext uri="{FF2B5EF4-FFF2-40B4-BE49-F238E27FC236}">
                            <a16:creationId xmlns:a16="http://schemas.microsoft.com/office/drawing/2014/main" id="{3B776398-7012-4B36-8BA8-C74474225B5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62" name="TextBox 61">
                        <a:extLst>
                          <a:ext uri="{FF2B5EF4-FFF2-40B4-BE49-F238E27FC236}">
                            <a16:creationId xmlns:a16="http://schemas.microsoft.com/office/drawing/2014/main" id="{47DF6C05-7106-47E3-AF4E-10BDFA30DE3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</a:p>
                    </p:txBody>
                  </p:sp>
                </p:grpSp>
              </p:grpSp>
              <p:sp>
                <p:nvSpPr>
                  <p:cNvPr id="49" name="Minus 80">
                    <a:extLst>
                      <a:ext uri="{FF2B5EF4-FFF2-40B4-BE49-F238E27FC236}">
                        <a16:creationId xmlns:a16="http://schemas.microsoft.com/office/drawing/2014/main" id="{8A47263F-31CE-474E-BD21-6D625FC01F91}"/>
                      </a:ext>
                    </a:extLst>
                  </p:cNvPr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0" name="Minus 81">
                    <a:extLst>
                      <a:ext uri="{FF2B5EF4-FFF2-40B4-BE49-F238E27FC236}">
                        <a16:creationId xmlns:a16="http://schemas.microsoft.com/office/drawing/2014/main" id="{FBF3E7C2-C3B3-46B9-B0E5-AA5A9D157AE8}"/>
                      </a:ext>
                    </a:extLst>
                  </p:cNvPr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Minus 82">
                    <a:extLst>
                      <a:ext uri="{FF2B5EF4-FFF2-40B4-BE49-F238E27FC236}">
                        <a16:creationId xmlns:a16="http://schemas.microsoft.com/office/drawing/2014/main" id="{2F853F73-6E0C-49AA-92F9-AC3EF4BE0AD7}"/>
                      </a:ext>
                    </a:extLst>
                  </p:cNvPr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" name="Minus 83">
                    <a:extLst>
                      <a:ext uri="{FF2B5EF4-FFF2-40B4-BE49-F238E27FC236}">
                        <a16:creationId xmlns:a16="http://schemas.microsoft.com/office/drawing/2014/main" id="{DC756C02-3273-4BA5-ADD0-AF913673ECAF}"/>
                      </a:ext>
                    </a:extLst>
                  </p:cNvPr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" name="Minus 84">
                    <a:extLst>
                      <a:ext uri="{FF2B5EF4-FFF2-40B4-BE49-F238E27FC236}">
                        <a16:creationId xmlns:a16="http://schemas.microsoft.com/office/drawing/2014/main" id="{B743E027-F7F2-4B1D-84C9-4716429A9D91}"/>
                      </a:ext>
                    </a:extLst>
                  </p:cNvPr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655CA0B9-B278-408B-9DF4-BFFBCC0A7829}"/>
                    </a:ext>
                  </a:extLst>
                </p:cNvPr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97AE5EFE-4424-47EC-B6E4-87D6281E4C18}"/>
                    </a:ext>
                  </a:extLst>
                </p:cNvPr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750D3E25-AAA1-48A2-A34F-0EFFE46D3957}"/>
                    </a:ext>
                  </a:extLst>
                </p:cNvPr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62F56D63-50F8-41B6-B0B3-57BF155CEC25}"/>
                  </a:ext>
                </a:extLst>
              </p:cNvPr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47CD2874-CE43-44CD-9130-5F070EC95366}"/>
                    </a:ext>
                  </a:extLst>
                </p:cNvPr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8EFBEC13-0CDE-4670-B761-81A1D0E2EA65}"/>
                    </a:ext>
                  </a:extLst>
                </p:cNvPr>
                <p:cNvCxnSpPr>
                  <a:endCxn id="40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291635D0-447A-490E-B15C-4656D4C84B15}"/>
                    </a:ext>
                  </a:extLst>
                </p:cNvPr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CB69C65-BAEE-47C0-94AD-89C904D63085}"/>
                </a:ext>
              </a:extLst>
            </p:cNvPr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35" name="Freeform 178">
                <a:extLst>
                  <a:ext uri="{FF2B5EF4-FFF2-40B4-BE49-F238E27FC236}">
                    <a16:creationId xmlns:a16="http://schemas.microsoft.com/office/drawing/2014/main" id="{09A4328E-8BDF-476D-930C-4CEE87A7B89B}"/>
                  </a:ext>
                </a:extLst>
              </p:cNvPr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7BA77870-9F9E-4524-9B20-332A122F8DFA}"/>
                  </a:ext>
                </a:extLst>
              </p:cNvPr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37" name="Flowchart: Terminator 36">
                <a:extLst>
                  <a:ext uri="{FF2B5EF4-FFF2-40B4-BE49-F238E27FC236}">
                    <a16:creationId xmlns:a16="http://schemas.microsoft.com/office/drawing/2014/main" id="{75A8BBB2-BEA5-4B91-A7AC-60B46B80F29A}"/>
                  </a:ext>
                </a:extLst>
              </p:cNvPr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6DA46C5-DCDD-4E1D-9A87-FBB09E668089}"/>
              </a:ext>
            </a:extLst>
          </p:cNvPr>
          <p:cNvGrpSpPr/>
          <p:nvPr/>
        </p:nvGrpSpPr>
        <p:grpSpPr>
          <a:xfrm>
            <a:off x="778617" y="4460879"/>
            <a:ext cx="3659554" cy="1937053"/>
            <a:chOff x="7711" y="4743496"/>
            <a:chExt cx="3354754" cy="1870768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BD96E02-FC46-450C-94BA-4BE2610B7BD7}"/>
                </a:ext>
              </a:extLst>
            </p:cNvPr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1E4184B-ED31-4018-B21D-92FB4587E825}"/>
                </a:ext>
              </a:extLst>
            </p:cNvPr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66" name="Folded Corner 11">
                <a:extLst>
                  <a:ext uri="{FF2B5EF4-FFF2-40B4-BE49-F238E27FC236}">
                    <a16:creationId xmlns:a16="http://schemas.microsoft.com/office/drawing/2014/main" id="{8F7C4C10-4747-4A87-AA20-BDAF5C6AFC27}"/>
                  </a:ext>
                </a:extLst>
              </p:cNvPr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D2F7922F-1D16-4B43-835E-E8D45AC9245E}"/>
                  </a:ext>
                </a:extLst>
              </p:cNvPr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E79ACE7A-E9FC-475B-8911-04C3E643CD2B}"/>
                    </a:ext>
                  </a:extLst>
                </p:cNvPr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4973521F-039C-4057-9F93-315CDA0CB26B}"/>
                    </a:ext>
                  </a:extLst>
                </p:cNvPr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</a:p>
              </p:txBody>
            </p:sp>
          </p:grpSp>
        </p:grpSp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5C6ADE7-72DF-4EEC-9157-938210054E3D}"/>
              </a:ext>
            </a:extLst>
          </p:cNvPr>
          <p:cNvCxnSpPr/>
          <p:nvPr/>
        </p:nvCxnSpPr>
        <p:spPr>
          <a:xfrm>
            <a:off x="1508530" y="4837748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E77E668-D9A0-48F8-8A52-8A127A23CA65}"/>
              </a:ext>
            </a:extLst>
          </p:cNvPr>
          <p:cNvCxnSpPr/>
          <p:nvPr/>
        </p:nvCxnSpPr>
        <p:spPr>
          <a:xfrm flipV="1">
            <a:off x="2443905" y="4816515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44E3D8F-04C3-4CD9-857B-252D98070558}"/>
              </a:ext>
            </a:extLst>
          </p:cNvPr>
          <p:cNvCxnSpPr/>
          <p:nvPr/>
        </p:nvCxnSpPr>
        <p:spPr>
          <a:xfrm>
            <a:off x="3436528" y="4816515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2710D84-02BB-4BF3-9870-8F6D991F1CDC}"/>
              </a:ext>
            </a:extLst>
          </p:cNvPr>
          <p:cNvSpPr/>
          <p:nvPr/>
        </p:nvSpPr>
        <p:spPr>
          <a:xfrm>
            <a:off x="3718130" y="493940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CE2748C-A37C-4819-80CF-371B46E9D53E}"/>
              </a:ext>
            </a:extLst>
          </p:cNvPr>
          <p:cNvSpPr/>
          <p:nvPr/>
        </p:nvSpPr>
        <p:spPr>
          <a:xfrm>
            <a:off x="3207928" y="493327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C69AA55-6AD1-4DFD-8363-4EAABC420B45}"/>
              </a:ext>
            </a:extLst>
          </p:cNvPr>
          <p:cNvSpPr/>
          <p:nvPr/>
        </p:nvSpPr>
        <p:spPr>
          <a:xfrm>
            <a:off x="2750728" y="4926761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73DD6E6-7DF3-49D9-A9EE-40ACA8AD0E18}"/>
              </a:ext>
            </a:extLst>
          </p:cNvPr>
          <p:cNvSpPr/>
          <p:nvPr/>
        </p:nvSpPr>
        <p:spPr>
          <a:xfrm>
            <a:off x="2259925" y="493940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05D2C40-FCCE-4D2E-9211-01A524DA18DC}"/>
              </a:ext>
            </a:extLst>
          </p:cNvPr>
          <p:cNvSpPr/>
          <p:nvPr/>
        </p:nvSpPr>
        <p:spPr>
          <a:xfrm>
            <a:off x="1792711" y="493327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76C6891-2262-473C-8425-7BD57AF436F2}"/>
              </a:ext>
            </a:extLst>
          </p:cNvPr>
          <p:cNvSpPr/>
          <p:nvPr/>
        </p:nvSpPr>
        <p:spPr>
          <a:xfrm>
            <a:off x="1302928" y="4933272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F30160-D104-4E68-AB3C-B8E7E9F3D825}"/>
              </a:ext>
            </a:extLst>
          </p:cNvPr>
          <p:cNvSpPr txBox="1"/>
          <p:nvPr/>
        </p:nvSpPr>
        <p:spPr>
          <a:xfrm>
            <a:off x="1354833" y="3576000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709E6D6-CB30-4585-A1B1-6B7DB7ADF863}"/>
              </a:ext>
            </a:extLst>
          </p:cNvPr>
          <p:cNvSpPr txBox="1"/>
          <p:nvPr/>
        </p:nvSpPr>
        <p:spPr>
          <a:xfrm>
            <a:off x="4069294" y="5220350"/>
            <a:ext cx="446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6192" y="1559004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8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864554" y="304800"/>
            <a:ext cx="5603046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04800" y="2362200"/>
            <a:ext cx="2133600" cy="1676400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ý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1981200"/>
            <a:ext cx="1524000" cy="1428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962400" y="1524000"/>
            <a:ext cx="42672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chỉ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8" idx="1"/>
          </p:cNvCxnSpPr>
          <p:nvPr/>
        </p:nvCxnSpPr>
        <p:spPr>
          <a:xfrm>
            <a:off x="2438406" y="3440304"/>
            <a:ext cx="15239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962400" y="2819400"/>
            <a:ext cx="4267200" cy="1219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lược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và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thường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8" idx="1"/>
          </p:cNvCxnSpPr>
          <p:nvPr/>
        </p:nvCxnSpPr>
        <p:spPr>
          <a:xfrm>
            <a:off x="2438406" y="3440304"/>
            <a:ext cx="1523994" cy="15888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962400" y="4495800"/>
            <a:ext cx="42672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lúc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8" idx="1"/>
          </p:cNvCxnSpPr>
          <p:nvPr/>
        </p:nvCxnSpPr>
        <p:spPr>
          <a:xfrm>
            <a:off x="2438406" y="3440304"/>
            <a:ext cx="1523994" cy="2655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962400" y="5638800"/>
            <a:ext cx="43434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thúc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2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5317306" y="2362200"/>
            <a:ext cx="3293294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362200"/>
            <a:ext cx="4423286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1874289" y="4750817"/>
            <a:ext cx="5440911" cy="569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50585" y="1295400"/>
            <a:ext cx="8099664" cy="609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 </a:t>
                    </a:r>
                    <a:r>
                      <a:rPr kumimoji="0" lang="en-US" sz="36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lowchart: Alternate Process 43"/>
          <p:cNvSpPr/>
          <p:nvPr/>
        </p:nvSpPr>
        <p:spPr>
          <a:xfrm>
            <a:off x="2743200" y="152400"/>
            <a:ext cx="4343400" cy="6096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3.Thực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4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514600" y="940190"/>
            <a:ext cx="3733799" cy="126960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bày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phẩm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1600200"/>
            <a:ext cx="65532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2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Happy Children | Cartoon posters, Happy kids, Cartoon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7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19200" y="1447800"/>
            <a:ext cx="6934200" cy="3179763"/>
          </a:xfrm>
          <a:prstGeom prst="round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7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133600"/>
            <a:ext cx="9383973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b="1" cap="all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6192" y="1295400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8956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22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419600"/>
            <a:ext cx="158591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782" y="-255329"/>
            <a:ext cx="1585913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447800" y="1295400"/>
            <a:ext cx="6934200" cy="2819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2232428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Nhắc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khâu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mép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vải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mũi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khâu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?</a:t>
            </a:r>
          </a:p>
          <a:p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87" y="4248943"/>
            <a:ext cx="1919288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27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908813" cy="37240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2)</a:t>
            </a:r>
            <a:endParaRPr lang="vi-VN" sz="4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defRPr/>
            </a:pP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4000" b="1" i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" y="5029200"/>
            <a:ext cx="3106571" cy="20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5619">
            <a:off x="6829425" y="463550"/>
            <a:ext cx="1143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5483">
            <a:off x="7258633" y="4473435"/>
            <a:ext cx="11334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16238" y="473075"/>
            <a:ext cx="3311525" cy="7191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71463" y="1741633"/>
            <a:ext cx="8216900" cy="1152525"/>
            <a:chOff x="290686" y="1569103"/>
            <a:chExt cx="7233642" cy="687112"/>
          </a:xfrm>
        </p:grpSpPr>
        <p:sp>
          <p:nvSpPr>
            <p:cNvPr id="5" name="Rectangle 4"/>
            <p:cNvSpPr/>
            <p:nvPr/>
          </p:nvSpPr>
          <p:spPr>
            <a:xfrm>
              <a:off x="900011" y="1569103"/>
              <a:ext cx="6624317" cy="68711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vải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90686" y="1666500"/>
              <a:ext cx="557616" cy="383307"/>
            </a:xfrm>
            <a:prstGeom prst="ellipse">
              <a:avLst/>
            </a:prstGeom>
            <a:solidFill>
              <a:srgbClr val="BDFFD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71463" y="3628592"/>
            <a:ext cx="8231187" cy="935038"/>
            <a:chOff x="469070" y="2347526"/>
            <a:chExt cx="8553282" cy="936104"/>
          </a:xfrm>
        </p:grpSpPr>
        <p:sp>
          <p:nvSpPr>
            <p:cNvPr id="6" name="Rectangle 5"/>
            <p:cNvSpPr/>
            <p:nvPr/>
          </p:nvSpPr>
          <p:spPr>
            <a:xfrm>
              <a:off x="1173457" y="2347526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Nắm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quy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bước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mép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vải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mũi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khâu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69070" y="2527912"/>
              <a:ext cx="575717" cy="57533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11150" y="5277282"/>
            <a:ext cx="8212571" cy="935037"/>
            <a:chOff x="510310" y="2356338"/>
            <a:chExt cx="8533938" cy="936104"/>
          </a:xfrm>
        </p:grpSpPr>
        <p:sp>
          <p:nvSpPr>
            <p:cNvPr id="13" name="Rectangle 12"/>
            <p:cNvSpPr/>
            <p:nvPr/>
          </p:nvSpPr>
          <p:spPr>
            <a:xfrm>
              <a:off x="1195353" y="2356338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toàn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>
                <a:defRPr/>
              </a:pP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Rèn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kiên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khéo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léo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đôi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27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10310" y="2536724"/>
              <a:ext cx="575717" cy="575331"/>
            </a:xfrm>
            <a:prstGeom prst="ellipse">
              <a:avLst/>
            </a:prstGeom>
            <a:solidFill>
              <a:srgbClr val="5DF05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anose="020B06040202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09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86192" y="1559004"/>
            <a:ext cx="437161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6600" b="1" dirty="0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143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lang="en-US" sz="6600" b="1" dirty="0">
              <a:ln w="1143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8" b="30843"/>
          <a:stretch>
            <a:fillRect/>
          </a:stretch>
        </p:blipFill>
        <p:spPr bwMode="auto">
          <a:xfrm>
            <a:off x="2095500" y="2667000"/>
            <a:ext cx="4953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36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2590800"/>
            <a:ext cx="1905000" cy="3200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Nhóm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>
            <a:stCxn id="2" idx="6"/>
            <a:endCxn id="6" idx="1"/>
          </p:cNvCxnSpPr>
          <p:nvPr/>
        </p:nvCxnSpPr>
        <p:spPr>
          <a:xfrm>
            <a:off x="2819400" y="4191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343400" y="3352800"/>
            <a:ext cx="3581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rgbClr val="301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mảnh</a:t>
            </a:r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vải</a:t>
            </a:r>
            <a:endParaRPr lang="en-US" sz="2800" dirty="0">
              <a:solidFill>
                <a:srgbClr val="301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Kim, chỉ</a:t>
            </a:r>
          </a:p>
          <a:p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Bút</a:t>
            </a:r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chì, </a:t>
            </a:r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thước</a:t>
            </a:r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kéo</a:t>
            </a:r>
            <a:endParaRPr lang="en-US" sz="2800" dirty="0">
              <a:solidFill>
                <a:srgbClr val="301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301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2286000" y="628357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Kiểm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sz="2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và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cụ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833224" y="2362200"/>
            <a:ext cx="7472576" cy="1447800"/>
          </a:xfrm>
          <a:prstGeom prst="flowChartTerminato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838200" y="4343400"/>
            <a:ext cx="7472576" cy="1305789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2514599" y="609600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/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2175803" y="2269065"/>
            <a:ext cx="45720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235" y="4648200"/>
            <a:ext cx="829876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mm.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2514600" y="684628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82&quot;/&gt;&lt;/object&gt;&lt;object type=&quot;3&quot; unique_id=&quot;10037&quot;&gt;&lt;property id=&quot;20148&quot; value=&quot;5&quot;/&gt;&lt;property id=&quot;20300&quot; value=&quot;Slide 2&quot;/&gt;&lt;property id=&quot;20307&quot; value=&quot;284&quot;/&gt;&lt;/object&gt;&lt;object type=&quot;3&quot; unique_id=&quot;10039&quot;&gt;&lt;property id=&quot;20148&quot; value=&quot;5&quot;/&gt;&lt;property id=&quot;20300&quot; value=&quot;Slide 3&quot;/&gt;&lt;property id=&quot;20307&quot; value=&quot;265&quot;/&gt;&lt;/object&gt;&lt;object type=&quot;3&quot; unique_id=&quot;10040&quot;&gt;&lt;property id=&quot;20148&quot; value=&quot;5&quot;/&gt;&lt;property id=&quot;20300&quot; value=&quot;Slide 4&quot;/&gt;&lt;property id=&quot;20307&quot; value=&quot;273&quot;/&gt;&lt;/object&gt;&lt;object type=&quot;3&quot; unique_id=&quot;10041&quot;&gt;&lt;property id=&quot;20148&quot; value=&quot;5&quot;/&gt;&lt;property id=&quot;20300&quot; value=&quot;Slide 5&quot;/&gt;&lt;property id=&quot;20307&quot; value=&quot;271&quot;/&gt;&lt;/object&gt;&lt;object type=&quot;3&quot; unique_id=&quot;10042&quot;&gt;&lt;property id=&quot;20148&quot; value=&quot;5&quot;/&gt;&lt;property id=&quot;20300&quot; value=&quot;Slide 6&quot;/&gt;&lt;property id=&quot;20307&quot; value=&quot;266&quot;/&gt;&lt;/object&gt;&lt;object type=&quot;3&quot; unique_id=&quot;10043&quot;&gt;&lt;property id=&quot;20148&quot; value=&quot;5&quot;/&gt;&lt;property id=&quot;20300&quot; value=&quot;Slide 7&quot;/&gt;&lt;property id=&quot;20307&quot; value=&quot;267&quot;/&gt;&lt;/object&gt;&lt;object type=&quot;3&quot; unique_id=&quot;10044&quot;&gt;&lt;property id=&quot;20148&quot; value=&quot;5&quot;/&gt;&lt;property id=&quot;20300&quot; value=&quot;Slide 8&quot;/&gt;&lt;property id=&quot;20307&quot; value=&quot;268&quot;/&gt;&lt;/object&gt;&lt;object type=&quot;3&quot; unique_id=&quot;10045&quot;&gt;&lt;property id=&quot;20148&quot; value=&quot;5&quot;/&gt;&lt;property id=&quot;20300&quot; value=&quot;Slide 9&quot;/&gt;&lt;property id=&quot;20307&quot; value=&quot;274&quot;/&gt;&lt;/object&gt;&lt;object type=&quot;3&quot; unique_id=&quot;10046&quot;&gt;&lt;property id=&quot;20148&quot; value=&quot;5&quot;/&gt;&lt;property id=&quot;20300&quot; value=&quot;Slide 10&quot;/&gt;&lt;property id=&quot;20307&quot; value=&quot;291&quot;/&gt;&lt;/object&gt;&lt;object type=&quot;3&quot; unique_id=&quot;10047&quot;&gt;&lt;property id=&quot;20148&quot; value=&quot;5&quot;/&gt;&lt;property id=&quot;20300&quot; value=&quot;Slide 11&quot;/&gt;&lt;property id=&quot;20307&quot; value=&quot;290&quot;/&gt;&lt;/object&gt;&lt;object type=&quot;3&quot; unique_id=&quot;10048&quot;&gt;&lt;property id=&quot;20148&quot; value=&quot;5&quot;/&gt;&lt;property id=&quot;20300&quot; value=&quot;Slide 12&quot;/&gt;&lt;property id=&quot;20307&quot; value=&quot;289&quot;/&gt;&lt;/object&gt;&lt;object type=&quot;3&quot; unique_id=&quot;10049&quot;&gt;&lt;property id=&quot;20148&quot; value=&quot;5&quot;/&gt;&lt;property id=&quot;20300&quot; value=&quot;Slide 13&quot;/&gt;&lt;property id=&quot;20307&quot; value=&quot;286&quot;/&gt;&lt;/object&gt;&lt;object type=&quot;3&quot; unique_id=&quot;10050&quot;&gt;&lt;property id=&quot;20148&quot; value=&quot;5&quot;/&gt;&lt;property id=&quot;20300&quot; value=&quot;Slide 14&quot;/&gt;&lt;property id=&quot;20307&quot; value=&quot;277&quot;/&gt;&lt;/object&gt;&lt;/object&gt;&lt;object type=&quot;8&quot; unique_id=&quot;10067&quot;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Words>505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Candara</vt:lpstr>
      <vt:lpstr>Symbol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358</cp:revision>
  <dcterms:created xsi:type="dcterms:W3CDTF">2017-10-09T03:58:08Z</dcterms:created>
  <dcterms:modified xsi:type="dcterms:W3CDTF">2022-10-09T15:20:18Z</dcterms:modified>
</cp:coreProperties>
</file>