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35"/>
  </p:notesMasterIdLst>
  <p:sldIdLst>
    <p:sldId id="327" r:id="rId2"/>
    <p:sldId id="303" r:id="rId3"/>
    <p:sldId id="307" r:id="rId4"/>
    <p:sldId id="308" r:id="rId5"/>
    <p:sldId id="305" r:id="rId6"/>
    <p:sldId id="304" r:id="rId7"/>
    <p:sldId id="306" r:id="rId8"/>
    <p:sldId id="279" r:id="rId9"/>
    <p:sldId id="295" r:id="rId10"/>
    <p:sldId id="316" r:id="rId11"/>
    <p:sldId id="318" r:id="rId12"/>
    <p:sldId id="317" r:id="rId13"/>
    <p:sldId id="319" r:id="rId14"/>
    <p:sldId id="320" r:id="rId15"/>
    <p:sldId id="314" r:id="rId16"/>
    <p:sldId id="325" r:id="rId17"/>
    <p:sldId id="296" r:id="rId18"/>
    <p:sldId id="280" r:id="rId19"/>
    <p:sldId id="299" r:id="rId20"/>
    <p:sldId id="326" r:id="rId21"/>
    <p:sldId id="321" r:id="rId22"/>
    <p:sldId id="322" r:id="rId23"/>
    <p:sldId id="324" r:id="rId24"/>
    <p:sldId id="263" r:id="rId25"/>
    <p:sldId id="269" r:id="rId26"/>
    <p:sldId id="270" r:id="rId27"/>
    <p:sldId id="292" r:id="rId28"/>
    <p:sldId id="293" r:id="rId29"/>
    <p:sldId id="323" r:id="rId30"/>
    <p:sldId id="310" r:id="rId31"/>
    <p:sldId id="311" r:id="rId32"/>
    <p:sldId id="313" r:id="rId33"/>
    <p:sldId id="31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D9E66"/>
    <a:srgbClr val="FC9F66"/>
    <a:srgbClr val="FF33CC"/>
    <a:srgbClr val="FF3300"/>
    <a:srgbClr val="FFFF00"/>
    <a:srgbClr val="FF9900"/>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728" autoAdjust="0"/>
  </p:normalViewPr>
  <p:slideViewPr>
    <p:cSldViewPr>
      <p:cViewPr varScale="1">
        <p:scale>
          <a:sx n="53" d="100"/>
          <a:sy n="53" d="100"/>
        </p:scale>
        <p:origin x="108" y="4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50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41486E4A-55CD-4674-B046-46484F497B91}" type="datetimeFigureOut">
              <a:rPr lang="en-US"/>
              <a:pPr/>
              <a:t>10/9/2022</a:t>
            </a:fld>
            <a:endParaRPr lang="en-US"/>
          </a:p>
        </p:txBody>
      </p:sp>
      <p:sp>
        <p:nvSpPr>
          <p:cNvPr id="4506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AE8F480-B7E4-43F6-8869-61AA634F0341}" type="slidenum">
              <a:rPr lang="en-US"/>
              <a:pPr/>
              <a:t>‹#›</a:t>
            </a:fld>
            <a:endParaRPr lang="en-US"/>
          </a:p>
        </p:txBody>
      </p:sp>
    </p:spTree>
    <p:extLst>
      <p:ext uri="{BB962C8B-B14F-4D97-AF65-F5344CB8AC3E}">
        <p14:creationId xmlns:p14="http://schemas.microsoft.com/office/powerpoint/2010/main" val="41648265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41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56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6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46083" name="Notes Placeholder 2"/>
          <p:cNvSpPr>
            <a:spLocks noGrp="1"/>
          </p:cNvSpPr>
          <p:nvPr>
            <p:ph type="body" idx="1"/>
          </p:nvPr>
        </p:nvSpPr>
        <p:spPr/>
        <p:txBody>
          <a:bodyPr/>
          <a:lstStyle/>
          <a:p>
            <a:pPr>
              <a:spcBef>
                <a:spcPct val="0"/>
              </a:spcBef>
            </a:pPr>
            <a:endParaRPr lang="en-US"/>
          </a:p>
        </p:txBody>
      </p:sp>
      <p:sp>
        <p:nvSpPr>
          <p:cNvPr id="46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1" hangingPunct="1"/>
            <a:fld id="{69D3D70B-3EC5-4E15-9055-0B7606156449}" type="slidenum">
              <a:rPr lang="en-US" sz="1200">
                <a:latin typeface="Arial" panose="020B0604020202020204" pitchFamily="34" charset="0"/>
              </a:rPr>
              <a:pPr algn="r" eaLnBrk="1" hangingPunct="1"/>
              <a:t>17</a:t>
            </a:fld>
            <a:endParaRPr lang="en-US" sz="1200">
              <a:latin typeface="Arial" panose="020B0604020202020204" pitchFamily="34" charset="0"/>
            </a:endParaRPr>
          </a:p>
        </p:txBody>
      </p:sp>
    </p:spTree>
    <p:extLst>
      <p:ext uri="{BB962C8B-B14F-4D97-AF65-F5344CB8AC3E}">
        <p14:creationId xmlns:p14="http://schemas.microsoft.com/office/powerpoint/2010/main" val="143568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46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6898-AF6D-40A2-8235-1DD264571C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41D12D-4602-4394-93B5-75897284D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B755D8-627A-4CC5-95F2-1DAB557DFBF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0E94285-F2D6-491D-918C-9CFECCA9D69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BBE3DF8-6ABB-444D-8415-AC982846522A}"/>
              </a:ext>
            </a:extLst>
          </p:cNvPr>
          <p:cNvSpPr>
            <a:spLocks noGrp="1"/>
          </p:cNvSpPr>
          <p:nvPr>
            <p:ph type="sldNum" sz="quarter" idx="12"/>
          </p:nvPr>
        </p:nvSpPr>
        <p:spPr/>
        <p:txBody>
          <a:bodyPr/>
          <a:lstStyle/>
          <a:p>
            <a:fld id="{210F2D25-B6AA-4737-85AF-4A66339F07AC}" type="slidenum">
              <a:rPr lang="en-US" smtClean="0"/>
              <a:pPr/>
              <a:t>‹#›</a:t>
            </a:fld>
            <a:endParaRPr lang="en-US"/>
          </a:p>
        </p:txBody>
      </p:sp>
    </p:spTree>
    <p:extLst>
      <p:ext uri="{BB962C8B-B14F-4D97-AF65-F5344CB8AC3E}">
        <p14:creationId xmlns:p14="http://schemas.microsoft.com/office/powerpoint/2010/main" val="255048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0541-E319-43EC-894B-6F1D6C0F6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FC4B2B-5446-4B2E-9F27-AA9D3247CE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7E49E-B62E-4D6D-9533-570EA46AD6C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4BEEA6F-F9F6-4726-83E1-4FDD84F1C1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039CE51-1141-4DA7-A479-F9B3D698374F}"/>
              </a:ext>
            </a:extLst>
          </p:cNvPr>
          <p:cNvSpPr>
            <a:spLocks noGrp="1"/>
          </p:cNvSpPr>
          <p:nvPr>
            <p:ph type="sldNum" sz="quarter" idx="12"/>
          </p:nvPr>
        </p:nvSpPr>
        <p:spPr/>
        <p:txBody>
          <a:bodyPr/>
          <a:lstStyle/>
          <a:p>
            <a:fld id="{D466254A-A227-4B9B-B6C7-7264B9021C0C}" type="slidenum">
              <a:rPr lang="en-US" smtClean="0"/>
              <a:pPr/>
              <a:t>‹#›</a:t>
            </a:fld>
            <a:endParaRPr lang="en-US"/>
          </a:p>
        </p:txBody>
      </p:sp>
    </p:spTree>
    <p:extLst>
      <p:ext uri="{BB962C8B-B14F-4D97-AF65-F5344CB8AC3E}">
        <p14:creationId xmlns:p14="http://schemas.microsoft.com/office/powerpoint/2010/main" val="82932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7A122B-C145-45A5-88C7-4E84A58A41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E0D15-5F85-4377-ADC5-C46E8E8352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218D4-13D1-414A-A832-99363D862F9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38FAB7D-46B9-43A7-AF9D-3374C7CF031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23B3BE2-67D6-4920-9A8C-6CCFE3929183}"/>
              </a:ext>
            </a:extLst>
          </p:cNvPr>
          <p:cNvSpPr>
            <a:spLocks noGrp="1"/>
          </p:cNvSpPr>
          <p:nvPr>
            <p:ph type="sldNum" sz="quarter" idx="12"/>
          </p:nvPr>
        </p:nvSpPr>
        <p:spPr/>
        <p:txBody>
          <a:bodyPr/>
          <a:lstStyle/>
          <a:p>
            <a:fld id="{D131322C-3FD7-40EC-8CF5-F19336D33418}" type="slidenum">
              <a:rPr lang="en-US" smtClean="0"/>
              <a:pPr/>
              <a:t>‹#›</a:t>
            </a:fld>
            <a:endParaRPr lang="en-US"/>
          </a:p>
        </p:txBody>
      </p:sp>
    </p:spTree>
    <p:extLst>
      <p:ext uri="{BB962C8B-B14F-4D97-AF65-F5344CB8AC3E}">
        <p14:creationId xmlns:p14="http://schemas.microsoft.com/office/powerpoint/2010/main" val="1948636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39624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sp>
        <p:nvSpPr>
          <p:cNvPr id="108" name="Google Shape;108;p17"/>
          <p:cNvSpPr txBox="1">
            <a:spLocks noGrp="1"/>
          </p:cNvSpPr>
          <p:nvPr>
            <p:ph type="title"/>
          </p:nvPr>
        </p:nvSpPr>
        <p:spPr>
          <a:xfrm>
            <a:off x="1735267"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09" name="Google Shape;109;p17"/>
          <p:cNvSpPr txBox="1">
            <a:spLocks noGrp="1"/>
          </p:cNvSpPr>
          <p:nvPr>
            <p:ph type="subTitle" idx="1"/>
          </p:nvPr>
        </p:nvSpPr>
        <p:spPr>
          <a:xfrm>
            <a:off x="1735267"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p:nvPr>
        </p:nvSpPr>
        <p:spPr>
          <a:xfrm>
            <a:off x="4695200"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11" name="Google Shape;111;p17"/>
          <p:cNvSpPr txBox="1">
            <a:spLocks noGrp="1"/>
          </p:cNvSpPr>
          <p:nvPr>
            <p:ph type="subTitle" idx="3"/>
          </p:nvPr>
        </p:nvSpPr>
        <p:spPr>
          <a:xfrm>
            <a:off x="4695200"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p:nvPr>
        </p:nvSpPr>
        <p:spPr>
          <a:xfrm>
            <a:off x="7655133" y="3626384"/>
            <a:ext cx="2801600" cy="884800"/>
          </a:xfrm>
          <a:prstGeom prst="rect">
            <a:avLst/>
          </a:prstGeom>
        </p:spPr>
        <p:txBody>
          <a:bodyPr spcFirstLastPara="1" lIns="91423" tIns="91423" rIns="91423" bIns="91423">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113" name="Google Shape;113;p17"/>
          <p:cNvSpPr txBox="1">
            <a:spLocks noGrp="1"/>
          </p:cNvSpPr>
          <p:nvPr>
            <p:ph type="subTitle" idx="5"/>
          </p:nvPr>
        </p:nvSpPr>
        <p:spPr>
          <a:xfrm>
            <a:off x="7655133" y="4511184"/>
            <a:ext cx="2801600" cy="955600"/>
          </a:xfrm>
          <a:prstGeom prst="rect">
            <a:avLst/>
          </a:prstGeom>
        </p:spPr>
        <p:txBody>
          <a:bodyPr spcFirstLastPara="1" lIns="91423" tIns="91423" rIns="91423" bIns="91423">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245951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1364133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DA273D56-52A4-4F84-9599-FBAE5F56EC6D}" type="slidenum">
              <a:rPr lang="en-US"/>
              <a:pPr/>
              <a:t>‹#›</a:t>
            </a:fld>
            <a:endParaRPr lang="en-US"/>
          </a:p>
        </p:txBody>
      </p:sp>
    </p:spTree>
    <p:extLst>
      <p:ext uri="{BB962C8B-B14F-4D97-AF65-F5344CB8AC3E}">
        <p14:creationId xmlns:p14="http://schemas.microsoft.com/office/powerpoint/2010/main" val="4420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D0D0-0243-4A58-955D-AD4F1267AE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C024A-99B4-4673-B995-89FE275ADA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07FE7-C5CD-48F0-B8DA-52796E98443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F525020-9831-4E3E-8D66-FE4431EBB6A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8162935-3A28-4B63-866A-5F6183E6F53E}"/>
              </a:ext>
            </a:extLst>
          </p:cNvPr>
          <p:cNvSpPr>
            <a:spLocks noGrp="1"/>
          </p:cNvSpPr>
          <p:nvPr>
            <p:ph type="sldNum" sz="quarter" idx="12"/>
          </p:nvPr>
        </p:nvSpPr>
        <p:spPr/>
        <p:txBody>
          <a:bodyPr/>
          <a:lstStyle/>
          <a:p>
            <a:fld id="{A39FA856-AF2A-4FF1-844F-9AF4D33F5035}" type="slidenum">
              <a:rPr lang="en-US" smtClean="0"/>
              <a:pPr/>
              <a:t>‹#›</a:t>
            </a:fld>
            <a:endParaRPr lang="en-US"/>
          </a:p>
        </p:txBody>
      </p:sp>
    </p:spTree>
    <p:extLst>
      <p:ext uri="{BB962C8B-B14F-4D97-AF65-F5344CB8AC3E}">
        <p14:creationId xmlns:p14="http://schemas.microsoft.com/office/powerpoint/2010/main" val="381913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3FF9-5963-4410-A440-DC2C24650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B152F8-ED4D-44E9-8E3B-B79624E6BB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07DAF-8772-441F-8C2A-9B2E71A8763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AB59585-F719-4203-8C32-CD11729D23D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25B7606-9089-49B4-A1B5-B29FBE2E8627}"/>
              </a:ext>
            </a:extLst>
          </p:cNvPr>
          <p:cNvSpPr>
            <a:spLocks noGrp="1"/>
          </p:cNvSpPr>
          <p:nvPr>
            <p:ph type="sldNum" sz="quarter" idx="12"/>
          </p:nvPr>
        </p:nvSpPr>
        <p:spPr/>
        <p:txBody>
          <a:bodyPr/>
          <a:lstStyle/>
          <a:p>
            <a:fld id="{9F13A70A-258D-4D27-B210-950DA81E123C}" type="slidenum">
              <a:rPr lang="en-US" smtClean="0"/>
              <a:pPr/>
              <a:t>‹#›</a:t>
            </a:fld>
            <a:endParaRPr lang="en-US"/>
          </a:p>
        </p:txBody>
      </p:sp>
    </p:spTree>
    <p:extLst>
      <p:ext uri="{BB962C8B-B14F-4D97-AF65-F5344CB8AC3E}">
        <p14:creationId xmlns:p14="http://schemas.microsoft.com/office/powerpoint/2010/main" val="193566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C3F-9F84-455A-AA67-5380A1365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E5C23-257A-4B55-BC63-37123910F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3F51E-FCD0-4B98-85B6-F2AEEC05D3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7B9F0-7D41-4F79-B992-D3FC3856090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AEE65A22-019F-4691-9E41-3FCEBD90D87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C393EA4-233E-4846-AFB0-57EB80027CFE}"/>
              </a:ext>
            </a:extLst>
          </p:cNvPr>
          <p:cNvSpPr>
            <a:spLocks noGrp="1"/>
          </p:cNvSpPr>
          <p:nvPr>
            <p:ph type="sldNum" sz="quarter" idx="12"/>
          </p:nvPr>
        </p:nvSpPr>
        <p:spPr/>
        <p:txBody>
          <a:bodyPr/>
          <a:lstStyle/>
          <a:p>
            <a:fld id="{1C6C48DF-4C79-4E0E-93BD-34E01EC8EAFF}" type="slidenum">
              <a:rPr lang="en-US" smtClean="0"/>
              <a:pPr/>
              <a:t>‹#›</a:t>
            </a:fld>
            <a:endParaRPr lang="en-US"/>
          </a:p>
        </p:txBody>
      </p:sp>
    </p:spTree>
    <p:extLst>
      <p:ext uri="{BB962C8B-B14F-4D97-AF65-F5344CB8AC3E}">
        <p14:creationId xmlns:p14="http://schemas.microsoft.com/office/powerpoint/2010/main" val="413457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4D94-72AE-4396-A510-A824FF55F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F9B5A-F378-40EC-BE25-90A60C0169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08E33-3EC1-4F8C-B88C-F1C5E2B3E3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63A91-71FE-46B9-97A6-25D9A11D5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FC86D4-2D3D-4416-B834-26578C6735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69B240-F1BE-4C24-86C5-3AECF1F6326B}"/>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2D2279FB-9FFF-4D2A-AFBD-2058ECBE3823}"/>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E07C43A7-E18B-448D-8B5C-4DF9D17BAB04}"/>
              </a:ext>
            </a:extLst>
          </p:cNvPr>
          <p:cNvSpPr>
            <a:spLocks noGrp="1"/>
          </p:cNvSpPr>
          <p:nvPr>
            <p:ph type="sldNum" sz="quarter" idx="12"/>
          </p:nvPr>
        </p:nvSpPr>
        <p:spPr/>
        <p:txBody>
          <a:bodyPr/>
          <a:lstStyle/>
          <a:p>
            <a:fld id="{6E4315AF-4491-4839-9E09-1E7A88B52D73}" type="slidenum">
              <a:rPr lang="en-US" smtClean="0"/>
              <a:pPr/>
              <a:t>‹#›</a:t>
            </a:fld>
            <a:endParaRPr lang="en-US"/>
          </a:p>
        </p:txBody>
      </p:sp>
    </p:spTree>
    <p:extLst>
      <p:ext uri="{BB962C8B-B14F-4D97-AF65-F5344CB8AC3E}">
        <p14:creationId xmlns:p14="http://schemas.microsoft.com/office/powerpoint/2010/main" val="178533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9C2-0AC5-47DE-8079-BD1CA0F173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C4557-6133-46E7-A39F-1569B00B33EB}"/>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DB3009FB-A9AE-4677-9815-EB21D1EEA51B}"/>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E120686-FE1E-412E-953C-8CB0AC093A05}"/>
              </a:ext>
            </a:extLst>
          </p:cNvPr>
          <p:cNvSpPr>
            <a:spLocks noGrp="1"/>
          </p:cNvSpPr>
          <p:nvPr>
            <p:ph type="sldNum" sz="quarter" idx="12"/>
          </p:nvPr>
        </p:nvSpPr>
        <p:spPr/>
        <p:txBody>
          <a:bodyPr/>
          <a:lstStyle/>
          <a:p>
            <a:fld id="{8B72D2F8-2960-4FE7-BF4E-94A78E39D128}" type="slidenum">
              <a:rPr lang="en-US" smtClean="0"/>
              <a:pPr/>
              <a:t>‹#›</a:t>
            </a:fld>
            <a:endParaRPr lang="en-US"/>
          </a:p>
        </p:txBody>
      </p:sp>
    </p:spTree>
    <p:extLst>
      <p:ext uri="{BB962C8B-B14F-4D97-AF65-F5344CB8AC3E}">
        <p14:creationId xmlns:p14="http://schemas.microsoft.com/office/powerpoint/2010/main" val="4227924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B174D-3F51-407E-8D35-0AECE8E0C1EC}"/>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92DD156-B3A8-48BC-8F00-3AB02F31939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90A97FB6-B3CB-4B6A-B758-3FDC4EFC5E11}"/>
              </a:ext>
            </a:extLst>
          </p:cNvPr>
          <p:cNvSpPr>
            <a:spLocks noGrp="1"/>
          </p:cNvSpPr>
          <p:nvPr>
            <p:ph type="sldNum" sz="quarter" idx="12"/>
          </p:nvPr>
        </p:nvSpPr>
        <p:spPr/>
        <p:txBody>
          <a:bodyPr/>
          <a:lstStyle/>
          <a:p>
            <a:fld id="{7881A048-4595-4012-BAA0-5B8A06E09F5C}" type="slidenum">
              <a:rPr lang="en-US" smtClean="0"/>
              <a:pPr/>
              <a:t>‹#›</a:t>
            </a:fld>
            <a:endParaRPr lang="en-US"/>
          </a:p>
        </p:txBody>
      </p:sp>
    </p:spTree>
    <p:extLst>
      <p:ext uri="{BB962C8B-B14F-4D97-AF65-F5344CB8AC3E}">
        <p14:creationId xmlns:p14="http://schemas.microsoft.com/office/powerpoint/2010/main" val="229043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25A0-D435-4D9A-B5C7-7CE315164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8D0817-9B6E-4456-A4CC-D5FF67DAF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DDC03-CF8C-40BF-A3D9-ABAAC13E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3AC64-9EF0-4499-A4B4-30334F63191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6A90DFE-87A8-45F8-8B9E-9DC61A9B67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8A29847-3AA6-4FFC-ACAF-CD2261C79327}"/>
              </a:ext>
            </a:extLst>
          </p:cNvPr>
          <p:cNvSpPr>
            <a:spLocks noGrp="1"/>
          </p:cNvSpPr>
          <p:nvPr>
            <p:ph type="sldNum" sz="quarter" idx="12"/>
          </p:nvPr>
        </p:nvSpPr>
        <p:spPr/>
        <p:txBody>
          <a:bodyPr/>
          <a:lstStyle/>
          <a:p>
            <a:fld id="{D77E5C76-D2AF-4C4B-BDA6-0107A01AA94F}" type="slidenum">
              <a:rPr lang="en-US" smtClean="0"/>
              <a:pPr/>
              <a:t>‹#›</a:t>
            </a:fld>
            <a:endParaRPr lang="en-US"/>
          </a:p>
        </p:txBody>
      </p:sp>
    </p:spTree>
    <p:extLst>
      <p:ext uri="{BB962C8B-B14F-4D97-AF65-F5344CB8AC3E}">
        <p14:creationId xmlns:p14="http://schemas.microsoft.com/office/powerpoint/2010/main" val="285145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048E-FD03-4840-B305-435BF3944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FC1E7-8DFD-4C4B-BB6E-4FA5721F24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BFD8A3-8E1D-4C23-B7D7-843527967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772B0-383E-472F-9B00-CE7E9BB9DB3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ABE5825-9E5F-49C0-91D0-3CA46224A8C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82F0F2E-3396-4810-9E94-8C8629131024}"/>
              </a:ext>
            </a:extLst>
          </p:cNvPr>
          <p:cNvSpPr>
            <a:spLocks noGrp="1"/>
          </p:cNvSpPr>
          <p:nvPr>
            <p:ph type="sldNum" sz="quarter" idx="12"/>
          </p:nvPr>
        </p:nvSpPr>
        <p:spPr/>
        <p:txBody>
          <a:bodyPr/>
          <a:lstStyle/>
          <a:p>
            <a:fld id="{3A734261-21B5-4081-AA00-F40F28F811CF}" type="slidenum">
              <a:rPr lang="en-US" smtClean="0"/>
              <a:pPr/>
              <a:t>‹#›</a:t>
            </a:fld>
            <a:endParaRPr lang="en-US"/>
          </a:p>
        </p:txBody>
      </p:sp>
    </p:spTree>
    <p:extLst>
      <p:ext uri="{BB962C8B-B14F-4D97-AF65-F5344CB8AC3E}">
        <p14:creationId xmlns:p14="http://schemas.microsoft.com/office/powerpoint/2010/main" val="261056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D2A65-C270-4CB3-AA01-430F58405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0137A3-86EC-47EC-8C61-38430EF65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EC665-3EA8-4DC8-9930-432FC93FC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4E839CF0-8D1A-4470-828B-F615B3F44C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469B8A4-3015-48F1-B87E-53EC0CA296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72791-1902-4093-87C6-345376490A6D}" type="slidenum">
              <a:rPr lang="en-US" smtClean="0"/>
              <a:pPr/>
              <a:t>‹#›</a:t>
            </a:fld>
            <a:endParaRPr lang="en-US"/>
          </a:p>
        </p:txBody>
      </p:sp>
    </p:spTree>
    <p:extLst>
      <p:ext uri="{BB962C8B-B14F-4D97-AF65-F5344CB8AC3E}">
        <p14:creationId xmlns:p14="http://schemas.microsoft.com/office/powerpoint/2010/main" val="405595886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568452" y="482601"/>
            <a:ext cx="9188449" cy="403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latin typeface="Times New Roman" panose="02020603050405020304" pitchFamily="18" charset="0"/>
                <a:cs typeface="Times New Roman" panose="02020603050405020304" pitchFamily="18" charset="0"/>
              </a:rPr>
              <a:t>ỦY BAN NHÂN DÂN QUẬN LONG BIÊN</a:t>
            </a:r>
          </a:p>
          <a:p>
            <a:pPr algn="ctr"/>
            <a:r>
              <a:rPr lang="en-US" altLang="en-US" sz="2400" b="1">
                <a:latin typeface="Times New Roman" panose="02020603050405020304" pitchFamily="18" charset="0"/>
                <a:cs typeface="Times New Roman" panose="02020603050405020304" pitchFamily="18" charset="0"/>
              </a:rPr>
              <a:t>TRƯỜNG TIỂU HỌC ÁI MỘ B</a:t>
            </a:r>
          </a:p>
          <a:p>
            <a:pPr algn="ctr"/>
            <a:endParaRPr lang="en-US" altLang="en-US" sz="3200" b="1">
              <a:latin typeface="Times New Roman" panose="02020603050405020304" pitchFamily="18" charset="0"/>
              <a:cs typeface="Times New Roman" panose="02020603050405020304" pitchFamily="18" charset="0"/>
            </a:endParaRPr>
          </a:p>
          <a:p>
            <a:pPr algn="ctr"/>
            <a:endParaRPr lang="en-US" altLang="en-US" sz="3200" b="1">
              <a:latin typeface="Times New Roman" panose="02020603050405020304" pitchFamily="18" charset="0"/>
              <a:cs typeface="Times New Roman" panose="02020603050405020304" pitchFamily="18" charset="0"/>
            </a:endParaRPr>
          </a:p>
          <a:p>
            <a:pPr algn="ctr"/>
            <a:r>
              <a:rPr lang="en-US" altLang="en-US" sz="3200" b="1">
                <a:solidFill>
                  <a:srgbClr val="FF0000"/>
                </a:solidFill>
                <a:latin typeface="Times New Roman" panose="02020603050405020304" pitchFamily="18" charset="0"/>
                <a:cs typeface="Times New Roman" panose="02020603050405020304" pitchFamily="18" charset="0"/>
              </a:rPr>
              <a:t>PHÂN MÔN: </a:t>
            </a:r>
            <a:r>
              <a:rPr lang="en-US" altLang="en-US" sz="3200" b="1" smtClean="0">
                <a:solidFill>
                  <a:srgbClr val="FF0000"/>
                </a:solidFill>
                <a:latin typeface="Times New Roman" panose="02020603050405020304" pitchFamily="18" charset="0"/>
                <a:cs typeface="Times New Roman" panose="02020603050405020304" pitchFamily="18" charset="0"/>
              </a:rPr>
              <a:t>LỊCH SỬ</a:t>
            </a:r>
            <a:endParaRPr lang="en-US" altLang="en-US" sz="3200" b="1">
              <a:solidFill>
                <a:srgbClr val="FF0000"/>
              </a:solidFill>
              <a:latin typeface="Times New Roman" panose="02020603050405020304" pitchFamily="18" charset="0"/>
              <a:cs typeface="Times New Roman" panose="02020603050405020304" pitchFamily="18" charset="0"/>
            </a:endParaRPr>
          </a:p>
          <a:p>
            <a:pPr algn="ctr"/>
            <a:r>
              <a:rPr lang="vi-VN" altLang="en-US" sz="3733" b="1">
                <a:solidFill>
                  <a:srgbClr val="FF0000"/>
                </a:solidFill>
                <a:latin typeface="Times New Roman" panose="02020603050405020304" pitchFamily="18" charset="0"/>
                <a:cs typeface="Times New Roman" panose="02020603050405020304" pitchFamily="18" charset="0"/>
              </a:rPr>
              <a:t>BÀI</a:t>
            </a:r>
            <a:r>
              <a:rPr lang="vi-VN" altLang="en-US" sz="3733" b="1">
                <a:solidFill>
                  <a:srgbClr val="FF0000"/>
                </a:solidFill>
                <a:latin typeface="Times New Roman" panose="02020603050405020304" pitchFamily="18" charset="0"/>
                <a:cs typeface="Times New Roman" panose="02020603050405020304" pitchFamily="18" charset="0"/>
              </a:rPr>
              <a:t>: </a:t>
            </a:r>
            <a:r>
              <a:rPr lang="vi-VN" altLang="en-US" sz="3733" b="1" smtClean="0">
                <a:solidFill>
                  <a:srgbClr val="FF0000"/>
                </a:solidFill>
                <a:latin typeface="Times New Roman" panose="02020603050405020304" pitchFamily="18" charset="0"/>
                <a:cs typeface="Times New Roman" panose="02020603050405020304" pitchFamily="18" charset="0"/>
              </a:rPr>
              <a:t>CHIẾN THẮNG BẠCH ĐẰNG </a:t>
            </a:r>
          </a:p>
          <a:p>
            <a:pPr algn="ctr"/>
            <a:r>
              <a:rPr lang="vi-VN" altLang="en-US" sz="3733" b="1" smtClean="0">
                <a:solidFill>
                  <a:srgbClr val="FF0000"/>
                </a:solidFill>
                <a:latin typeface="Times New Roman" panose="02020603050405020304" pitchFamily="18" charset="0"/>
                <a:cs typeface="Times New Roman" panose="02020603050405020304" pitchFamily="18" charset="0"/>
              </a:rPr>
              <a:t>DO NGÔ QUYỀN LÃNH ĐẠO (NĂM 938)</a:t>
            </a:r>
          </a:p>
          <a:p>
            <a:pPr algn="ctr"/>
            <a:endParaRPr lang="en-US" altLang="en-US" sz="3733" b="1">
              <a:solidFill>
                <a:srgbClr val="FF0000"/>
              </a:solidFill>
              <a:latin typeface="Times New Roman" panose="02020603050405020304" pitchFamily="18" charset="0"/>
              <a:cs typeface="Times New Roman" panose="02020603050405020304" pitchFamily="18" charset="0"/>
            </a:endParaRPr>
          </a:p>
        </p:txBody>
      </p:sp>
      <p:pic>
        <p:nvPicPr>
          <p:cNvPr id="5123" name="Picture 8" descr="http://previews.123rf.com/images/yuyuyi/yuyuyi1209/yuyuyi120900222/15452353-Multicultural-children-and-banner--Stock-Vector-children-school-holding.jpg"/>
          <p:cNvPicPr>
            <a:picLocks noChangeAspect="1" noChangeArrowheads="1"/>
          </p:cNvPicPr>
          <p:nvPr/>
        </p:nvPicPr>
        <p:blipFill>
          <a:blip r:embed="rId2">
            <a:extLst>
              <a:ext uri="{28A0092B-C50C-407E-A947-70E740481C1C}">
                <a14:useLocalDpi xmlns:a14="http://schemas.microsoft.com/office/drawing/2010/main" val="0"/>
              </a:ext>
            </a:extLst>
          </a:blip>
          <a:srcRect t="49277"/>
          <a:stretch>
            <a:fillRect/>
          </a:stretch>
        </p:blipFill>
        <p:spPr bwMode="auto">
          <a:xfrm>
            <a:off x="1524000" y="47625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01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295400" y="685800"/>
            <a:ext cx="9448800" cy="4724400"/>
          </a:xfrm>
          <a:prstGeom prst="rect">
            <a:avLst/>
          </a:prstGeom>
        </p:spPr>
        <p:txBody>
          <a:bodyPr/>
          <a:lstStyle/>
          <a:p>
            <a:pPr algn="just">
              <a:lnSpc>
                <a:spcPct val="150000"/>
              </a:lnSpc>
              <a:defRPr/>
            </a:pP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Lựa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chọn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những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thông</a:t>
            </a:r>
            <a:r>
              <a:rPr lang="en-US" sz="3200" b="1" kern="0" dirty="0">
                <a:solidFill>
                  <a:srgbClr val="0000FF"/>
                </a:solidFill>
                <a:latin typeface="Times New Roman" pitchFamily="18" charset="0"/>
                <a:ea typeface="+mj-ea"/>
                <a:cs typeface="Times New Roman" pitchFamily="18" charset="0"/>
              </a:rPr>
              <a:t> tin </a:t>
            </a:r>
            <a:r>
              <a:rPr lang="en-US" sz="3200" b="1" kern="0" dirty="0" err="1">
                <a:solidFill>
                  <a:srgbClr val="0000FF"/>
                </a:solidFill>
                <a:latin typeface="Times New Roman" pitchFamily="18" charset="0"/>
                <a:ea typeface="+mj-ea"/>
                <a:cs typeface="Times New Roman" pitchFamily="18" charset="0"/>
              </a:rPr>
              <a:t>đúng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về</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Quyền</a:t>
            </a:r>
            <a:endParaRPr lang="en-US" sz="3200" b="1" kern="0" dirty="0">
              <a:solidFill>
                <a:srgbClr val="0000FF"/>
              </a:solidFill>
              <a:latin typeface="Times New Roman" pitchFamily="18" charset="0"/>
              <a:ea typeface="+mj-ea"/>
              <a:cs typeface="Times New Roman" pitchFamily="18" charset="0"/>
            </a:endParaRP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người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Đường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Lâm</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Tây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cũ</a:t>
            </a:r>
            <a:r>
              <a:rPr lang="en-US" sz="3200" b="1" kern="0" dirty="0">
                <a:solidFill>
                  <a:srgbClr val="FF0000"/>
                </a:solidFill>
                <a:latin typeface="Times New Roman" pitchFamily="18" charset="0"/>
                <a:ea typeface="+mj-ea"/>
                <a:cs typeface="Times New Roman" pitchFamily="18" charset="0"/>
              </a:rPr>
              <a:t>) nay </a:t>
            </a:r>
            <a:r>
              <a:rPr lang="en-US" sz="3200" b="1" kern="0" dirty="0" err="1">
                <a:solidFill>
                  <a:srgbClr val="FF0000"/>
                </a:solidFill>
                <a:latin typeface="Times New Roman" pitchFamily="18" charset="0"/>
                <a:ea typeface="+mj-ea"/>
                <a:cs typeface="Times New Roman" pitchFamily="18" charset="0"/>
              </a:rPr>
              <a:t>thuộc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Nội</a:t>
            </a:r>
            <a:r>
              <a:rPr lang="en-US" sz="3200" b="1" kern="0" dirty="0">
                <a:solidFill>
                  <a:srgbClr val="FF0000"/>
                </a:solidFill>
                <a:latin typeface="Times New Roman" pitchFamily="18" charset="0"/>
                <a:ea typeface="+mj-ea"/>
                <a:cs typeface="Times New Roman" pitchFamily="18" charset="0"/>
              </a:rPr>
              <a:t>.</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con </a:t>
            </a:r>
            <a:r>
              <a:rPr lang="en-US" sz="3200" b="1" kern="0" dirty="0" err="1">
                <a:solidFill>
                  <a:srgbClr val="FF0000"/>
                </a:solidFill>
                <a:latin typeface="Times New Roman" pitchFamily="18" charset="0"/>
                <a:ea typeface="+mj-ea"/>
                <a:cs typeface="Times New Roman" pitchFamily="18" charset="0"/>
              </a:rPr>
              <a:t>rể</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Dương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Đình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Nghệ</a:t>
            </a:r>
            <a:r>
              <a:rPr lang="en-US" sz="3200" b="1" kern="0" dirty="0">
                <a:solidFill>
                  <a:srgbClr val="FF0000"/>
                </a:solidFill>
                <a:latin typeface="Times New Roman" pitchFamily="18" charset="0"/>
                <a:ea typeface="+mj-ea"/>
                <a:cs typeface="Times New Roman" pitchFamily="18" charset="0"/>
              </a:rPr>
              <a:t>.</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chỉ</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huy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ta </a:t>
            </a:r>
            <a:r>
              <a:rPr lang="en-US" sz="3200" b="1" kern="0" dirty="0" err="1">
                <a:solidFill>
                  <a:srgbClr val="FF0000"/>
                </a:solidFill>
                <a:latin typeface="Times New Roman" pitchFamily="18" charset="0"/>
                <a:ea typeface="+mj-ea"/>
                <a:cs typeface="Times New Roman" pitchFamily="18" charset="0"/>
              </a:rPr>
              <a:t>đánh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Nam </a:t>
            </a:r>
            <a:r>
              <a:rPr lang="en-US" sz="3200" b="1" kern="0" dirty="0" err="1">
                <a:solidFill>
                  <a:srgbClr val="FF0000"/>
                </a:solidFill>
                <a:latin typeface="Times New Roman" pitchFamily="18" charset="0"/>
                <a:ea typeface="+mj-ea"/>
                <a:cs typeface="Times New Roman" pitchFamily="18" charset="0"/>
              </a:rPr>
              <a:t>Hán</a:t>
            </a:r>
            <a:r>
              <a:rPr lang="en-US" sz="3200" b="1" kern="0" dirty="0">
                <a:solidFill>
                  <a:srgbClr val="FF0000"/>
                </a:solidFill>
                <a:latin typeface="Times New Roman" pitchFamily="18" charset="0"/>
                <a:ea typeface="+mj-ea"/>
                <a:cs typeface="Times New Roman" pitchFamily="18" charset="0"/>
              </a:rPr>
              <a:t>.</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Trước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trận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Bạch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Đằng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lên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vua</a:t>
            </a:r>
            <a:r>
              <a:rPr lang="en-US" sz="3200" b="1" kern="0" dirty="0">
                <a:solidFill>
                  <a:srgbClr val="FF0000"/>
                </a:solidFill>
                <a:latin typeface="Times New Roman" pitchFamily="18" charset="0"/>
                <a:ea typeface="+mj-ea"/>
                <a:cs typeface="Times New Roman" pitchFamily="18" charset="0"/>
              </a:rPr>
              <a:t>.</a:t>
            </a:r>
          </a:p>
        </p:txBody>
      </p:sp>
    </p:spTree>
    <p:extLst>
      <p:ext uri="{BB962C8B-B14F-4D97-AF65-F5344CB8AC3E}">
        <p14:creationId xmlns:p14="http://schemas.microsoft.com/office/powerpoint/2010/main" val="3935893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914400"/>
            <a:ext cx="9906000" cy="4038600"/>
          </a:xfrm>
          <a:prstGeom prst="rect">
            <a:avLst/>
          </a:prstGeom>
        </p:spPr>
        <p:txBody>
          <a:bodyPr/>
          <a:lstStyle/>
          <a:p>
            <a:pPr algn="just">
              <a:lnSpc>
                <a:spcPct val="150000"/>
              </a:lnSpc>
              <a:defRPr/>
            </a:pP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Lựa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chọn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những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thông</a:t>
            </a:r>
            <a:r>
              <a:rPr lang="en-US" sz="3200" b="1" kern="0" dirty="0">
                <a:solidFill>
                  <a:srgbClr val="0000FF"/>
                </a:solidFill>
                <a:latin typeface="Times New Roman" pitchFamily="18" charset="0"/>
                <a:ea typeface="+mj-ea"/>
                <a:cs typeface="Times New Roman" pitchFamily="18" charset="0"/>
              </a:rPr>
              <a:t> tin </a:t>
            </a:r>
            <a:r>
              <a:rPr lang="en-US" sz="3200" b="1" kern="0" dirty="0" err="1">
                <a:solidFill>
                  <a:srgbClr val="0000FF"/>
                </a:solidFill>
                <a:latin typeface="Times New Roman" pitchFamily="18" charset="0"/>
                <a:ea typeface="+mj-ea"/>
                <a:cs typeface="Times New Roman" pitchFamily="18" charset="0"/>
              </a:rPr>
              <a:t>đúng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về</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Quyền</a:t>
            </a:r>
            <a:endParaRPr lang="en-US" sz="3200" b="1" kern="0" dirty="0">
              <a:solidFill>
                <a:srgbClr val="0000FF"/>
              </a:solidFill>
              <a:latin typeface="Times New Roman" pitchFamily="18" charset="0"/>
              <a:ea typeface="+mj-ea"/>
              <a:cs typeface="Times New Roman" pitchFamily="18" charset="0"/>
            </a:endParaRP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người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Đường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Lâm</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Tây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cũ</a:t>
            </a:r>
            <a:r>
              <a:rPr lang="en-US" sz="3200" b="1" kern="0" dirty="0">
                <a:solidFill>
                  <a:srgbClr val="FF0000"/>
                </a:solidFill>
                <a:latin typeface="Times New Roman" pitchFamily="18" charset="0"/>
                <a:ea typeface="+mj-ea"/>
                <a:cs typeface="Times New Roman" pitchFamily="18" charset="0"/>
              </a:rPr>
              <a:t>) nay </a:t>
            </a:r>
            <a:r>
              <a:rPr lang="en-US" sz="3200" b="1" kern="0" dirty="0" err="1">
                <a:solidFill>
                  <a:srgbClr val="FF0000"/>
                </a:solidFill>
                <a:latin typeface="Times New Roman" pitchFamily="18" charset="0"/>
                <a:ea typeface="+mj-ea"/>
                <a:cs typeface="Times New Roman" pitchFamily="18" charset="0"/>
              </a:rPr>
              <a:t>thuộc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Nội</a:t>
            </a:r>
            <a:r>
              <a:rPr lang="en-US" sz="3200" b="1" kern="0" dirty="0">
                <a:solidFill>
                  <a:srgbClr val="FF0000"/>
                </a:solidFill>
                <a:latin typeface="Times New Roman" pitchFamily="18" charset="0"/>
                <a:ea typeface="+mj-ea"/>
                <a:cs typeface="Times New Roman" pitchFamily="18" charset="0"/>
              </a:rPr>
              <a:t>. </a:t>
            </a:r>
            <a:r>
              <a:rPr lang="en-US" sz="3200" b="1" kern="0" dirty="0">
                <a:solidFill>
                  <a:srgbClr val="0000FF"/>
                </a:solidFill>
                <a:latin typeface="Times New Roman" pitchFamily="18" charset="0"/>
                <a:ea typeface="+mj-ea"/>
                <a:cs typeface="Times New Roman" pitchFamily="18" charset="0"/>
              </a:rPr>
              <a:t>(Đ)</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con </a:t>
            </a:r>
            <a:r>
              <a:rPr lang="en-US" sz="3200" b="1" kern="0" dirty="0" err="1">
                <a:solidFill>
                  <a:srgbClr val="FF0000"/>
                </a:solidFill>
                <a:latin typeface="Times New Roman" pitchFamily="18" charset="0"/>
                <a:ea typeface="+mj-ea"/>
                <a:cs typeface="Times New Roman" pitchFamily="18" charset="0"/>
              </a:rPr>
              <a:t>rể</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Dương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Đình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Nghệ</a:t>
            </a:r>
            <a:r>
              <a:rPr lang="en-US" sz="3200" b="1" kern="0" dirty="0">
                <a:solidFill>
                  <a:srgbClr val="FF0000"/>
                </a:solidFill>
                <a:latin typeface="Times New Roman" pitchFamily="18" charset="0"/>
                <a:ea typeface="+mj-ea"/>
                <a:cs typeface="Times New Roman" pitchFamily="18" charset="0"/>
              </a:rPr>
              <a:t>. </a:t>
            </a:r>
            <a:r>
              <a:rPr lang="en-US" sz="3200" b="1" kern="0" dirty="0">
                <a:solidFill>
                  <a:srgbClr val="0000FF"/>
                </a:solidFill>
                <a:latin typeface="Times New Roman" pitchFamily="18" charset="0"/>
                <a:ea typeface="+mj-ea"/>
                <a:cs typeface="Times New Roman" pitchFamily="18" charset="0"/>
              </a:rPr>
              <a:t>(Đ)</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chỉ</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huy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ta </a:t>
            </a:r>
            <a:r>
              <a:rPr lang="en-US" sz="3200" b="1" kern="0" dirty="0" err="1">
                <a:solidFill>
                  <a:srgbClr val="FF0000"/>
                </a:solidFill>
                <a:latin typeface="Times New Roman" pitchFamily="18" charset="0"/>
                <a:ea typeface="+mj-ea"/>
                <a:cs typeface="Times New Roman" pitchFamily="18" charset="0"/>
              </a:rPr>
              <a:t>đánh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Nam </a:t>
            </a:r>
            <a:r>
              <a:rPr lang="en-US" sz="3200" b="1" kern="0" dirty="0" err="1">
                <a:solidFill>
                  <a:srgbClr val="FF0000"/>
                </a:solidFill>
                <a:latin typeface="Times New Roman" pitchFamily="18" charset="0"/>
                <a:ea typeface="+mj-ea"/>
                <a:cs typeface="Times New Roman" pitchFamily="18" charset="0"/>
              </a:rPr>
              <a:t>Hán</a:t>
            </a:r>
            <a:r>
              <a:rPr lang="en-US" sz="3200" b="1" kern="0" dirty="0">
                <a:solidFill>
                  <a:srgbClr val="FF0000"/>
                </a:solidFill>
                <a:latin typeface="Times New Roman" pitchFamily="18" charset="0"/>
                <a:ea typeface="+mj-ea"/>
                <a:cs typeface="Times New Roman" pitchFamily="18" charset="0"/>
              </a:rPr>
              <a:t>. </a:t>
            </a:r>
            <a:r>
              <a:rPr lang="en-US" sz="3200" b="1" kern="0" dirty="0">
                <a:solidFill>
                  <a:srgbClr val="0000FF"/>
                </a:solidFill>
                <a:latin typeface="Times New Roman" pitchFamily="18" charset="0"/>
                <a:ea typeface="+mj-ea"/>
                <a:cs typeface="Times New Roman" pitchFamily="18" charset="0"/>
              </a:rPr>
              <a:t>(Đ)</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Trước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trận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Bạch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Đằng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lên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vua</a:t>
            </a:r>
            <a:r>
              <a:rPr lang="en-US" sz="3200" b="1" kern="0" dirty="0">
                <a:solidFill>
                  <a:srgbClr val="FF0000"/>
                </a:solidFill>
                <a:latin typeface="Times New Roman" pitchFamily="18" charset="0"/>
                <a:ea typeface="+mj-ea"/>
                <a:cs typeface="Times New Roman" pitchFamily="18" charset="0"/>
              </a:rPr>
              <a:t>. </a:t>
            </a:r>
            <a:r>
              <a:rPr lang="en-US" sz="3200" b="1" kern="0" dirty="0">
                <a:solidFill>
                  <a:srgbClr val="0000FF"/>
                </a:solidFill>
                <a:latin typeface="Times New Roman" pitchFamily="18" charset="0"/>
                <a:ea typeface="+mj-ea"/>
                <a:cs typeface="Times New Roman" pitchFamily="18" charset="0"/>
              </a:rPr>
              <a:t>(S)</a:t>
            </a:r>
          </a:p>
        </p:txBody>
      </p:sp>
    </p:spTree>
    <p:extLst>
      <p:ext uri="{BB962C8B-B14F-4D97-AF65-F5344CB8AC3E}">
        <p14:creationId xmlns:p14="http://schemas.microsoft.com/office/powerpoint/2010/main" val="3108865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295400" y="838200"/>
            <a:ext cx="9448800" cy="4038600"/>
          </a:xfrm>
          <a:prstGeom prst="rect">
            <a:avLst/>
          </a:prstGeom>
        </p:spPr>
        <p:txBody>
          <a:bodyPr/>
          <a:lstStyle/>
          <a:p>
            <a:pPr algn="ctr">
              <a:lnSpc>
                <a:spcPct val="150000"/>
              </a:lnSpc>
              <a:defRPr/>
            </a:pP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Tiểu</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sử</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về</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Quyền</a:t>
            </a:r>
            <a:endParaRPr lang="en-US" sz="3200" b="1" kern="0" dirty="0">
              <a:solidFill>
                <a:srgbClr val="0000FF"/>
              </a:solidFill>
              <a:latin typeface="Times New Roman" pitchFamily="18" charset="0"/>
              <a:ea typeface="+mj-ea"/>
              <a:cs typeface="Times New Roman" pitchFamily="18" charset="0"/>
            </a:endParaRP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người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Đường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Lâm</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Tây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cũ</a:t>
            </a:r>
            <a:r>
              <a:rPr lang="en-US" sz="3200" b="1" kern="0" dirty="0">
                <a:solidFill>
                  <a:srgbClr val="FF0000"/>
                </a:solidFill>
                <a:latin typeface="Times New Roman" pitchFamily="18" charset="0"/>
                <a:ea typeface="+mj-ea"/>
                <a:cs typeface="Times New Roman" pitchFamily="18" charset="0"/>
              </a:rPr>
              <a:t>) nay </a:t>
            </a:r>
            <a:r>
              <a:rPr lang="en-US" sz="3200" b="1" kern="0" dirty="0" err="1">
                <a:solidFill>
                  <a:srgbClr val="FF0000"/>
                </a:solidFill>
                <a:latin typeface="Times New Roman" pitchFamily="18" charset="0"/>
                <a:ea typeface="+mj-ea"/>
                <a:cs typeface="Times New Roman" pitchFamily="18" charset="0"/>
              </a:rPr>
              <a:t>thuộc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Nội</a:t>
            </a:r>
            <a:r>
              <a:rPr lang="en-US" sz="3200" b="1" kern="0" dirty="0">
                <a:solidFill>
                  <a:srgbClr val="FF0000"/>
                </a:solidFill>
                <a:latin typeface="Times New Roman" pitchFamily="18" charset="0"/>
                <a:ea typeface="+mj-ea"/>
                <a:cs typeface="Times New Roman" pitchFamily="18" charset="0"/>
              </a:rPr>
              <a:t>.</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con </a:t>
            </a:r>
            <a:r>
              <a:rPr lang="en-US" sz="3200" b="1" kern="0" dirty="0" err="1">
                <a:solidFill>
                  <a:srgbClr val="FF0000"/>
                </a:solidFill>
                <a:latin typeface="Times New Roman" pitchFamily="18" charset="0"/>
                <a:ea typeface="+mj-ea"/>
                <a:cs typeface="Times New Roman" pitchFamily="18" charset="0"/>
              </a:rPr>
              <a:t>rể</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Dương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Đình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Nghệ</a:t>
            </a:r>
            <a:r>
              <a:rPr lang="en-US" sz="3200" b="1" kern="0" dirty="0">
                <a:solidFill>
                  <a:srgbClr val="FF0000"/>
                </a:solidFill>
                <a:latin typeface="Times New Roman" pitchFamily="18" charset="0"/>
                <a:ea typeface="+mj-ea"/>
                <a:cs typeface="Times New Roman" pitchFamily="18" charset="0"/>
              </a:rPr>
              <a:t>.</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chỉ</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huy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ta </a:t>
            </a:r>
            <a:r>
              <a:rPr lang="en-US" sz="3200" b="1" kern="0" dirty="0" err="1">
                <a:solidFill>
                  <a:srgbClr val="FF0000"/>
                </a:solidFill>
                <a:latin typeface="Times New Roman" pitchFamily="18" charset="0"/>
                <a:ea typeface="+mj-ea"/>
                <a:cs typeface="Times New Roman" pitchFamily="18" charset="0"/>
              </a:rPr>
              <a:t>đánh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Nam </a:t>
            </a:r>
            <a:r>
              <a:rPr lang="en-US" sz="3200" b="1" kern="0" dirty="0" err="1">
                <a:solidFill>
                  <a:srgbClr val="FF0000"/>
                </a:solidFill>
                <a:latin typeface="Times New Roman" pitchFamily="18" charset="0"/>
                <a:ea typeface="+mj-ea"/>
                <a:cs typeface="Times New Roman" pitchFamily="18" charset="0"/>
              </a:rPr>
              <a:t>Hán</a:t>
            </a:r>
            <a:r>
              <a:rPr lang="en-US" sz="3200" b="1" kern="0" dirty="0">
                <a:solidFill>
                  <a:srgbClr val="FF0000"/>
                </a:solidFill>
                <a:latin typeface="Times New Roman" pitchFamily="18" charset="0"/>
                <a:ea typeface="+mj-ea"/>
                <a:cs typeface="Times New Roman" pitchFamily="18" charset="0"/>
              </a:rPr>
              <a:t>.</a:t>
            </a:r>
          </a:p>
        </p:txBody>
      </p:sp>
    </p:spTree>
    <p:extLst>
      <p:ext uri="{BB962C8B-B14F-4D97-AF65-F5344CB8AC3E}">
        <p14:creationId xmlns:p14="http://schemas.microsoft.com/office/powerpoint/2010/main" val="32540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71600" y="990600"/>
            <a:ext cx="9448800" cy="4038600"/>
          </a:xfrm>
          <a:prstGeom prst="rect">
            <a:avLst/>
          </a:prstGeom>
        </p:spPr>
        <p:txBody>
          <a:bodyPr/>
          <a:lstStyle/>
          <a:p>
            <a:pPr algn="just">
              <a:lnSpc>
                <a:spcPct val="150000"/>
              </a:lnSpc>
              <a:defRPr/>
            </a:pP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Nguyên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nhân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diễn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ra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trận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Bạch</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Đằng</a:t>
            </a:r>
            <a:r>
              <a:rPr lang="en-US" sz="3200" b="1" kern="0" dirty="0">
                <a:solidFill>
                  <a:srgbClr val="0000FF"/>
                </a:solidFill>
                <a:latin typeface="Times New Roman" pitchFamily="18" charset="0"/>
                <a:ea typeface="+mj-ea"/>
                <a:cs typeface="Times New Roman" pitchFamily="18" charset="0"/>
              </a:rPr>
              <a:t>?</a:t>
            </a: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Kiều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Công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Tiễn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giết</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Dương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Đình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Nghệ</a:t>
            </a:r>
            <a:endParaRPr lang="en-US" sz="3200" b="1" kern="0" dirty="0">
              <a:solidFill>
                <a:srgbClr val="FF0000"/>
              </a:solidFill>
              <a:latin typeface="Times New Roman" pitchFamily="18" charset="0"/>
              <a:ea typeface="+mj-ea"/>
              <a:cs typeface="Times New Roman" pitchFamily="18" charset="0"/>
            </a:endParaRP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đem</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đánh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để</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báo</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thù</a:t>
            </a:r>
            <a:endParaRPr lang="en-US" sz="3200" b="1" kern="0" dirty="0">
              <a:solidFill>
                <a:srgbClr val="FF0000"/>
              </a:solidFill>
              <a:latin typeface="Times New Roman" pitchFamily="18" charset="0"/>
              <a:ea typeface="+mj-ea"/>
              <a:cs typeface="Times New Roman" pitchFamily="18" charset="0"/>
            </a:endParaRPr>
          </a:p>
          <a:p>
            <a:pPr algn="just">
              <a:lnSpc>
                <a:spcPct val="150000"/>
              </a:lnSpc>
              <a:defRPr/>
            </a:pP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Kiều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Công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Tiễn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cho</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người</a:t>
            </a:r>
            <a:r>
              <a:rPr lang="en-US" sz="3200" b="1" kern="0" dirty="0">
                <a:solidFill>
                  <a:srgbClr val="FF0000"/>
                </a:solidFill>
                <a:latin typeface="Times New Roman" pitchFamily="18" charset="0"/>
                <a:ea typeface="+mj-ea"/>
                <a:cs typeface="Times New Roman" pitchFamily="18" charset="0"/>
              </a:rPr>
              <a:t> sang </a:t>
            </a:r>
            <a:r>
              <a:rPr lang="en-US" sz="3200" b="1" kern="0" dirty="0" err="1">
                <a:solidFill>
                  <a:srgbClr val="FF0000"/>
                </a:solidFill>
                <a:latin typeface="Times New Roman" pitchFamily="18" charset="0"/>
                <a:ea typeface="+mj-ea"/>
                <a:cs typeface="Times New Roman" pitchFamily="18" charset="0"/>
              </a:rPr>
              <a:t>cầu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cứu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nhà</a:t>
            </a:r>
            <a:r>
              <a:rPr lang="en-US" sz="3200" b="1" kern="0" dirty="0">
                <a:solidFill>
                  <a:srgbClr val="FF0000"/>
                </a:solidFill>
                <a:latin typeface="Times New Roman" pitchFamily="18" charset="0"/>
                <a:ea typeface="+mj-ea"/>
                <a:cs typeface="Times New Roman" pitchFamily="18" charset="0"/>
              </a:rPr>
              <a:t> Nam </a:t>
            </a:r>
            <a:r>
              <a:rPr lang="en-US" sz="3200" b="1" kern="0" dirty="0" err="1">
                <a:solidFill>
                  <a:srgbClr val="FF0000"/>
                </a:solidFill>
                <a:latin typeface="Times New Roman" pitchFamily="18" charset="0"/>
                <a:ea typeface="+mj-ea"/>
                <a:cs typeface="Times New Roman" pitchFamily="18" charset="0"/>
              </a:rPr>
              <a:t>Hán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Nhân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cớ</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đó</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nhà</a:t>
            </a:r>
            <a:r>
              <a:rPr lang="en-US" sz="3200" b="1" kern="0" dirty="0">
                <a:solidFill>
                  <a:srgbClr val="FF0000"/>
                </a:solidFill>
                <a:latin typeface="Times New Roman" pitchFamily="18" charset="0"/>
                <a:ea typeface="+mj-ea"/>
                <a:cs typeface="Times New Roman" pitchFamily="18" charset="0"/>
              </a:rPr>
              <a:t> Nam </a:t>
            </a:r>
            <a:r>
              <a:rPr lang="en-US" sz="3200" b="1" kern="0" dirty="0" err="1">
                <a:solidFill>
                  <a:srgbClr val="FF0000"/>
                </a:solidFill>
                <a:latin typeface="Times New Roman" pitchFamily="18" charset="0"/>
                <a:ea typeface="+mj-ea"/>
                <a:cs typeface="Times New Roman" pitchFamily="18" charset="0"/>
              </a:rPr>
              <a:t>Hán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đem</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sang </a:t>
            </a:r>
            <a:r>
              <a:rPr lang="en-US" sz="3200" b="1" kern="0" dirty="0" err="1">
                <a:solidFill>
                  <a:srgbClr val="FF0000"/>
                </a:solidFill>
                <a:latin typeface="Times New Roman" pitchFamily="18" charset="0"/>
                <a:ea typeface="+mj-ea"/>
                <a:cs typeface="Times New Roman" pitchFamily="18" charset="0"/>
              </a:rPr>
              <a:t>đánh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nước</a:t>
            </a:r>
            <a:r>
              <a:rPr lang="en-US" sz="3200" b="1" kern="0" dirty="0">
                <a:solidFill>
                  <a:srgbClr val="FF0000"/>
                </a:solidFill>
                <a:latin typeface="Times New Roman" pitchFamily="18" charset="0"/>
                <a:ea typeface="+mj-ea"/>
                <a:cs typeface="Times New Roman" pitchFamily="18" charset="0"/>
              </a:rPr>
              <a:t> ta.</a:t>
            </a:r>
          </a:p>
        </p:txBody>
      </p:sp>
    </p:spTree>
    <p:extLst>
      <p:ext uri="{BB962C8B-B14F-4D97-AF65-F5344CB8AC3E}">
        <p14:creationId xmlns:p14="http://schemas.microsoft.com/office/powerpoint/2010/main" val="112032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dirty="0" err="1">
                <a:solidFill>
                  <a:srgbClr val="002060"/>
                </a:solidFill>
                <a:latin typeface="Times New Roman" pitchFamily="18" charset="0"/>
                <a:cs typeface="Times New Roman" pitchFamily="18" charset="0"/>
              </a:rPr>
              <a:t>Biết</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nguyên</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nhân</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diễn</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ra</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trận</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Bạch</a:t>
            </a:r>
            <a:r>
              <a:rPr lang="en-US" sz="2667" b="1" dirty="0">
                <a:solidFill>
                  <a:srgbClr val="002060"/>
                </a:solidFill>
                <a:latin typeface="Times New Roman" pitchFamily="18" charset="0"/>
                <a:cs typeface="Times New Roman" pitchFamily="18" charset="0"/>
              </a:rPr>
              <a:t> </a:t>
            </a:r>
            <a:r>
              <a:rPr lang="en-US" sz="2667" b="1" dirty="0" err="1">
                <a:solidFill>
                  <a:srgbClr val="002060"/>
                </a:solidFill>
                <a:latin typeface="Times New Roman" pitchFamily="18" charset="0"/>
                <a:cs typeface="Times New Roman" pitchFamily="18" charset="0"/>
              </a:rPr>
              <a:t>Đằng</a:t>
            </a:r>
            <a:endParaRPr lang="vi-VN" sz="2667" dirty="0">
              <a:solidFill>
                <a:srgbClr val="002060"/>
              </a:solidFill>
              <a:latin typeface="Times New Roman" pitchFamily="18" charset="0"/>
              <a:cs typeface="Times New Roman"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364868" y="403796"/>
            <a:ext cx="3413749"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Yêu</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cầu</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cần</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đạt</a:t>
            </a:r>
            <a:endPar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spTree>
    <p:extLst>
      <p:ext uri="{BB962C8B-B14F-4D97-AF65-F5344CB8AC3E}">
        <p14:creationId xmlns:p14="http://schemas.microsoft.com/office/powerpoint/2010/main" val="33365287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alphaModFix/>
          </a:blip>
          <a:srcRect t="16970" r="8892" b="21025"/>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alphaModFix/>
          </a:blip>
          <a:srcRect t="16734" r="8892" b="18300"/>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3600" dirty="0">
                <a:solidFill>
                  <a:srgbClr val="FF0000"/>
                </a:solidFill>
                <a:latin typeface="Times New Roman" pitchFamily="18" charset="0"/>
                <a:cs typeface="Times New Roman" pitchFamily="18" charset="0"/>
              </a:rPr>
              <a:t>HOẠT ĐỘNG 2</a:t>
            </a:r>
            <a:endParaRPr sz="3600" dirty="0">
              <a:solidFill>
                <a:srgbClr val="FF0000"/>
              </a:solidFill>
              <a:latin typeface="Times New Roman" pitchFamily="18" charset="0"/>
              <a:cs typeface="Times New Roman" pitchFamily="18" charset="0"/>
            </a:endParaRPr>
          </a:p>
        </p:txBody>
      </p:sp>
      <p:sp>
        <p:nvSpPr>
          <p:cNvPr id="5" name="Google Shape;214;p32"/>
          <p:cNvSpPr txBox="1">
            <a:spLocks noGrp="1"/>
          </p:cNvSpPr>
          <p:nvPr>
            <p:ph type="title" idx="2"/>
          </p:nvPr>
        </p:nvSpPr>
        <p:spPr>
          <a:xfrm>
            <a:off x="3040000" y="2967343"/>
            <a:ext cx="62992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5400" b="1">
                <a:solidFill>
                  <a:srgbClr val="0000FF"/>
                </a:solidFill>
                <a:latin typeface="Times New Roman" pitchFamily="18" charset="0"/>
                <a:cs typeface="Times New Roman" pitchFamily="18" charset="0"/>
              </a:rPr>
              <a:t>Diễn biến</a:t>
            </a:r>
            <a:endParaRPr sz="54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72856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600200"/>
            <a:ext cx="8991600" cy="4895850"/>
          </a:xfrm>
          <a:prstGeom prst="rect">
            <a:avLst/>
          </a:prstGeom>
        </p:spPr>
      </p:pic>
      <p:sp>
        <p:nvSpPr>
          <p:cNvPr id="5" name="Text Box 29"/>
          <p:cNvSpPr txBox="1">
            <a:spLocks noChangeArrowheads="1"/>
          </p:cNvSpPr>
          <p:nvPr/>
        </p:nvSpPr>
        <p:spPr bwMode="auto">
          <a:xfrm>
            <a:off x="1371600" y="152400"/>
            <a:ext cx="94245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thầm</a:t>
            </a:r>
            <a:r>
              <a:rPr lang="en-US" sz="2800" b="1" dirty="0">
                <a:solidFill>
                  <a:srgbClr val="0000FF"/>
                </a:solidFill>
                <a:latin typeface="Times New Roman" panose="02020603050405020304" pitchFamily="18" charset="0"/>
                <a:cs typeface="Times New Roman" panose="02020603050405020304" pitchFamily="18" charset="0"/>
              </a:rPr>
              <a:t> SGK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i="1" dirty="0">
                <a:solidFill>
                  <a:srgbClr val="0000FF"/>
                </a:solidFill>
                <a:latin typeface="Times New Roman" panose="02020603050405020304" pitchFamily="18" charset="0"/>
                <a:cs typeface="Times New Roman" panose="02020603050405020304" pitchFamily="18" charset="0"/>
              </a:rPr>
              <a:t>Sang </a:t>
            </a:r>
            <a:r>
              <a:rPr lang="en-US" sz="2800" b="1" i="1" dirty="0" err="1">
                <a:solidFill>
                  <a:srgbClr val="0000FF"/>
                </a:solidFill>
                <a:latin typeface="Times New Roman" panose="02020603050405020304" pitchFamily="18" charset="0"/>
                <a:cs typeface="Times New Roman" panose="02020603050405020304" pitchFamily="18" charset="0"/>
              </a:rPr>
              <a:t>đánh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nước</a:t>
            </a:r>
            <a:r>
              <a:rPr lang="en-US" sz="2800" b="1" i="1" dirty="0">
                <a:solidFill>
                  <a:srgbClr val="0000FF"/>
                </a:solidFill>
                <a:latin typeface="Times New Roman" panose="02020603050405020304" pitchFamily="18" charset="0"/>
                <a:cs typeface="Times New Roman" panose="02020603050405020304" pitchFamily="18" charset="0"/>
              </a:rPr>
              <a:t> ta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quân</a:t>
            </a:r>
            <a:r>
              <a:rPr lang="en-US" sz="2800" b="1" i="1" dirty="0">
                <a:solidFill>
                  <a:srgbClr val="0000FF"/>
                </a:solidFill>
                <a:latin typeface="Times New Roman" panose="02020603050405020304" pitchFamily="18" charset="0"/>
                <a:cs typeface="Times New Roman" panose="02020603050405020304" pitchFamily="18" charset="0"/>
              </a:rPr>
              <a:t> Nam </a:t>
            </a:r>
            <a:r>
              <a:rPr lang="en-US" sz="2800" b="1" i="1" dirty="0" err="1">
                <a:solidFill>
                  <a:srgbClr val="0000FF"/>
                </a:solidFill>
                <a:latin typeface="Times New Roman" panose="02020603050405020304" pitchFamily="18" charset="0"/>
                <a:cs typeface="Times New Roman" panose="02020603050405020304" pitchFamily="18" charset="0"/>
              </a:rPr>
              <a:t>Hán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hoàn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toàn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thất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bại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xem</a:t>
            </a:r>
            <a:r>
              <a:rPr lang="en-US" sz="2800" b="1" i="1" dirty="0">
                <a:solidFill>
                  <a:srgbClr val="0000FF"/>
                </a:solidFill>
                <a:latin typeface="Times New Roman" panose="02020603050405020304" pitchFamily="18" charset="0"/>
                <a:cs typeface="Times New Roman" panose="02020603050405020304" pitchFamily="18" charset="0"/>
              </a:rPr>
              <a:t> video  </a:t>
            </a:r>
            <a:r>
              <a:rPr lang="en-US" sz="2800" b="1" i="1" dirty="0" err="1">
                <a:solidFill>
                  <a:srgbClr val="0000FF"/>
                </a:solidFill>
                <a:latin typeface="Times New Roman" panose="02020603050405020304" pitchFamily="18" charset="0"/>
                <a:cs typeface="Times New Roman" panose="02020603050405020304" pitchFamily="18" charset="0"/>
              </a:rPr>
              <a:t>sau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đó</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nêu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lại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diễn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biến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của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trận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Bạch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Đằng</a:t>
            </a:r>
            <a:r>
              <a:rPr lang="en-US" sz="2800" b="1" dirty="0">
                <a:solidFill>
                  <a:srgbClr val="0000FF"/>
                </a:solidFill>
                <a:latin typeface="Times New Roman" panose="02020603050405020304" pitchFamily="18" charset="0"/>
                <a:cs typeface="Times New Roman" panose="02020603050405020304" pitchFamily="18" charset="0"/>
              </a:rPr>
              <a:t>:</a:t>
            </a:r>
          </a:p>
          <a:p>
            <a:pPr algn="just" eaLnBrk="1" hangingPunct="1"/>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752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2000"/>
                                        <p:tgtEl>
                                          <p:spTgt spid="5">
                                            <p:txEl>
                                              <p:pRg st="0" end="0"/>
                                            </p:txEl>
                                          </p:spTgt>
                                        </p:tgtEl>
                                      </p:cBhvr>
                                    </p:animEffect>
                                    <p:set>
                                      <p:cBhvr>
                                        <p:cTn id="12"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C:\Documents and Settings\All Users\Documents\My Pictures\Sample Pictures\Luoc do.JPG"/>
          <p:cNvPicPr>
            <a:picLocks noChangeAspect="1" noChangeArrowheads="1"/>
          </p:cNvPicPr>
          <p:nvPr/>
        </p:nvPicPr>
        <p:blipFill>
          <a:blip r:embed="rId3">
            <a:extLst>
              <a:ext uri="{28A0092B-C50C-407E-A947-70E740481C1C}">
                <a14:useLocalDpi xmlns:a14="http://schemas.microsoft.com/office/drawing/2010/main" val="0"/>
              </a:ext>
            </a:extLst>
          </a:blip>
          <a:srcRect l="7692" r="4990" b="6667"/>
          <a:stretch>
            <a:fillRect/>
          </a:stretch>
        </p:blipFill>
        <p:spPr bwMode="auto">
          <a:xfrm>
            <a:off x="1567548" y="333831"/>
            <a:ext cx="8839200" cy="6400800"/>
          </a:xfrm>
          <a:prstGeom prst="round2DiagRect">
            <a:avLst>
              <a:gd name="adj1" fmla="val 16667"/>
              <a:gd name="adj2" fmla="val 0"/>
            </a:avLst>
          </a:prstGeom>
          <a:ln w="88900" cap="sq">
            <a:solidFill>
              <a:srgbClr val="FD9E66"/>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699" name="AutoShape 4"/>
          <p:cNvSpPr>
            <a:spLocks noChangeArrowheads="1"/>
          </p:cNvSpPr>
          <p:nvPr/>
        </p:nvSpPr>
        <p:spPr bwMode="auto">
          <a:xfrm flipH="1">
            <a:off x="5453748"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0" name="AutoShape 5"/>
          <p:cNvSpPr>
            <a:spLocks noChangeArrowheads="1"/>
          </p:cNvSpPr>
          <p:nvPr/>
        </p:nvSpPr>
        <p:spPr bwMode="auto">
          <a:xfrm flipH="1">
            <a:off x="4920348" y="18578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1" name="AutoShape 6"/>
          <p:cNvSpPr>
            <a:spLocks noChangeArrowheads="1"/>
          </p:cNvSpPr>
          <p:nvPr/>
        </p:nvSpPr>
        <p:spPr bwMode="auto">
          <a:xfrm flipH="1">
            <a:off x="5606148" y="20102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2" name="AutoShape 7"/>
          <p:cNvSpPr>
            <a:spLocks noChangeArrowheads="1"/>
          </p:cNvSpPr>
          <p:nvPr/>
        </p:nvSpPr>
        <p:spPr bwMode="auto">
          <a:xfrm flipH="1">
            <a:off x="4707623" y="2149931"/>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3" name="AutoShape 8"/>
          <p:cNvSpPr>
            <a:spLocks noChangeArrowheads="1"/>
          </p:cNvSpPr>
          <p:nvPr/>
        </p:nvSpPr>
        <p:spPr bwMode="auto">
          <a:xfrm flipH="1">
            <a:off x="5040998"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4" name="AutoShape 9"/>
          <p:cNvSpPr>
            <a:spLocks noChangeArrowheads="1"/>
          </p:cNvSpPr>
          <p:nvPr/>
        </p:nvSpPr>
        <p:spPr bwMode="auto">
          <a:xfrm flipH="1">
            <a:off x="5148948" y="19340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5" name="AutoShape 10"/>
          <p:cNvSpPr>
            <a:spLocks noChangeArrowheads="1"/>
          </p:cNvSpPr>
          <p:nvPr/>
        </p:nvSpPr>
        <p:spPr bwMode="auto">
          <a:xfrm flipH="1">
            <a:off x="4812398" y="1981656"/>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29706" name="AutoShape 11"/>
          <p:cNvSpPr>
            <a:spLocks noChangeArrowheads="1"/>
          </p:cNvSpPr>
          <p:nvPr/>
        </p:nvSpPr>
        <p:spPr bwMode="auto">
          <a:xfrm flipH="1">
            <a:off x="5682348" y="17816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19" name="Freeform 18"/>
          <p:cNvSpPr/>
          <p:nvPr/>
        </p:nvSpPr>
        <p:spPr>
          <a:xfrm rot="20177322">
            <a:off x="5855387" y="1986419"/>
            <a:ext cx="771525" cy="64135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Freeform 19"/>
          <p:cNvSpPr/>
          <p:nvPr/>
        </p:nvSpPr>
        <p:spPr>
          <a:xfrm rot="5121733">
            <a:off x="3432067" y="2712700"/>
            <a:ext cx="665162" cy="68580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20"/>
          <p:cNvSpPr/>
          <p:nvPr/>
        </p:nvSpPr>
        <p:spPr>
          <a:xfrm rot="10800000">
            <a:off x="4996549" y="638631"/>
            <a:ext cx="665163" cy="685800"/>
          </a:xfrm>
          <a:custGeom>
            <a:avLst/>
            <a:gdLst>
              <a:gd name="connsiteX0" fmla="*/ 520262 w 1103587"/>
              <a:gd name="connsiteY0" fmla="*/ 1245476 h 1245476"/>
              <a:gd name="connsiteX1" fmla="*/ 536028 w 1103587"/>
              <a:gd name="connsiteY1" fmla="*/ 882869 h 1245476"/>
              <a:gd name="connsiteX2" fmla="*/ 583325 w 1103587"/>
              <a:gd name="connsiteY2" fmla="*/ 835573 h 1245476"/>
              <a:gd name="connsiteX3" fmla="*/ 599090 w 1103587"/>
              <a:gd name="connsiteY3" fmla="*/ 788276 h 1245476"/>
              <a:gd name="connsiteX4" fmla="*/ 662152 w 1103587"/>
              <a:gd name="connsiteY4" fmla="*/ 693683 h 1245476"/>
              <a:gd name="connsiteX5" fmla="*/ 677918 w 1103587"/>
              <a:gd name="connsiteY5" fmla="*/ 646387 h 1245476"/>
              <a:gd name="connsiteX6" fmla="*/ 740980 w 1103587"/>
              <a:gd name="connsiteY6" fmla="*/ 551793 h 1245476"/>
              <a:gd name="connsiteX7" fmla="*/ 804042 w 1103587"/>
              <a:gd name="connsiteY7" fmla="*/ 457200 h 1245476"/>
              <a:gd name="connsiteX8" fmla="*/ 867104 w 1103587"/>
              <a:gd name="connsiteY8" fmla="*/ 362607 h 1245476"/>
              <a:gd name="connsiteX9" fmla="*/ 1056290 w 1103587"/>
              <a:gd name="connsiteY9" fmla="*/ 315311 h 1245476"/>
              <a:gd name="connsiteX10" fmla="*/ 1103587 w 1103587"/>
              <a:gd name="connsiteY10" fmla="*/ 299545 h 1245476"/>
              <a:gd name="connsiteX11" fmla="*/ 1008994 w 1103587"/>
              <a:gd name="connsiteY11" fmla="*/ 63062 h 1245476"/>
              <a:gd name="connsiteX12" fmla="*/ 740980 w 1103587"/>
              <a:gd name="connsiteY12" fmla="*/ 220718 h 1245476"/>
              <a:gd name="connsiteX13" fmla="*/ 646387 w 1103587"/>
              <a:gd name="connsiteY13" fmla="*/ 78828 h 1245476"/>
              <a:gd name="connsiteX14" fmla="*/ 756745 w 1103587"/>
              <a:gd name="connsiteY14" fmla="*/ 0 h 1245476"/>
              <a:gd name="connsiteX15" fmla="*/ 409904 w 1103587"/>
              <a:gd name="connsiteY15" fmla="*/ 0 h 1245476"/>
              <a:gd name="connsiteX16" fmla="*/ 409904 w 1103587"/>
              <a:gd name="connsiteY16" fmla="*/ 220718 h 1245476"/>
              <a:gd name="connsiteX17" fmla="*/ 409904 w 1103587"/>
              <a:gd name="connsiteY17" fmla="*/ 252249 h 1245476"/>
              <a:gd name="connsiteX18" fmla="*/ 409904 w 1103587"/>
              <a:gd name="connsiteY18" fmla="*/ 331076 h 1245476"/>
              <a:gd name="connsiteX19" fmla="*/ 520262 w 1103587"/>
              <a:gd name="connsiteY19" fmla="*/ 220718 h 1245476"/>
              <a:gd name="connsiteX20" fmla="*/ 614856 w 1103587"/>
              <a:gd name="connsiteY20" fmla="*/ 331076 h 1245476"/>
              <a:gd name="connsiteX21" fmla="*/ 488731 w 1103587"/>
              <a:gd name="connsiteY21" fmla="*/ 567559 h 1245476"/>
              <a:gd name="connsiteX22" fmla="*/ 378373 w 1103587"/>
              <a:gd name="connsiteY22" fmla="*/ 804042 h 1245476"/>
              <a:gd name="connsiteX23" fmla="*/ 220718 w 1103587"/>
              <a:gd name="connsiteY23" fmla="*/ 740980 h 1245476"/>
              <a:gd name="connsiteX24" fmla="*/ 299545 w 1103587"/>
              <a:gd name="connsiteY24" fmla="*/ 520262 h 1245476"/>
              <a:gd name="connsiteX25" fmla="*/ 0 w 1103587"/>
              <a:gd name="connsiteY25" fmla="*/ 740980 h 1245476"/>
              <a:gd name="connsiteX26" fmla="*/ 126125 w 1103587"/>
              <a:gd name="connsiteY26" fmla="*/ 1072056 h 1245476"/>
              <a:gd name="connsiteX27" fmla="*/ 173421 w 1103587"/>
              <a:gd name="connsiteY27" fmla="*/ 851338 h 1245476"/>
              <a:gd name="connsiteX28" fmla="*/ 331076 w 1103587"/>
              <a:gd name="connsiteY28" fmla="*/ 961697 h 1245476"/>
              <a:gd name="connsiteX29" fmla="*/ 331076 w 1103587"/>
              <a:gd name="connsiteY29" fmla="*/ 1245476 h 1245476"/>
              <a:gd name="connsiteX30" fmla="*/ 520262 w 1103587"/>
              <a:gd name="connsiteY30" fmla="*/ 1245476 h 12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3587" h="1245476">
                <a:moveTo>
                  <a:pt x="520262" y="1245476"/>
                </a:moveTo>
                <a:cubicBezTo>
                  <a:pt x="525517" y="1124607"/>
                  <a:pt x="517631" y="1002445"/>
                  <a:pt x="536028" y="882869"/>
                </a:cubicBezTo>
                <a:cubicBezTo>
                  <a:pt x="539418" y="860832"/>
                  <a:pt x="570958" y="854124"/>
                  <a:pt x="583325" y="835573"/>
                </a:cubicBezTo>
                <a:cubicBezTo>
                  <a:pt x="592543" y="821746"/>
                  <a:pt x="591019" y="802803"/>
                  <a:pt x="599090" y="788276"/>
                </a:cubicBezTo>
                <a:cubicBezTo>
                  <a:pt x="617494" y="755149"/>
                  <a:pt x="650168" y="729634"/>
                  <a:pt x="662152" y="693683"/>
                </a:cubicBezTo>
                <a:cubicBezTo>
                  <a:pt x="667407" y="677918"/>
                  <a:pt x="669847" y="660914"/>
                  <a:pt x="677918" y="646387"/>
                </a:cubicBezTo>
                <a:cubicBezTo>
                  <a:pt x="696322" y="613260"/>
                  <a:pt x="740980" y="551793"/>
                  <a:pt x="740980" y="551793"/>
                </a:cubicBezTo>
                <a:cubicBezTo>
                  <a:pt x="771130" y="461340"/>
                  <a:pt x="735153" y="545771"/>
                  <a:pt x="804042" y="457200"/>
                </a:cubicBezTo>
                <a:cubicBezTo>
                  <a:pt x="827308" y="427287"/>
                  <a:pt x="831153" y="374591"/>
                  <a:pt x="867104" y="362607"/>
                </a:cubicBezTo>
                <a:cubicBezTo>
                  <a:pt x="992023" y="320967"/>
                  <a:pt x="928913" y="336540"/>
                  <a:pt x="1056290" y="315311"/>
                </a:cubicBezTo>
                <a:lnTo>
                  <a:pt x="1103587" y="299545"/>
                </a:lnTo>
                <a:lnTo>
                  <a:pt x="1008994" y="63062"/>
                </a:lnTo>
                <a:lnTo>
                  <a:pt x="740980" y="220718"/>
                </a:lnTo>
                <a:lnTo>
                  <a:pt x="646387" y="78828"/>
                </a:lnTo>
                <a:lnTo>
                  <a:pt x="756745" y="0"/>
                </a:lnTo>
                <a:lnTo>
                  <a:pt x="409904" y="0"/>
                </a:lnTo>
                <a:lnTo>
                  <a:pt x="409904" y="220718"/>
                </a:lnTo>
                <a:lnTo>
                  <a:pt x="409904" y="252249"/>
                </a:lnTo>
                <a:lnTo>
                  <a:pt x="409904" y="331076"/>
                </a:lnTo>
                <a:lnTo>
                  <a:pt x="520262" y="220718"/>
                </a:lnTo>
                <a:lnTo>
                  <a:pt x="614856" y="331076"/>
                </a:lnTo>
                <a:lnTo>
                  <a:pt x="488731" y="567559"/>
                </a:lnTo>
                <a:lnTo>
                  <a:pt x="378373" y="804042"/>
                </a:lnTo>
                <a:lnTo>
                  <a:pt x="220718" y="740980"/>
                </a:lnTo>
                <a:lnTo>
                  <a:pt x="299545" y="520262"/>
                </a:lnTo>
                <a:lnTo>
                  <a:pt x="0" y="740980"/>
                </a:lnTo>
                <a:lnTo>
                  <a:pt x="126125" y="1072056"/>
                </a:lnTo>
                <a:lnTo>
                  <a:pt x="173421" y="851338"/>
                </a:lnTo>
                <a:lnTo>
                  <a:pt x="331076" y="961697"/>
                </a:lnTo>
                <a:lnTo>
                  <a:pt x="331076" y="1245476"/>
                </a:lnTo>
                <a:lnTo>
                  <a:pt x="520262" y="124547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Freeform 22"/>
          <p:cNvSpPr/>
          <p:nvPr/>
        </p:nvSpPr>
        <p:spPr>
          <a:xfrm rot="9387720">
            <a:off x="2696262" y="1702257"/>
            <a:ext cx="446087" cy="398463"/>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Freeform 23"/>
          <p:cNvSpPr/>
          <p:nvPr/>
        </p:nvSpPr>
        <p:spPr>
          <a:xfrm rot="9387720">
            <a:off x="4525062" y="1473657"/>
            <a:ext cx="446087" cy="398463"/>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Freeform 24"/>
          <p:cNvSpPr/>
          <p:nvPr/>
        </p:nvSpPr>
        <p:spPr>
          <a:xfrm rot="18612270">
            <a:off x="6786455" y="790238"/>
            <a:ext cx="446087" cy="400050"/>
          </a:xfrm>
          <a:custGeom>
            <a:avLst/>
            <a:gdLst>
              <a:gd name="connsiteX0" fmla="*/ 173421 w 614856"/>
              <a:gd name="connsiteY0" fmla="*/ 646386 h 646386"/>
              <a:gd name="connsiteX1" fmla="*/ 220718 w 614856"/>
              <a:gd name="connsiteY1" fmla="*/ 551793 h 646386"/>
              <a:gd name="connsiteX2" fmla="*/ 315311 w 614856"/>
              <a:gd name="connsiteY2" fmla="*/ 488731 h 646386"/>
              <a:gd name="connsiteX3" fmla="*/ 362607 w 614856"/>
              <a:gd name="connsiteY3" fmla="*/ 457200 h 646386"/>
              <a:gd name="connsiteX4" fmla="*/ 409904 w 614856"/>
              <a:gd name="connsiteY4" fmla="*/ 441434 h 646386"/>
              <a:gd name="connsiteX5" fmla="*/ 614856 w 614856"/>
              <a:gd name="connsiteY5" fmla="*/ 425669 h 646386"/>
              <a:gd name="connsiteX6" fmla="*/ 614856 w 614856"/>
              <a:gd name="connsiteY6" fmla="*/ 252248 h 646386"/>
              <a:gd name="connsiteX7" fmla="*/ 346842 w 614856"/>
              <a:gd name="connsiteY7" fmla="*/ 268014 h 646386"/>
              <a:gd name="connsiteX8" fmla="*/ 315311 w 614856"/>
              <a:gd name="connsiteY8" fmla="*/ 126124 h 646386"/>
              <a:gd name="connsiteX9" fmla="*/ 409904 w 614856"/>
              <a:gd name="connsiteY9" fmla="*/ 94593 h 646386"/>
              <a:gd name="connsiteX10" fmla="*/ 31531 w 614856"/>
              <a:gd name="connsiteY10" fmla="*/ 0 h 646386"/>
              <a:gd name="connsiteX11" fmla="*/ 0 w 614856"/>
              <a:gd name="connsiteY11" fmla="*/ 268014 h 646386"/>
              <a:gd name="connsiteX12" fmla="*/ 0 w 614856"/>
              <a:gd name="connsiteY12" fmla="*/ 315310 h 646386"/>
              <a:gd name="connsiteX13" fmla="*/ 126124 w 614856"/>
              <a:gd name="connsiteY13" fmla="*/ 252248 h 646386"/>
              <a:gd name="connsiteX14" fmla="*/ 157656 w 614856"/>
              <a:gd name="connsiteY14" fmla="*/ 346841 h 646386"/>
              <a:gd name="connsiteX15" fmla="*/ 47297 w 614856"/>
              <a:gd name="connsiteY15" fmla="*/ 472965 h 646386"/>
              <a:gd name="connsiteX16" fmla="*/ 15766 w 614856"/>
              <a:gd name="connsiteY16" fmla="*/ 551793 h 646386"/>
              <a:gd name="connsiteX17" fmla="*/ 173421 w 614856"/>
              <a:gd name="connsiteY17" fmla="*/ 646386 h 6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4856" h="646386">
                <a:moveTo>
                  <a:pt x="173421" y="646386"/>
                </a:moveTo>
                <a:cubicBezTo>
                  <a:pt x="184667" y="612650"/>
                  <a:pt x="191955" y="576961"/>
                  <a:pt x="220718" y="551793"/>
                </a:cubicBezTo>
                <a:cubicBezTo>
                  <a:pt x="249237" y="526839"/>
                  <a:pt x="283780" y="509752"/>
                  <a:pt x="315311" y="488731"/>
                </a:cubicBezTo>
                <a:cubicBezTo>
                  <a:pt x="331076" y="478221"/>
                  <a:pt x="344632" y="463192"/>
                  <a:pt x="362607" y="457200"/>
                </a:cubicBezTo>
                <a:cubicBezTo>
                  <a:pt x="378373" y="451945"/>
                  <a:pt x="393479" y="443961"/>
                  <a:pt x="409904" y="441434"/>
                </a:cubicBezTo>
                <a:cubicBezTo>
                  <a:pt x="522573" y="424100"/>
                  <a:pt x="532857" y="425669"/>
                  <a:pt x="614856" y="425669"/>
                </a:cubicBezTo>
                <a:lnTo>
                  <a:pt x="614856" y="252248"/>
                </a:lnTo>
                <a:lnTo>
                  <a:pt x="346842" y="268014"/>
                </a:lnTo>
                <a:lnTo>
                  <a:pt x="315311" y="126124"/>
                </a:lnTo>
                <a:lnTo>
                  <a:pt x="409904" y="94593"/>
                </a:lnTo>
                <a:lnTo>
                  <a:pt x="31531" y="0"/>
                </a:lnTo>
                <a:lnTo>
                  <a:pt x="0" y="268014"/>
                </a:lnTo>
                <a:lnTo>
                  <a:pt x="0" y="315310"/>
                </a:lnTo>
                <a:lnTo>
                  <a:pt x="126124" y="252248"/>
                </a:lnTo>
                <a:lnTo>
                  <a:pt x="157656" y="346841"/>
                </a:lnTo>
                <a:lnTo>
                  <a:pt x="47297" y="472965"/>
                </a:lnTo>
                <a:lnTo>
                  <a:pt x="15766" y="551793"/>
                </a:lnTo>
                <a:lnTo>
                  <a:pt x="173421" y="646386"/>
                </a:lnTo>
                <a:close/>
              </a:path>
            </a:pathLst>
          </a:cu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Line 27"/>
          <p:cNvSpPr>
            <a:spLocks noChangeShapeType="1"/>
          </p:cNvSpPr>
          <p:nvPr/>
        </p:nvSpPr>
        <p:spPr bwMode="auto">
          <a:xfrm>
            <a:off x="3701148" y="1781631"/>
            <a:ext cx="609600" cy="3810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27"/>
          <p:cNvSpPr>
            <a:spLocks noChangeShapeType="1"/>
          </p:cNvSpPr>
          <p:nvPr/>
        </p:nvSpPr>
        <p:spPr bwMode="auto">
          <a:xfrm flipH="1" flipV="1">
            <a:off x="6520548" y="638631"/>
            <a:ext cx="1066800" cy="76200"/>
          </a:xfrm>
          <a:prstGeom prst="line">
            <a:avLst/>
          </a:prstGeom>
          <a:noFill/>
          <a:ln w="889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27"/>
          <p:cNvSpPr>
            <a:spLocks noChangeShapeType="1"/>
          </p:cNvSpPr>
          <p:nvPr/>
        </p:nvSpPr>
        <p:spPr bwMode="auto">
          <a:xfrm>
            <a:off x="5637898" y="317956"/>
            <a:ext cx="609600" cy="381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Freeform 34"/>
          <p:cNvSpPr/>
          <p:nvPr/>
        </p:nvSpPr>
        <p:spPr>
          <a:xfrm rot="203077">
            <a:off x="8735111" y="3927932"/>
            <a:ext cx="1325562" cy="1497013"/>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Freeform 35"/>
          <p:cNvSpPr/>
          <p:nvPr/>
        </p:nvSpPr>
        <p:spPr>
          <a:xfrm rot="14475531">
            <a:off x="6087956" y="385426"/>
            <a:ext cx="547687" cy="727075"/>
          </a:xfrm>
          <a:custGeom>
            <a:avLst/>
            <a:gdLst>
              <a:gd name="connsiteX0" fmla="*/ 1324304 w 1324304"/>
              <a:gd name="connsiteY0" fmla="*/ 1072055 h 1497724"/>
              <a:gd name="connsiteX1" fmla="*/ 1308538 w 1324304"/>
              <a:gd name="connsiteY1" fmla="*/ 1355834 h 1497724"/>
              <a:gd name="connsiteX2" fmla="*/ 1292773 w 1324304"/>
              <a:gd name="connsiteY2" fmla="*/ 1497724 h 1497724"/>
              <a:gd name="connsiteX3" fmla="*/ 993228 w 1324304"/>
              <a:gd name="connsiteY3" fmla="*/ 1213944 h 1497724"/>
              <a:gd name="connsiteX4" fmla="*/ 551793 w 1324304"/>
              <a:gd name="connsiteY4" fmla="*/ 740979 h 1497724"/>
              <a:gd name="connsiteX5" fmla="*/ 268014 w 1324304"/>
              <a:gd name="connsiteY5" fmla="*/ 394137 h 1497724"/>
              <a:gd name="connsiteX6" fmla="*/ 204952 w 1324304"/>
              <a:gd name="connsiteY6" fmla="*/ 472965 h 1497724"/>
              <a:gd name="connsiteX7" fmla="*/ 0 w 1324304"/>
              <a:gd name="connsiteY7" fmla="*/ 0 h 1497724"/>
              <a:gd name="connsiteX8" fmla="*/ 346842 w 1324304"/>
              <a:gd name="connsiteY8" fmla="*/ 236482 h 1497724"/>
              <a:gd name="connsiteX9" fmla="*/ 409904 w 1324304"/>
              <a:gd name="connsiteY9" fmla="*/ 268013 h 1497724"/>
              <a:gd name="connsiteX10" fmla="*/ 331076 w 1324304"/>
              <a:gd name="connsiteY10" fmla="*/ 331075 h 1497724"/>
              <a:gd name="connsiteX11" fmla="*/ 819807 w 1324304"/>
              <a:gd name="connsiteY11" fmla="*/ 772510 h 1497724"/>
              <a:gd name="connsiteX12" fmla="*/ 1119352 w 1324304"/>
              <a:gd name="connsiteY12" fmla="*/ 945931 h 1497724"/>
              <a:gd name="connsiteX13" fmla="*/ 1324304 w 1324304"/>
              <a:gd name="connsiteY13" fmla="*/ 1072055 h 149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304" h="1497724">
                <a:moveTo>
                  <a:pt x="1324304" y="1072055"/>
                </a:moveTo>
                <a:lnTo>
                  <a:pt x="1308538" y="1355834"/>
                </a:lnTo>
                <a:lnTo>
                  <a:pt x="1292773" y="1497724"/>
                </a:lnTo>
                <a:lnTo>
                  <a:pt x="993228" y="1213944"/>
                </a:lnTo>
                <a:lnTo>
                  <a:pt x="551793" y="740979"/>
                </a:lnTo>
                <a:lnTo>
                  <a:pt x="268014" y="394137"/>
                </a:lnTo>
                <a:lnTo>
                  <a:pt x="204952" y="472965"/>
                </a:lnTo>
                <a:lnTo>
                  <a:pt x="0" y="0"/>
                </a:lnTo>
                <a:lnTo>
                  <a:pt x="346842" y="236482"/>
                </a:lnTo>
                <a:lnTo>
                  <a:pt x="409904" y="268013"/>
                </a:lnTo>
                <a:lnTo>
                  <a:pt x="331076" y="331075"/>
                </a:lnTo>
                <a:lnTo>
                  <a:pt x="819807" y="772510"/>
                </a:lnTo>
                <a:lnTo>
                  <a:pt x="1119352" y="945931"/>
                </a:lnTo>
                <a:lnTo>
                  <a:pt x="1324304" y="1072055"/>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Freeform 37"/>
          <p:cNvSpPr/>
          <p:nvPr/>
        </p:nvSpPr>
        <p:spPr>
          <a:xfrm rot="1163795">
            <a:off x="5947462" y="894220"/>
            <a:ext cx="365125" cy="1201737"/>
          </a:xfrm>
          <a:custGeom>
            <a:avLst/>
            <a:gdLst>
              <a:gd name="connsiteX0" fmla="*/ 0 w 504497"/>
              <a:gd name="connsiteY0" fmla="*/ 1765738 h 1907628"/>
              <a:gd name="connsiteX1" fmla="*/ 204952 w 504497"/>
              <a:gd name="connsiteY1" fmla="*/ 1387366 h 1907628"/>
              <a:gd name="connsiteX2" fmla="*/ 331076 w 504497"/>
              <a:gd name="connsiteY2" fmla="*/ 930166 h 1907628"/>
              <a:gd name="connsiteX3" fmla="*/ 378373 w 504497"/>
              <a:gd name="connsiteY3" fmla="*/ 409904 h 1907628"/>
              <a:gd name="connsiteX4" fmla="*/ 315311 w 504497"/>
              <a:gd name="connsiteY4" fmla="*/ 409904 h 1907628"/>
              <a:gd name="connsiteX5" fmla="*/ 425669 w 504497"/>
              <a:gd name="connsiteY5" fmla="*/ 0 h 1907628"/>
              <a:gd name="connsiteX6" fmla="*/ 504497 w 504497"/>
              <a:gd name="connsiteY6" fmla="*/ 409904 h 1907628"/>
              <a:gd name="connsiteX7" fmla="*/ 425669 w 504497"/>
              <a:gd name="connsiteY7" fmla="*/ 409904 h 1907628"/>
              <a:gd name="connsiteX8" fmla="*/ 409904 w 504497"/>
              <a:gd name="connsiteY8" fmla="*/ 1087821 h 1907628"/>
              <a:gd name="connsiteX9" fmla="*/ 299545 w 504497"/>
              <a:gd name="connsiteY9" fmla="*/ 1513490 h 1907628"/>
              <a:gd name="connsiteX10" fmla="*/ 141890 w 504497"/>
              <a:gd name="connsiteY10" fmla="*/ 1907628 h 1907628"/>
              <a:gd name="connsiteX11" fmla="*/ 0 w 504497"/>
              <a:gd name="connsiteY11" fmla="*/ 1765738 h 190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497" h="1907628">
                <a:moveTo>
                  <a:pt x="0" y="1765738"/>
                </a:moveTo>
                <a:lnTo>
                  <a:pt x="204952" y="1387366"/>
                </a:lnTo>
                <a:lnTo>
                  <a:pt x="331076" y="930166"/>
                </a:lnTo>
                <a:lnTo>
                  <a:pt x="378373" y="409904"/>
                </a:lnTo>
                <a:lnTo>
                  <a:pt x="315311" y="409904"/>
                </a:lnTo>
                <a:lnTo>
                  <a:pt x="425669" y="0"/>
                </a:lnTo>
                <a:lnTo>
                  <a:pt x="504497" y="409904"/>
                </a:lnTo>
                <a:lnTo>
                  <a:pt x="425669" y="409904"/>
                </a:lnTo>
                <a:lnTo>
                  <a:pt x="409904" y="1087821"/>
                </a:lnTo>
                <a:lnTo>
                  <a:pt x="299545" y="1513490"/>
                </a:lnTo>
                <a:lnTo>
                  <a:pt x="141890" y="1907628"/>
                </a:lnTo>
                <a:lnTo>
                  <a:pt x="0" y="1765738"/>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Line 27"/>
          <p:cNvSpPr>
            <a:spLocks noChangeShapeType="1"/>
          </p:cNvSpPr>
          <p:nvPr/>
        </p:nvSpPr>
        <p:spPr bwMode="auto">
          <a:xfrm flipH="1">
            <a:off x="5301348" y="867231"/>
            <a:ext cx="762000" cy="1143000"/>
          </a:xfrm>
          <a:prstGeom prst="line">
            <a:avLst/>
          </a:prstGeom>
          <a:noFill/>
          <a:ln w="1079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27"/>
          <p:cNvSpPr>
            <a:spLocks noChangeShapeType="1"/>
          </p:cNvSpPr>
          <p:nvPr/>
        </p:nvSpPr>
        <p:spPr bwMode="auto">
          <a:xfrm flipH="1" flipV="1">
            <a:off x="8822423" y="1032331"/>
            <a:ext cx="838200" cy="6096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TextBox 43"/>
          <p:cNvSpPr txBox="1">
            <a:spLocks noChangeArrowheads="1"/>
          </p:cNvSpPr>
          <p:nvPr/>
        </p:nvSpPr>
        <p:spPr bwMode="auto">
          <a:xfrm>
            <a:off x="3701148" y="2543631"/>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4058" name="TextBox 44"/>
          <p:cNvSpPr txBox="1">
            <a:spLocks noChangeArrowheads="1"/>
          </p:cNvSpPr>
          <p:nvPr/>
        </p:nvSpPr>
        <p:spPr bwMode="auto">
          <a:xfrm rot="878489">
            <a:off x="7542898" y="721181"/>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1600" b="1" i="1">
                <a:latin typeface="Arial" panose="020B0604020202020204" pitchFamily="34" charset="0"/>
              </a:rPr>
              <a:t>Sông Chanh</a:t>
            </a:r>
          </a:p>
        </p:txBody>
      </p:sp>
      <p:sp>
        <p:nvSpPr>
          <p:cNvPr id="46" name="Line 27"/>
          <p:cNvSpPr>
            <a:spLocks noChangeShapeType="1"/>
          </p:cNvSpPr>
          <p:nvPr/>
        </p:nvSpPr>
        <p:spPr bwMode="auto">
          <a:xfrm>
            <a:off x="4539348" y="2816681"/>
            <a:ext cx="990600" cy="4572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TextBox 46"/>
          <p:cNvSpPr txBox="1">
            <a:spLocks noChangeArrowheads="1"/>
          </p:cNvSpPr>
          <p:nvPr/>
        </p:nvSpPr>
        <p:spPr bwMode="auto">
          <a:xfrm rot="1058753">
            <a:off x="3115361" y="2394406"/>
            <a:ext cx="1350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1600" b="1" i="1">
                <a:latin typeface="Arial" panose="020B0604020202020204" pitchFamily="34" charset="0"/>
              </a:rPr>
              <a:t>Sông Cấm</a:t>
            </a:r>
          </a:p>
        </p:txBody>
      </p:sp>
      <p:sp>
        <p:nvSpPr>
          <p:cNvPr id="44061" name="TextBox 47"/>
          <p:cNvSpPr txBox="1">
            <a:spLocks noChangeArrowheads="1"/>
          </p:cNvSpPr>
          <p:nvPr/>
        </p:nvSpPr>
        <p:spPr bwMode="auto">
          <a:xfrm rot="7081350">
            <a:off x="4882248" y="1118056"/>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b="1" i="1">
                <a:latin typeface="Arial" panose="020B0604020202020204" pitchFamily="34" charset="0"/>
              </a:rPr>
              <a:t>sông Bạch Đằng</a:t>
            </a:r>
          </a:p>
        </p:txBody>
      </p:sp>
      <p:sp>
        <p:nvSpPr>
          <p:cNvPr id="44062" name="TextBox 46"/>
          <p:cNvSpPr txBox="1">
            <a:spLocks noChangeArrowheads="1"/>
          </p:cNvSpPr>
          <p:nvPr/>
        </p:nvSpPr>
        <p:spPr bwMode="auto">
          <a:xfrm rot="3046730">
            <a:off x="5228324" y="4656594"/>
            <a:ext cx="1833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2400" b="1" i="1">
                <a:latin typeface="Arial" panose="020B0604020202020204" pitchFamily="34" charset="0"/>
              </a:rPr>
              <a:t>Cửa Cấm</a:t>
            </a:r>
          </a:p>
        </p:txBody>
      </p:sp>
      <p:sp>
        <p:nvSpPr>
          <p:cNvPr id="44063" name="TextBox 46"/>
          <p:cNvSpPr txBox="1">
            <a:spLocks noChangeArrowheads="1"/>
          </p:cNvSpPr>
          <p:nvPr/>
        </p:nvSpPr>
        <p:spPr bwMode="auto">
          <a:xfrm rot="3046730">
            <a:off x="8155674" y="4513719"/>
            <a:ext cx="1893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b="1" i="1">
                <a:latin typeface="Arial" panose="020B0604020202020204" pitchFamily="34" charset="0"/>
              </a:rPr>
              <a:t>Cửa Nam Triệu</a:t>
            </a:r>
          </a:p>
        </p:txBody>
      </p:sp>
      <p:sp>
        <p:nvSpPr>
          <p:cNvPr id="34" name="AutoShape 4"/>
          <p:cNvSpPr>
            <a:spLocks noChangeArrowheads="1"/>
          </p:cNvSpPr>
          <p:nvPr/>
        </p:nvSpPr>
        <p:spPr bwMode="auto">
          <a:xfrm flipH="1">
            <a:off x="5437873"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37" name="AutoShape 5"/>
          <p:cNvSpPr>
            <a:spLocks noChangeArrowheads="1"/>
          </p:cNvSpPr>
          <p:nvPr/>
        </p:nvSpPr>
        <p:spPr bwMode="auto">
          <a:xfrm flipH="1">
            <a:off x="4904473" y="18578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39" name="AutoShape 6"/>
          <p:cNvSpPr>
            <a:spLocks noChangeArrowheads="1"/>
          </p:cNvSpPr>
          <p:nvPr/>
        </p:nvSpPr>
        <p:spPr bwMode="auto">
          <a:xfrm flipH="1">
            <a:off x="5590273" y="20102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0" name="AutoShape 7"/>
          <p:cNvSpPr>
            <a:spLocks noChangeArrowheads="1"/>
          </p:cNvSpPr>
          <p:nvPr/>
        </p:nvSpPr>
        <p:spPr bwMode="auto">
          <a:xfrm flipH="1">
            <a:off x="4691748" y="2149931"/>
            <a:ext cx="152400" cy="2286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1" name="AutoShape 8"/>
          <p:cNvSpPr>
            <a:spLocks noChangeArrowheads="1"/>
          </p:cNvSpPr>
          <p:nvPr/>
        </p:nvSpPr>
        <p:spPr bwMode="auto">
          <a:xfrm flipH="1">
            <a:off x="5025123" y="20864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4" name="AutoShape 9"/>
          <p:cNvSpPr>
            <a:spLocks noChangeArrowheads="1"/>
          </p:cNvSpPr>
          <p:nvPr/>
        </p:nvSpPr>
        <p:spPr bwMode="auto">
          <a:xfrm flipH="1">
            <a:off x="5133073" y="19340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5" name="AutoShape 10"/>
          <p:cNvSpPr>
            <a:spLocks noChangeArrowheads="1"/>
          </p:cNvSpPr>
          <p:nvPr/>
        </p:nvSpPr>
        <p:spPr bwMode="auto">
          <a:xfrm flipH="1">
            <a:off x="4796523" y="1981656"/>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47" name="AutoShape 11"/>
          <p:cNvSpPr>
            <a:spLocks noChangeArrowheads="1"/>
          </p:cNvSpPr>
          <p:nvPr/>
        </p:nvSpPr>
        <p:spPr bwMode="auto">
          <a:xfrm flipH="1">
            <a:off x="5666473" y="1781631"/>
            <a:ext cx="152400" cy="304800"/>
          </a:xfrm>
          <a:prstGeom prst="triangle">
            <a:avLst>
              <a:gd name="adj" fmla="val 50000"/>
            </a:avLst>
          </a:prstGeom>
          <a:solidFill>
            <a:srgbClr val="0000FF"/>
          </a:solidFill>
          <a:ln w="9525">
            <a:solidFill>
              <a:srgbClr val="0000FF"/>
            </a:solidFill>
            <a:miter lim="800000"/>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atin typeface="Arial" panose="020B0604020202020204" pitchFamily="34" charset="0"/>
            </a:endParaRPr>
          </a:p>
        </p:txBody>
      </p:sp>
      <p:sp>
        <p:nvSpPr>
          <p:cNvPr id="50" name="Line 27"/>
          <p:cNvSpPr>
            <a:spLocks noChangeShapeType="1"/>
          </p:cNvSpPr>
          <p:nvPr/>
        </p:nvSpPr>
        <p:spPr bwMode="auto">
          <a:xfrm>
            <a:off x="5758548" y="3000831"/>
            <a:ext cx="990600" cy="762000"/>
          </a:xfrm>
          <a:prstGeom prst="line">
            <a:avLst/>
          </a:prstGeom>
          <a:noFill/>
          <a:ln w="1079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Line 21"/>
          <p:cNvSpPr>
            <a:spLocks noChangeShapeType="1"/>
          </p:cNvSpPr>
          <p:nvPr/>
        </p:nvSpPr>
        <p:spPr bwMode="auto">
          <a:xfrm flipH="1" flipV="1">
            <a:off x="5529948" y="2772231"/>
            <a:ext cx="1371600" cy="914400"/>
          </a:xfrm>
          <a:prstGeom prst="line">
            <a:avLst/>
          </a:prstGeom>
          <a:noFill/>
          <a:ln w="7620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 name="Line 27"/>
          <p:cNvSpPr>
            <a:spLocks noChangeShapeType="1"/>
          </p:cNvSpPr>
          <p:nvPr/>
        </p:nvSpPr>
        <p:spPr bwMode="auto">
          <a:xfrm flipH="1" flipV="1">
            <a:off x="7130148" y="3686631"/>
            <a:ext cx="1143000" cy="76200"/>
          </a:xfrm>
          <a:prstGeom prst="line">
            <a:avLst/>
          </a:prstGeom>
          <a:noFill/>
          <a:ln w="1079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 name="Line 21"/>
          <p:cNvSpPr>
            <a:spLocks noChangeShapeType="1"/>
          </p:cNvSpPr>
          <p:nvPr/>
        </p:nvSpPr>
        <p:spPr bwMode="auto">
          <a:xfrm flipH="1" flipV="1">
            <a:off x="5758548" y="2924631"/>
            <a:ext cx="990600" cy="76200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slide(fromBottom)">
                                      <p:cBhvr>
                                        <p:cTn id="7" dur="500"/>
                                        <p:tgtEl>
                                          <p:spTgt spid="2970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slide(fromBottom)">
                                      <p:cBhvr>
                                        <p:cTn id="10" dur="500"/>
                                        <p:tgtEl>
                                          <p:spTgt spid="29700"/>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Effect transition="in" filter="slide(fromBottom)">
                                      <p:cBhvr>
                                        <p:cTn id="13" dur="500"/>
                                        <p:tgtEl>
                                          <p:spTgt spid="2970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9704"/>
                                        </p:tgtEl>
                                        <p:attrNameLst>
                                          <p:attrName>style.visibility</p:attrName>
                                        </p:attrNameLst>
                                      </p:cBhvr>
                                      <p:to>
                                        <p:strVal val="visible"/>
                                      </p:to>
                                    </p:set>
                                    <p:animEffect transition="in" filter="slide(fromBottom)">
                                      <p:cBhvr>
                                        <p:cTn id="16" dur="500"/>
                                        <p:tgtEl>
                                          <p:spTgt spid="2970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9703"/>
                                        </p:tgtEl>
                                        <p:attrNameLst>
                                          <p:attrName>style.visibility</p:attrName>
                                        </p:attrNameLst>
                                      </p:cBhvr>
                                      <p:to>
                                        <p:strVal val="visible"/>
                                      </p:to>
                                    </p:set>
                                    <p:animEffect transition="in" filter="slide(fromBottom)">
                                      <p:cBhvr>
                                        <p:cTn id="19" dur="500"/>
                                        <p:tgtEl>
                                          <p:spTgt spid="2970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9706"/>
                                        </p:tgtEl>
                                        <p:attrNameLst>
                                          <p:attrName>style.visibility</p:attrName>
                                        </p:attrNameLst>
                                      </p:cBhvr>
                                      <p:to>
                                        <p:strVal val="visible"/>
                                      </p:to>
                                    </p:set>
                                    <p:animEffect transition="in" filter="slide(fromBottom)">
                                      <p:cBhvr>
                                        <p:cTn id="22" dur="500"/>
                                        <p:tgtEl>
                                          <p:spTgt spid="29706"/>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9701"/>
                                        </p:tgtEl>
                                        <p:attrNameLst>
                                          <p:attrName>style.visibility</p:attrName>
                                        </p:attrNameLst>
                                      </p:cBhvr>
                                      <p:to>
                                        <p:strVal val="visible"/>
                                      </p:to>
                                    </p:set>
                                    <p:animEffect transition="in" filter="slide(fromBottom)">
                                      <p:cBhvr>
                                        <p:cTn id="25" dur="500"/>
                                        <p:tgtEl>
                                          <p:spTgt spid="29701"/>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9699"/>
                                        </p:tgtEl>
                                        <p:attrNameLst>
                                          <p:attrName>style.visibility</p:attrName>
                                        </p:attrNameLst>
                                      </p:cBhvr>
                                      <p:to>
                                        <p:strVal val="visible"/>
                                      </p:to>
                                    </p:set>
                                    <p:animEffect transition="in" filter="slide(fromBottom)">
                                      <p:cBhvr>
                                        <p:cTn id="28" dur="500"/>
                                        <p:tgtEl>
                                          <p:spTgt spid="296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linds(horizontal)">
                                      <p:cBhvr>
                                        <p:cTn id="45" dur="500"/>
                                        <p:tgtEl>
                                          <p:spTgt spid="23"/>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xit" presetSubtype="10" fill="hold" grpId="1" nodeType="clickEffect">
                                  <p:stCondLst>
                                    <p:cond delay="0"/>
                                  </p:stCondLst>
                                  <p:childTnLst>
                                    <p:animEffect transition="out" filter="blinds(horizontal)">
                                      <p:cBhvr>
                                        <p:cTn id="52" dur="500"/>
                                        <p:tgtEl>
                                          <p:spTgt spid="29699"/>
                                        </p:tgtEl>
                                      </p:cBhvr>
                                    </p:animEffect>
                                    <p:set>
                                      <p:cBhvr>
                                        <p:cTn id="53" dur="1" fill="hold">
                                          <p:stCondLst>
                                            <p:cond delay="499"/>
                                          </p:stCondLst>
                                        </p:cTn>
                                        <p:tgtEl>
                                          <p:spTgt spid="29699"/>
                                        </p:tgtEl>
                                        <p:attrNameLst>
                                          <p:attrName>style.visibility</p:attrName>
                                        </p:attrNameLst>
                                      </p:cBhvr>
                                      <p:to>
                                        <p:strVal val="hidden"/>
                                      </p:to>
                                    </p:set>
                                  </p:childTnLst>
                                </p:cTn>
                              </p:par>
                              <p:par>
                                <p:cTn id="54" presetID="3" presetClass="exit" presetSubtype="10" fill="hold" grpId="1" nodeType="withEffect">
                                  <p:stCondLst>
                                    <p:cond delay="0"/>
                                  </p:stCondLst>
                                  <p:childTnLst>
                                    <p:animEffect transition="out" filter="blinds(horizontal)">
                                      <p:cBhvr>
                                        <p:cTn id="55" dur="500"/>
                                        <p:tgtEl>
                                          <p:spTgt spid="29700"/>
                                        </p:tgtEl>
                                      </p:cBhvr>
                                    </p:animEffect>
                                    <p:set>
                                      <p:cBhvr>
                                        <p:cTn id="56" dur="1" fill="hold">
                                          <p:stCondLst>
                                            <p:cond delay="499"/>
                                          </p:stCondLst>
                                        </p:cTn>
                                        <p:tgtEl>
                                          <p:spTgt spid="29700"/>
                                        </p:tgtEl>
                                        <p:attrNameLst>
                                          <p:attrName>style.visibility</p:attrName>
                                        </p:attrNameLst>
                                      </p:cBhvr>
                                      <p:to>
                                        <p:strVal val="hidden"/>
                                      </p:to>
                                    </p:set>
                                  </p:childTnLst>
                                </p:cTn>
                              </p:par>
                              <p:par>
                                <p:cTn id="57" presetID="3" presetClass="exit" presetSubtype="10" fill="hold" grpId="1" nodeType="withEffect">
                                  <p:stCondLst>
                                    <p:cond delay="0"/>
                                  </p:stCondLst>
                                  <p:childTnLst>
                                    <p:animEffect transition="out" filter="blinds(horizontal)">
                                      <p:cBhvr>
                                        <p:cTn id="58" dur="500"/>
                                        <p:tgtEl>
                                          <p:spTgt spid="29701"/>
                                        </p:tgtEl>
                                      </p:cBhvr>
                                    </p:animEffect>
                                    <p:set>
                                      <p:cBhvr>
                                        <p:cTn id="59" dur="1" fill="hold">
                                          <p:stCondLst>
                                            <p:cond delay="499"/>
                                          </p:stCondLst>
                                        </p:cTn>
                                        <p:tgtEl>
                                          <p:spTgt spid="29701"/>
                                        </p:tgtEl>
                                        <p:attrNameLst>
                                          <p:attrName>style.visibility</p:attrName>
                                        </p:attrNameLst>
                                      </p:cBhvr>
                                      <p:to>
                                        <p:strVal val="hidden"/>
                                      </p:to>
                                    </p:set>
                                  </p:childTnLst>
                                </p:cTn>
                              </p:par>
                              <p:par>
                                <p:cTn id="60" presetID="3" presetClass="exit" presetSubtype="10" fill="hold" grpId="1" nodeType="withEffect">
                                  <p:stCondLst>
                                    <p:cond delay="0"/>
                                  </p:stCondLst>
                                  <p:childTnLst>
                                    <p:animEffect transition="out" filter="blinds(horizontal)">
                                      <p:cBhvr>
                                        <p:cTn id="61" dur="500"/>
                                        <p:tgtEl>
                                          <p:spTgt spid="29702"/>
                                        </p:tgtEl>
                                      </p:cBhvr>
                                    </p:animEffect>
                                    <p:set>
                                      <p:cBhvr>
                                        <p:cTn id="62" dur="1" fill="hold">
                                          <p:stCondLst>
                                            <p:cond delay="499"/>
                                          </p:stCondLst>
                                        </p:cTn>
                                        <p:tgtEl>
                                          <p:spTgt spid="29702"/>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29703"/>
                                        </p:tgtEl>
                                      </p:cBhvr>
                                    </p:animEffect>
                                    <p:set>
                                      <p:cBhvr>
                                        <p:cTn id="65" dur="1" fill="hold">
                                          <p:stCondLst>
                                            <p:cond delay="499"/>
                                          </p:stCondLst>
                                        </p:cTn>
                                        <p:tgtEl>
                                          <p:spTgt spid="29703"/>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29704"/>
                                        </p:tgtEl>
                                      </p:cBhvr>
                                    </p:animEffect>
                                    <p:set>
                                      <p:cBhvr>
                                        <p:cTn id="68" dur="1" fill="hold">
                                          <p:stCondLst>
                                            <p:cond delay="499"/>
                                          </p:stCondLst>
                                        </p:cTn>
                                        <p:tgtEl>
                                          <p:spTgt spid="29704"/>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9705"/>
                                        </p:tgtEl>
                                      </p:cBhvr>
                                    </p:animEffect>
                                    <p:set>
                                      <p:cBhvr>
                                        <p:cTn id="71" dur="1" fill="hold">
                                          <p:stCondLst>
                                            <p:cond delay="499"/>
                                          </p:stCondLst>
                                        </p:cTn>
                                        <p:tgtEl>
                                          <p:spTgt spid="29705"/>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29706"/>
                                        </p:tgtEl>
                                      </p:cBhvr>
                                    </p:animEffect>
                                    <p:set>
                                      <p:cBhvr>
                                        <p:cTn id="74" dur="1" fill="hold">
                                          <p:stCondLst>
                                            <p:cond delay="499"/>
                                          </p:stCondLst>
                                        </p:cTn>
                                        <p:tgtEl>
                                          <p:spTgt spid="29706"/>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3" presetClass="exit" presetSubtype="10" fill="hold" grpId="1" nodeType="withEffect">
                                  <p:stCondLst>
                                    <p:cond delay="0"/>
                                  </p:stCondLst>
                                  <p:childTnLst>
                                    <p:animEffect transition="out" filter="blinds(horizontal)">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3" presetClass="exit" presetSubtype="10" fill="hold" grpId="1" nodeType="withEffect">
                                  <p:stCondLst>
                                    <p:cond delay="0"/>
                                  </p:stCondLst>
                                  <p:childTnLst>
                                    <p:animEffect transition="out" filter="blinds(horizont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down)">
                                      <p:cBhvr>
                                        <p:cTn id="97" dur="500"/>
                                        <p:tgtEl>
                                          <p:spTgt spid="3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repeatCount="indefinite" fill="hold" grpId="0"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diamond(in)">
                                      <p:cBhvr>
                                        <p:cTn id="102" dur="2000"/>
                                        <p:tgtEl>
                                          <p:spTgt spid="5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repeatCount="indefinite"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left)">
                                      <p:cBhvr>
                                        <p:cTn id="107" dur="500"/>
                                        <p:tgtEl>
                                          <p:spTgt spid="5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wipe(down)">
                                      <p:cBhvr>
                                        <p:cTn id="112" dur="500"/>
                                        <p:tgtEl>
                                          <p:spTgt spid="51"/>
                                        </p:tgtEl>
                                      </p:cBhvr>
                                    </p:animEffect>
                                  </p:childTnLst>
                                </p:cTn>
                              </p:par>
                              <p:par>
                                <p:cTn id="113" presetID="3" presetClass="exit" presetSubtype="10" fill="hold" grpId="1" nodeType="withEffect">
                                  <p:stCondLst>
                                    <p:cond delay="0"/>
                                  </p:stCondLst>
                                  <p:childTnLst>
                                    <p:animEffect transition="out" filter="blinds(horizontal)">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63" presetClass="path" presetSubtype="0" accel="50000" decel="50000" fill="hold" grpId="1" nodeType="clickEffect">
                                  <p:stCondLst>
                                    <p:cond delay="0"/>
                                  </p:stCondLst>
                                  <p:childTnLst>
                                    <p:animMotion origin="layout" path="M 4.375E-6 -3.33333E-6 L -0.09167 -0.11111 " pathEditMode="relative" rAng="0" ptsTypes="AA">
                                      <p:cBhvr>
                                        <p:cTn id="119" dur="2000" fill="hold"/>
                                        <p:tgtEl>
                                          <p:spTgt spid="51"/>
                                        </p:tgtEl>
                                        <p:attrNameLst>
                                          <p:attrName>ppt_x</p:attrName>
                                          <p:attrName>ppt_y</p:attrName>
                                        </p:attrNameLst>
                                      </p:cBhvr>
                                      <p:rCtr x="-4583" y="-5556"/>
                                    </p:animMotion>
                                  </p:childTnLst>
                                </p:cTn>
                              </p:par>
                              <p:par>
                                <p:cTn id="120" presetID="3" presetClass="exit" presetSubtype="10" fill="hold" grpId="2" nodeType="withEffect">
                                  <p:stCondLst>
                                    <p:cond delay="0"/>
                                  </p:stCondLst>
                                  <p:childTnLst>
                                    <p:animEffect transition="out" filter="blinds(horizontal)">
                                      <p:cBhvr>
                                        <p:cTn id="121" dur="500"/>
                                        <p:tgtEl>
                                          <p:spTgt spid="51"/>
                                        </p:tgtEl>
                                      </p:cBhvr>
                                    </p:animEffect>
                                    <p:set>
                                      <p:cBhvr>
                                        <p:cTn id="122" dur="1" fill="hold">
                                          <p:stCondLst>
                                            <p:cond delay="499"/>
                                          </p:stCondLst>
                                        </p:cTn>
                                        <p:tgtEl>
                                          <p:spTgt spid="51"/>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repeatCount="3000" fill="hold" grpId="0" nodeType="click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wipe(down)">
                                      <p:cBhvr>
                                        <p:cTn id="132" dur="500"/>
                                        <p:tgtEl>
                                          <p:spTgt spid="38"/>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2" presetClass="entr" presetSubtype="4" repeatCount="indefinite" fill="hold" nodeType="click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slide(fromBottom)">
                                      <p:cBhvr>
                                        <p:cTn id="137" dur="500"/>
                                        <p:tgtEl>
                                          <p:spTgt spid="34"/>
                                        </p:tgtEl>
                                      </p:cBhvr>
                                    </p:animEffect>
                                  </p:childTnLst>
                                </p:cTn>
                              </p:par>
                              <p:par>
                                <p:cTn id="138" presetID="12" presetClass="entr" presetSubtype="4" repeatCount="indefinite" fill="hold" nodeType="withEffect">
                                  <p:stCondLst>
                                    <p:cond delay="0"/>
                                  </p:stCondLst>
                                  <p:childTnLst>
                                    <p:set>
                                      <p:cBhvr>
                                        <p:cTn id="139" dur="1" fill="hold">
                                          <p:stCondLst>
                                            <p:cond delay="0"/>
                                          </p:stCondLst>
                                        </p:cTn>
                                        <p:tgtEl>
                                          <p:spTgt spid="37"/>
                                        </p:tgtEl>
                                        <p:attrNameLst>
                                          <p:attrName>style.visibility</p:attrName>
                                        </p:attrNameLst>
                                      </p:cBhvr>
                                      <p:to>
                                        <p:strVal val="visible"/>
                                      </p:to>
                                    </p:set>
                                    <p:animEffect transition="in" filter="slide(fromBottom)">
                                      <p:cBhvr>
                                        <p:cTn id="140" dur="500"/>
                                        <p:tgtEl>
                                          <p:spTgt spid="37"/>
                                        </p:tgtEl>
                                      </p:cBhvr>
                                    </p:animEffect>
                                  </p:childTnLst>
                                </p:cTn>
                              </p:par>
                              <p:par>
                                <p:cTn id="141" presetID="12" presetClass="entr" presetSubtype="4" repeatCount="indefinite" fill="hold"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slide(fromBottom)">
                                      <p:cBhvr>
                                        <p:cTn id="143" dur="500"/>
                                        <p:tgtEl>
                                          <p:spTgt spid="39"/>
                                        </p:tgtEl>
                                      </p:cBhvr>
                                    </p:animEffect>
                                  </p:childTnLst>
                                </p:cTn>
                              </p:par>
                              <p:par>
                                <p:cTn id="144" presetID="12" presetClass="entr" presetSubtype="4" repeatCount="indefinite" fill="hold" nodeType="with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slide(fromBottom)">
                                      <p:cBhvr>
                                        <p:cTn id="146" dur="500"/>
                                        <p:tgtEl>
                                          <p:spTgt spid="40"/>
                                        </p:tgtEl>
                                      </p:cBhvr>
                                    </p:animEffect>
                                  </p:childTnLst>
                                </p:cTn>
                              </p:par>
                              <p:par>
                                <p:cTn id="147" presetID="12" presetClass="entr" presetSubtype="4" repeatCount="indefinite"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Effect transition="in" filter="slide(fromBottom)">
                                      <p:cBhvr>
                                        <p:cTn id="149" dur="500"/>
                                        <p:tgtEl>
                                          <p:spTgt spid="41"/>
                                        </p:tgtEl>
                                      </p:cBhvr>
                                    </p:animEffect>
                                  </p:childTnLst>
                                </p:cTn>
                              </p:par>
                              <p:par>
                                <p:cTn id="150" presetID="12" presetClass="entr" presetSubtype="4" repeatCount="indefinite" fill="hold" nodeType="with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slide(fromBottom)">
                                      <p:cBhvr>
                                        <p:cTn id="152" dur="500"/>
                                        <p:tgtEl>
                                          <p:spTgt spid="44"/>
                                        </p:tgtEl>
                                      </p:cBhvr>
                                    </p:animEffect>
                                  </p:childTnLst>
                                </p:cTn>
                              </p:par>
                              <p:par>
                                <p:cTn id="153" presetID="12" presetClass="entr" presetSubtype="4" repeatCount="indefinite" fill="hold" nodeType="withEffect">
                                  <p:stCondLst>
                                    <p:cond delay="0"/>
                                  </p:stCondLst>
                                  <p:childTnLst>
                                    <p:set>
                                      <p:cBhvr>
                                        <p:cTn id="154" dur="1" fill="hold">
                                          <p:stCondLst>
                                            <p:cond delay="0"/>
                                          </p:stCondLst>
                                        </p:cTn>
                                        <p:tgtEl>
                                          <p:spTgt spid="45"/>
                                        </p:tgtEl>
                                        <p:attrNameLst>
                                          <p:attrName>style.visibility</p:attrName>
                                        </p:attrNameLst>
                                      </p:cBhvr>
                                      <p:to>
                                        <p:strVal val="visible"/>
                                      </p:to>
                                    </p:set>
                                    <p:animEffect transition="in" filter="slide(fromBottom)">
                                      <p:cBhvr>
                                        <p:cTn id="155" dur="500"/>
                                        <p:tgtEl>
                                          <p:spTgt spid="45"/>
                                        </p:tgtEl>
                                      </p:cBhvr>
                                    </p:animEffect>
                                  </p:childTnLst>
                                </p:cTn>
                              </p:par>
                              <p:par>
                                <p:cTn id="156" presetID="12" presetClass="entr" presetSubtype="4" repeatCount="indefinite" fill="hold" nodeType="with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slide(fromBottom)">
                                      <p:cBhvr>
                                        <p:cTn id="158" dur="500"/>
                                        <p:tgtEl>
                                          <p:spTgt spid="47"/>
                                        </p:tgtEl>
                                      </p:cBhvr>
                                    </p:animEffect>
                                  </p:childTnLst>
                                </p:cTn>
                              </p:par>
                              <p:par>
                                <p:cTn id="159" presetID="3" presetClass="exit" presetSubtype="10" fill="hold" grpId="1" nodeType="withEffect">
                                  <p:stCondLst>
                                    <p:cond delay="0"/>
                                  </p:stCondLst>
                                  <p:childTnLst>
                                    <p:animEffect transition="out" filter="blinds(horizontal)">
                                      <p:cBhvr>
                                        <p:cTn id="160" dur="500"/>
                                        <p:tgtEl>
                                          <p:spTgt spid="55"/>
                                        </p:tgtEl>
                                      </p:cBhvr>
                                    </p:animEffect>
                                    <p:set>
                                      <p:cBhvr>
                                        <p:cTn id="161" dur="1" fill="hold">
                                          <p:stCondLst>
                                            <p:cond delay="499"/>
                                          </p:stCondLst>
                                        </p:cTn>
                                        <p:tgtEl>
                                          <p:spTgt spid="55"/>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53"/>
                                        </p:tgtEl>
                                      </p:cBhvr>
                                    </p:animEffect>
                                    <p:set>
                                      <p:cBhvr>
                                        <p:cTn id="164" dur="1" fill="hold">
                                          <p:stCondLst>
                                            <p:cond delay="499"/>
                                          </p:stCondLst>
                                        </p:cTn>
                                        <p:tgtEl>
                                          <p:spTgt spid="53"/>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2" presetClass="entr" presetSubtype="8" repeatCount="10000" fill="hold" grpId="0" nodeType="click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left)">
                                      <p:cBhvr>
                                        <p:cTn id="169" dur="500"/>
                                        <p:tgtEl>
                                          <p:spTgt spid="28"/>
                                        </p:tgtEl>
                                      </p:cBhvr>
                                    </p:animEffect>
                                  </p:childTnLst>
                                </p:cTn>
                              </p:par>
                              <p:par>
                                <p:cTn id="170" presetID="8" presetClass="entr" presetSubtype="16" repeatCount="10000" fill="hold" grpId="0" nodeType="withEffect">
                                  <p:stCondLst>
                                    <p:cond delay="0"/>
                                  </p:stCondLst>
                                  <p:childTnLst>
                                    <p:set>
                                      <p:cBhvr>
                                        <p:cTn id="171" dur="1" fill="hold">
                                          <p:stCondLst>
                                            <p:cond delay="0"/>
                                          </p:stCondLst>
                                        </p:cTn>
                                        <p:tgtEl>
                                          <p:spTgt spid="29"/>
                                        </p:tgtEl>
                                        <p:attrNameLst>
                                          <p:attrName>style.visibility</p:attrName>
                                        </p:attrNameLst>
                                      </p:cBhvr>
                                      <p:to>
                                        <p:strVal val="visible"/>
                                      </p:to>
                                    </p:set>
                                    <p:animEffect transition="in" filter="diamond(in)">
                                      <p:cBhvr>
                                        <p:cTn id="172" dur="2000"/>
                                        <p:tgtEl>
                                          <p:spTgt spid="29"/>
                                        </p:tgtEl>
                                      </p:cBhvr>
                                    </p:animEffect>
                                  </p:childTnLst>
                                </p:cTn>
                              </p:par>
                              <p:par>
                                <p:cTn id="173" presetID="22" presetClass="entr" presetSubtype="8" repeatCount="10000" fill="hold" grpId="0" nodeType="with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wipe(left)">
                                      <p:cBhvr>
                                        <p:cTn id="175" dur="500"/>
                                        <p:tgtEl>
                                          <p:spTgt spid="30"/>
                                        </p:tgtEl>
                                      </p:cBhvr>
                                    </p:animEffect>
                                  </p:childTnLst>
                                </p:cTn>
                              </p:par>
                              <p:par>
                                <p:cTn id="176" presetID="22" presetClass="entr" presetSubtype="8" repeatCount="10000" fill="hold" grpId="0" nodeType="with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wipe(left)">
                                      <p:cBhvr>
                                        <p:cTn id="178" dur="500"/>
                                        <p:tgtEl>
                                          <p:spTgt spid="42"/>
                                        </p:tgtEl>
                                      </p:cBhvr>
                                    </p:animEffect>
                                  </p:childTnLst>
                                </p:cTn>
                              </p:par>
                              <p:par>
                                <p:cTn id="179" presetID="8" presetClass="entr" presetSubtype="16" repeatCount="10000" fill="hold" grpId="0" nodeType="withEffect">
                                  <p:stCondLst>
                                    <p:cond delay="0"/>
                                  </p:stCondLst>
                                  <p:childTnLst>
                                    <p:set>
                                      <p:cBhvr>
                                        <p:cTn id="180" dur="1" fill="hold">
                                          <p:stCondLst>
                                            <p:cond delay="0"/>
                                          </p:stCondLst>
                                        </p:cTn>
                                        <p:tgtEl>
                                          <p:spTgt spid="43"/>
                                        </p:tgtEl>
                                        <p:attrNameLst>
                                          <p:attrName>style.visibility</p:attrName>
                                        </p:attrNameLst>
                                      </p:cBhvr>
                                      <p:to>
                                        <p:strVal val="visible"/>
                                      </p:to>
                                    </p:set>
                                    <p:animEffect transition="in" filter="diamond(in)">
                                      <p:cBhvr>
                                        <p:cTn id="181" dur="2000"/>
                                        <p:tgtEl>
                                          <p:spTgt spid="43"/>
                                        </p:tgtEl>
                                      </p:cBhvr>
                                    </p:animEffect>
                                  </p:childTnLst>
                                </p:cTn>
                              </p:par>
                              <p:par>
                                <p:cTn id="182" presetID="22" presetClass="entr" presetSubtype="8" repeatCount="10000" fill="hold" grpId="0" nodeType="withEffect">
                                  <p:stCondLst>
                                    <p:cond delay="0"/>
                                  </p:stCondLst>
                                  <p:childTnLst>
                                    <p:set>
                                      <p:cBhvr>
                                        <p:cTn id="183" dur="1" fill="hold">
                                          <p:stCondLst>
                                            <p:cond delay="0"/>
                                          </p:stCondLst>
                                        </p:cTn>
                                        <p:tgtEl>
                                          <p:spTgt spid="46"/>
                                        </p:tgtEl>
                                        <p:attrNameLst>
                                          <p:attrName>style.visibility</p:attrName>
                                        </p:attrNameLst>
                                      </p:cBhvr>
                                      <p:to>
                                        <p:strVal val="visible"/>
                                      </p:to>
                                    </p:set>
                                    <p:animEffect transition="in" filter="wipe(left)">
                                      <p:cBhvr>
                                        <p:cTn id="184" dur="500"/>
                                        <p:tgtEl>
                                          <p:spTgt spid="46"/>
                                        </p:tgtEl>
                                      </p:cBhvr>
                                    </p:animEffect>
                                  </p:childTnLst>
                                </p:cTn>
                              </p:par>
                              <p:par>
                                <p:cTn id="185" presetID="18" presetClass="entr" presetSubtype="12" repeatCount="10000" fill="hold" grpId="0" nodeType="withEffect">
                                  <p:stCondLst>
                                    <p:cond delay="0"/>
                                  </p:stCondLst>
                                  <p:childTnLst>
                                    <p:set>
                                      <p:cBhvr>
                                        <p:cTn id="186" dur="1" fill="hold">
                                          <p:stCondLst>
                                            <p:cond delay="0"/>
                                          </p:stCondLst>
                                        </p:cTn>
                                        <p:tgtEl>
                                          <p:spTgt spid="36"/>
                                        </p:tgtEl>
                                        <p:attrNameLst>
                                          <p:attrName>style.visibility</p:attrName>
                                        </p:attrNameLst>
                                      </p:cBhvr>
                                      <p:to>
                                        <p:strVal val="visible"/>
                                      </p:to>
                                    </p:set>
                                    <p:animEffect transition="in" filter="strips(downLeft)">
                                      <p:cBhvr>
                                        <p:cTn id="187" dur="500"/>
                                        <p:tgtEl>
                                          <p:spTgt spid="36"/>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3" presetClass="entr" presetSubtype="10" repeatCount="5000" fill="hold" grpId="2" nodeType="clickEffect">
                                  <p:stCondLst>
                                    <p:cond delay="0"/>
                                  </p:stCondLst>
                                  <p:childTnLst>
                                    <p:set>
                                      <p:cBhvr>
                                        <p:cTn id="191" dur="1" fill="hold">
                                          <p:stCondLst>
                                            <p:cond delay="0"/>
                                          </p:stCondLst>
                                        </p:cTn>
                                        <p:tgtEl>
                                          <p:spTgt spid="20"/>
                                        </p:tgtEl>
                                        <p:attrNameLst>
                                          <p:attrName>style.visibility</p:attrName>
                                        </p:attrNameLst>
                                      </p:cBhvr>
                                      <p:to>
                                        <p:strVal val="visible"/>
                                      </p:to>
                                    </p:set>
                                    <p:animEffect transition="in" filter="blinds(horizontal)">
                                      <p:cBhvr>
                                        <p:cTn id="192" dur="500"/>
                                        <p:tgtEl>
                                          <p:spTgt spid="20"/>
                                        </p:tgtEl>
                                      </p:cBhvr>
                                    </p:animEffect>
                                  </p:childTnLst>
                                </p:cTn>
                              </p:par>
                              <p:par>
                                <p:cTn id="193" presetID="3" presetClass="entr" presetSubtype="10" repeatCount="5000" fill="hold" grpId="2" nodeType="with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blinds(horizontal)">
                                      <p:cBhvr>
                                        <p:cTn id="195" dur="500"/>
                                        <p:tgtEl>
                                          <p:spTgt spid="23"/>
                                        </p:tgtEl>
                                      </p:cBhvr>
                                    </p:animEffect>
                                  </p:childTnLst>
                                </p:cTn>
                              </p:par>
                              <p:par>
                                <p:cTn id="196" presetID="3" presetClass="entr" presetSubtype="10" repeatCount="5000" fill="hold" grpId="2" nodeType="withEffect">
                                  <p:stCondLst>
                                    <p:cond delay="0"/>
                                  </p:stCondLst>
                                  <p:childTnLst>
                                    <p:set>
                                      <p:cBhvr>
                                        <p:cTn id="197" dur="1" fill="hold">
                                          <p:stCondLst>
                                            <p:cond delay="0"/>
                                          </p:stCondLst>
                                        </p:cTn>
                                        <p:tgtEl>
                                          <p:spTgt spid="24"/>
                                        </p:tgtEl>
                                        <p:attrNameLst>
                                          <p:attrName>style.visibility</p:attrName>
                                        </p:attrNameLst>
                                      </p:cBhvr>
                                      <p:to>
                                        <p:strVal val="visible"/>
                                      </p:to>
                                    </p:set>
                                    <p:animEffect transition="in" filter="blinds(horizontal)">
                                      <p:cBhvr>
                                        <p:cTn id="198" dur="500"/>
                                        <p:tgtEl>
                                          <p:spTgt spid="24"/>
                                        </p:tgtEl>
                                      </p:cBhvr>
                                    </p:animEffect>
                                  </p:childTnLst>
                                </p:cTn>
                              </p:par>
                              <p:par>
                                <p:cTn id="199" presetID="3" presetClass="entr" presetSubtype="10" repeatCount="5000" fill="hold" grpId="2" nodeType="withEffect">
                                  <p:stCondLst>
                                    <p:cond delay="0"/>
                                  </p:stCondLst>
                                  <p:childTnLst>
                                    <p:set>
                                      <p:cBhvr>
                                        <p:cTn id="200" dur="1" fill="hold">
                                          <p:stCondLst>
                                            <p:cond delay="0"/>
                                          </p:stCondLst>
                                        </p:cTn>
                                        <p:tgtEl>
                                          <p:spTgt spid="21"/>
                                        </p:tgtEl>
                                        <p:attrNameLst>
                                          <p:attrName>style.visibility</p:attrName>
                                        </p:attrNameLst>
                                      </p:cBhvr>
                                      <p:to>
                                        <p:strVal val="visible"/>
                                      </p:to>
                                    </p:set>
                                    <p:animEffect transition="in" filter="blinds(horizontal)">
                                      <p:cBhvr>
                                        <p:cTn id="201" dur="500"/>
                                        <p:tgtEl>
                                          <p:spTgt spid="21"/>
                                        </p:tgtEl>
                                      </p:cBhvr>
                                    </p:animEffect>
                                  </p:childTnLst>
                                </p:cTn>
                              </p:par>
                              <p:par>
                                <p:cTn id="202" presetID="3" presetClass="entr" presetSubtype="10" repeatCount="5000" fill="hold" grpId="2" nodeType="withEffect">
                                  <p:stCondLst>
                                    <p:cond delay="0"/>
                                  </p:stCondLst>
                                  <p:childTnLst>
                                    <p:set>
                                      <p:cBhvr>
                                        <p:cTn id="203" dur="1" fill="hold">
                                          <p:stCondLst>
                                            <p:cond delay="0"/>
                                          </p:stCondLst>
                                        </p:cTn>
                                        <p:tgtEl>
                                          <p:spTgt spid="25"/>
                                        </p:tgtEl>
                                        <p:attrNameLst>
                                          <p:attrName>style.visibility</p:attrName>
                                        </p:attrNameLst>
                                      </p:cBhvr>
                                      <p:to>
                                        <p:strVal val="visible"/>
                                      </p:to>
                                    </p:set>
                                    <p:animEffect transition="in" filter="blinds(horizontal)">
                                      <p:cBhvr>
                                        <p:cTn id="204" dur="500"/>
                                        <p:tgtEl>
                                          <p:spTgt spid="25"/>
                                        </p:tgtEl>
                                      </p:cBhvr>
                                    </p:animEffect>
                                  </p:childTnLst>
                                </p:cTn>
                              </p:par>
                              <p:par>
                                <p:cTn id="205" presetID="3" presetClass="entr" presetSubtype="10" repeatCount="5000" fill="hold" grpId="2" nodeType="withEffect">
                                  <p:stCondLst>
                                    <p:cond delay="0"/>
                                  </p:stCondLst>
                                  <p:childTnLst>
                                    <p:set>
                                      <p:cBhvr>
                                        <p:cTn id="206" dur="1" fill="hold">
                                          <p:stCondLst>
                                            <p:cond delay="0"/>
                                          </p:stCondLst>
                                        </p:cTn>
                                        <p:tgtEl>
                                          <p:spTgt spid="19"/>
                                        </p:tgtEl>
                                        <p:attrNameLst>
                                          <p:attrName>style.visibility</p:attrName>
                                        </p:attrNameLst>
                                      </p:cBhvr>
                                      <p:to>
                                        <p:strVal val="visible"/>
                                      </p:to>
                                    </p:set>
                                    <p:animEffect transition="in" filter="blinds(horizontal)">
                                      <p:cBhvr>
                                        <p:cTn id="20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29699" grpId="1" animBg="1"/>
      <p:bldP spid="29700" grpId="0" animBg="1"/>
      <p:bldP spid="29700" grpId="1" animBg="1"/>
      <p:bldP spid="29701" grpId="0" animBg="1"/>
      <p:bldP spid="29701" grpId="1" animBg="1"/>
      <p:bldP spid="29702" grpId="0" animBg="1"/>
      <p:bldP spid="29702" grpId="1" animBg="1"/>
      <p:bldP spid="29703" grpId="0" animBg="1"/>
      <p:bldP spid="29703" grpId="1" animBg="1"/>
      <p:bldP spid="29704" grpId="0" animBg="1"/>
      <p:bldP spid="29704" grpId="1" animBg="1"/>
      <p:bldP spid="29705" grpId="0" animBg="1"/>
      <p:bldP spid="29705" grpId="1" animBg="1"/>
      <p:bldP spid="29706" grpId="0" animBg="1"/>
      <p:bldP spid="29706" grpId="1"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28" grpId="0" animBg="1"/>
      <p:bldP spid="29" grpId="0" animBg="1"/>
      <p:bldP spid="30" grpId="0" animBg="1"/>
      <p:bldP spid="35" grpId="0" animBg="1"/>
      <p:bldP spid="36" grpId="0" animBg="1"/>
      <p:bldP spid="38" grpId="0" animBg="1"/>
      <p:bldP spid="42" grpId="0" animBg="1"/>
      <p:bldP spid="43" grpId="0" animBg="1"/>
      <p:bldP spid="46" grpId="0" animBg="1"/>
      <p:bldP spid="50" grpId="0" animBg="1"/>
      <p:bldP spid="50" grpId="1" animBg="1"/>
      <p:bldP spid="51" grpId="0" animBg="1"/>
      <p:bldP spid="51" grpId="1" animBg="1"/>
      <p:bldP spid="51" grpId="2" animBg="1"/>
      <p:bldP spid="53" grpId="0" animBg="1"/>
      <p:bldP spid="53" grpId="1" animBg="1"/>
      <p:bldP spid="55" grpId="0" animBg="1"/>
      <p:bldP spid="55"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8" name="Picture 6" descr="250px-Chienthangbachd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0"/>
            <a:ext cx="8763000" cy="5334000"/>
          </a:xfrm>
          <a:prstGeom prst="round2DiagRect">
            <a:avLst>
              <a:gd name="adj1" fmla="val 16667"/>
              <a:gd name="adj2" fmla="val 0"/>
            </a:avLst>
          </a:prstGeom>
          <a:ln w="57150">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3959" name="Text Box 7"/>
          <p:cNvSpPr txBox="1">
            <a:spLocks noChangeArrowheads="1"/>
          </p:cNvSpPr>
          <p:nvPr/>
        </p:nvSpPr>
        <p:spPr bwMode="auto">
          <a:xfrm>
            <a:off x="4114801" y="5943600"/>
            <a:ext cx="41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Trận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938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53958"/>
                                        </p:tgtEl>
                                        <p:attrNameLst>
                                          <p:attrName>style.visibility</p:attrName>
                                        </p:attrNameLst>
                                      </p:cBhvr>
                                      <p:to>
                                        <p:strVal val="visible"/>
                                      </p:to>
                                    </p:set>
                                    <p:animEffect transition="in" filter="diamond(in)">
                                      <p:cBhvr>
                                        <p:cTn id="7" dur="2000"/>
                                        <p:tgtEl>
                                          <p:spTgt spid="25395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3959"/>
                                        </p:tgtEl>
                                        <p:attrNameLst>
                                          <p:attrName>style.visibility</p:attrName>
                                        </p:attrNameLst>
                                      </p:cBhvr>
                                      <p:to>
                                        <p:strVal val="visible"/>
                                      </p:to>
                                    </p:set>
                                    <p:animEffect transition="in" filter="diamond(in)">
                                      <p:cBhvr>
                                        <p:cTn id="10" dur="2000"/>
                                        <p:tgtEl>
                                          <p:spTgt spid="253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Scanned at 25-10-2007 9-38 AM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0"/>
            <a:ext cx="8534400" cy="573215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3124200" y="6036951"/>
            <a:ext cx="594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en-US" sz="2800" b="1" dirty="0" err="1">
                <a:latin typeface="Times New Roman" panose="02020603050405020304" pitchFamily="18" charset="0"/>
                <a:cs typeface="Times New Roman" panose="02020603050405020304" pitchFamily="18" charset="0"/>
              </a:rPr>
              <a:t>Cọc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938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6"/>
        <p:cNvGrpSpPr/>
        <p:nvPr/>
      </p:nvGrpSpPr>
      <p:grpSpPr>
        <a:xfrm>
          <a:off x="0" y="0"/>
          <a:ext cx="0" cy="0"/>
          <a:chOff x="0" y="0"/>
          <a:chExt cx="0" cy="0"/>
        </a:xfrm>
      </p:grpSpPr>
      <p:pic>
        <p:nvPicPr>
          <p:cNvPr id="7" name="Picture 6" descr="Happy Children | Cartoon posters, Happy kids, Cartoon kids"/>
          <p:cNvPicPr>
            <a:picLocks noChangeAspect="1" noChangeArrowheads="1"/>
          </p:cNvPicPr>
          <p:nvPr/>
        </p:nvPicPr>
        <p:blipFill>
          <a:blip r:embed="rId3">
            <a:extLst>
              <a:ext uri="{28A0092B-C50C-407E-A947-70E740481C1C}">
                <a14:useLocalDpi xmlns:a14="http://schemas.microsoft.com/office/drawing/2010/main" val="0"/>
              </a:ext>
            </a:extLst>
          </a:blip>
          <a:srcRect t="23437" b="30843"/>
          <a:stretch>
            <a:fillRect/>
          </a:stretch>
        </p:blipFill>
        <p:spPr bwMode="auto">
          <a:xfrm>
            <a:off x="1828800" y="2413001"/>
            <a:ext cx="8737600" cy="3994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encrypted-tbn0.gstatic.com/images?q=tbn:ANd9GcS6ps_4f-eKUw0YYIqlH7vqLOPmdHKQi1qYXQ&amp;usqp=CAU"/>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17324" y="838200"/>
            <a:ext cx="5760552"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057633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71600" y="685800"/>
            <a:ext cx="9753600" cy="4038600"/>
          </a:xfrm>
          <a:prstGeom prst="rect">
            <a:avLst/>
          </a:prstGeom>
        </p:spPr>
        <p:txBody>
          <a:bodyPr/>
          <a:lstStyle/>
          <a:p>
            <a:pPr algn="just">
              <a:lnSpc>
                <a:spcPct val="120000"/>
              </a:lnSpc>
              <a:defRPr/>
            </a:pPr>
            <a:r>
              <a:rPr lang="en-US" sz="3200" b="1" kern="0" dirty="0" err="1">
                <a:solidFill>
                  <a:srgbClr val="0000FF"/>
                </a:solidFill>
                <a:latin typeface="Times New Roman" pitchFamily="18" charset="0"/>
                <a:ea typeface="+mj-ea"/>
                <a:cs typeface="Times New Roman" pitchFamily="18" charset="0"/>
              </a:rPr>
              <a:t>Trận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Bạch</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Đằng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diễn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ra</a:t>
            </a:r>
            <a:r>
              <a:rPr lang="en-US" sz="3200" b="1" kern="0" dirty="0">
                <a:solidFill>
                  <a:srgbClr val="0000FF"/>
                </a:solidFill>
                <a:latin typeface="Times New Roman" pitchFamily="18" charset="0"/>
                <a:ea typeface="+mj-ea"/>
                <a:cs typeface="Times New Roman" pitchFamily="18" charset="0"/>
              </a:rPr>
              <a:t> ở </a:t>
            </a:r>
            <a:r>
              <a:rPr lang="en-US" sz="3200" b="1" kern="0" dirty="0" err="1">
                <a:solidFill>
                  <a:srgbClr val="0000FF"/>
                </a:solidFill>
                <a:latin typeface="Times New Roman" pitchFamily="18" charset="0"/>
                <a:ea typeface="+mj-ea"/>
                <a:cs typeface="Times New Roman" pitchFamily="18" charset="0"/>
              </a:rPr>
              <a:t>đâu</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Khi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nào</a:t>
            </a:r>
            <a:r>
              <a:rPr lang="en-US" sz="3200" b="1" kern="0" dirty="0">
                <a:solidFill>
                  <a:srgbClr val="0000FF"/>
                </a:solidFill>
                <a:latin typeface="Times New Roman" pitchFamily="18" charset="0"/>
                <a:ea typeface="+mj-ea"/>
                <a:cs typeface="Times New Roman" pitchFamily="18" charset="0"/>
              </a:rPr>
              <a:t>?</a:t>
            </a:r>
          </a:p>
          <a:p>
            <a:pPr algn="just">
              <a:lnSpc>
                <a:spcPct val="120000"/>
              </a:lnSpc>
              <a:defRPr/>
            </a:pPr>
            <a:r>
              <a:rPr lang="en-US" sz="3200" b="1" kern="0" dirty="0">
                <a:solidFill>
                  <a:srgbClr val="FF0000"/>
                </a:solidFill>
                <a:latin typeface="Times New Roman" pitchFamily="18" charset="0"/>
                <a:ea typeface="+mj-ea"/>
                <a:cs typeface="Times New Roman" pitchFamily="18" charset="0"/>
              </a:rPr>
              <a:t>=&gt;  </a:t>
            </a:r>
            <a:r>
              <a:rPr lang="en-US" sz="3200" b="1" kern="0" dirty="0" err="1">
                <a:solidFill>
                  <a:srgbClr val="FF0000"/>
                </a:solidFill>
                <a:latin typeface="Times New Roman" pitchFamily="18" charset="0"/>
                <a:ea typeface="+mj-ea"/>
                <a:cs typeface="Times New Roman" pitchFamily="18" charset="0"/>
              </a:rPr>
              <a:t>Trận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Bạch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Đằng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diễn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ra</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trên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sông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Bạch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Đằng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năm</a:t>
            </a:r>
            <a:r>
              <a:rPr lang="en-US" sz="3200" b="1" kern="0" dirty="0">
                <a:solidFill>
                  <a:srgbClr val="FF0000"/>
                </a:solidFill>
                <a:latin typeface="Times New Roman" pitchFamily="18" charset="0"/>
                <a:ea typeface="+mj-ea"/>
                <a:cs typeface="Times New Roman" pitchFamily="18" charset="0"/>
              </a:rPr>
              <a:t> 938 </a:t>
            </a:r>
          </a:p>
          <a:p>
            <a:pPr algn="just">
              <a:lnSpc>
                <a:spcPct val="120000"/>
              </a:lnSpc>
              <a:defRPr/>
            </a:pPr>
            <a:r>
              <a:rPr lang="en-US" sz="3200" b="1" kern="0" dirty="0" err="1">
                <a:solidFill>
                  <a:srgbClr val="0000FF"/>
                </a:solidFill>
                <a:latin typeface="Times New Roman" pitchFamily="18" charset="0"/>
                <a:ea typeface="+mj-ea"/>
                <a:cs typeface="Times New Roman" pitchFamily="18" charset="0"/>
              </a:rPr>
              <a:t>Ngô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Quyền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đã</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dùng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kế</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gì</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để</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đánh</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giặc</a:t>
            </a:r>
            <a:r>
              <a:rPr lang="en-US" sz="3200" b="1" kern="0" dirty="0">
                <a:solidFill>
                  <a:srgbClr val="0000FF"/>
                </a:solidFill>
                <a:latin typeface="Times New Roman" pitchFamily="18" charset="0"/>
                <a:ea typeface="+mj-ea"/>
                <a:cs typeface="Times New Roman" pitchFamily="18" charset="0"/>
              </a:rPr>
              <a:t>?</a:t>
            </a:r>
          </a:p>
          <a:p>
            <a:pPr algn="just">
              <a:lnSpc>
                <a:spcPct val="120000"/>
              </a:lnSpc>
              <a:defRPr/>
            </a:pPr>
            <a:r>
              <a:rPr lang="en-US" sz="3200" b="1" kern="0" dirty="0">
                <a:solidFill>
                  <a:srgbClr val="FF0000"/>
                </a:solidFill>
                <a:latin typeface="Times New Roman" pitchFamily="18" charset="0"/>
                <a:ea typeface="+mj-ea"/>
                <a:cs typeface="Times New Roman" pitchFamily="18" charset="0"/>
              </a:rPr>
              <a:t>=&gt;</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Quyền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chỉ</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huy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quân</a:t>
            </a:r>
            <a:r>
              <a:rPr lang="en-US" sz="3200" b="1" kern="0" dirty="0">
                <a:solidFill>
                  <a:srgbClr val="FF0000"/>
                </a:solidFill>
                <a:latin typeface="Times New Roman" pitchFamily="18" charset="0"/>
                <a:ea typeface="+mj-ea"/>
                <a:cs typeface="Times New Roman" pitchFamily="18" charset="0"/>
              </a:rPr>
              <a:t> ta, </a:t>
            </a:r>
            <a:r>
              <a:rPr lang="en-US" sz="3200" b="1" kern="0" dirty="0" err="1">
                <a:solidFill>
                  <a:srgbClr val="FF0000"/>
                </a:solidFill>
                <a:latin typeface="Times New Roman" pitchFamily="18" charset="0"/>
                <a:ea typeface="+mj-ea"/>
                <a:cs typeface="Times New Roman" pitchFamily="18" charset="0"/>
              </a:rPr>
              <a:t>lợi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dụng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thủy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triều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lên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xuống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trên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sông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Bạch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Đằng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nhử</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giặc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vào</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bãi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cọc</a:t>
            </a:r>
            <a:r>
              <a:rPr lang="en-US" sz="3200" b="1" kern="0" dirty="0">
                <a:solidFill>
                  <a:srgbClr val="FF0000"/>
                </a:solidFill>
                <a:latin typeface="Times New Roman" pitchFamily="18" charset="0"/>
                <a:ea typeface="+mj-ea"/>
                <a:cs typeface="Times New Roman" pitchFamily="18" charset="0"/>
              </a:rPr>
              <a:t>.</a:t>
            </a:r>
          </a:p>
          <a:p>
            <a:pPr algn="just">
              <a:lnSpc>
                <a:spcPct val="120000"/>
              </a:lnSpc>
              <a:defRPr/>
            </a:pPr>
            <a:r>
              <a:rPr lang="en-US" sz="3200" b="1" kern="0" dirty="0" err="1">
                <a:solidFill>
                  <a:srgbClr val="0000FF"/>
                </a:solidFill>
                <a:latin typeface="Times New Roman" pitchFamily="18" charset="0"/>
                <a:cs typeface="Times New Roman" pitchFamily="18" charset="0"/>
              </a:rPr>
              <a:t>Kết</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quả</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của</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trận</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Bạch</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Đằng</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là</a:t>
            </a:r>
            <a:r>
              <a:rPr lang="en-US" sz="3200" b="1" kern="0" dirty="0">
                <a:solidFill>
                  <a:srgbClr val="0000FF"/>
                </a:solidFill>
                <a:latin typeface="Times New Roman" pitchFamily="18" charset="0"/>
                <a:cs typeface="Times New Roman" pitchFamily="18" charset="0"/>
              </a:rPr>
              <a:t> </a:t>
            </a:r>
            <a:r>
              <a:rPr lang="en-US" sz="3200" b="1" kern="0" dirty="0" err="1">
                <a:solidFill>
                  <a:srgbClr val="0000FF"/>
                </a:solidFill>
                <a:latin typeface="Times New Roman" pitchFamily="18" charset="0"/>
                <a:cs typeface="Times New Roman" pitchFamily="18" charset="0"/>
              </a:rPr>
              <a:t>gì</a:t>
            </a:r>
            <a:r>
              <a:rPr lang="en-US" sz="3200" b="1" kern="0" dirty="0">
                <a:solidFill>
                  <a:srgbClr val="0000FF"/>
                </a:solidFill>
                <a:latin typeface="Times New Roman" pitchFamily="18" charset="0"/>
                <a:cs typeface="Times New Roman" pitchFamily="18" charset="0"/>
              </a:rPr>
              <a:t>?</a:t>
            </a:r>
          </a:p>
          <a:p>
            <a:pPr algn="just">
              <a:lnSpc>
                <a:spcPct val="120000"/>
              </a:lnSpc>
              <a:defRPr/>
            </a:pPr>
            <a:r>
              <a:rPr lang="en-US" sz="3200" b="1" kern="0" dirty="0">
                <a:solidFill>
                  <a:srgbClr val="FF0000"/>
                </a:solidFill>
                <a:latin typeface="Times New Roman" pitchFamily="18" charset="0"/>
                <a:cs typeface="Times New Roman" pitchFamily="18" charset="0"/>
              </a:rPr>
              <a:t>=&gt;  </a:t>
            </a:r>
            <a:r>
              <a:rPr lang="en-US" sz="3200" b="1" kern="0" dirty="0" err="1">
                <a:solidFill>
                  <a:srgbClr val="FF0000"/>
                </a:solidFill>
                <a:latin typeface="Times New Roman" pitchFamily="18" charset="0"/>
                <a:cs typeface="Times New Roman" pitchFamily="18" charset="0"/>
              </a:rPr>
              <a:t>Quân</a:t>
            </a:r>
            <a:r>
              <a:rPr lang="en-US" sz="3200" b="1" kern="0" dirty="0">
                <a:solidFill>
                  <a:srgbClr val="FF0000"/>
                </a:solidFill>
                <a:latin typeface="Times New Roman" pitchFamily="18" charset="0"/>
                <a:cs typeface="Times New Roman" pitchFamily="18" charset="0"/>
              </a:rPr>
              <a:t> Nam </a:t>
            </a:r>
            <a:r>
              <a:rPr lang="en-US" sz="3200" b="1" kern="0" dirty="0" err="1">
                <a:solidFill>
                  <a:srgbClr val="FF0000"/>
                </a:solidFill>
                <a:latin typeface="Times New Roman" pitchFamily="18" charset="0"/>
                <a:cs typeface="Times New Roman" pitchFamily="18" charset="0"/>
              </a:rPr>
              <a:t>Hán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chết</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quá</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nửa</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Hoằng</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Tháo</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tử</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trận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Quân</a:t>
            </a:r>
            <a:r>
              <a:rPr lang="en-US" sz="3200" b="1" kern="0" dirty="0">
                <a:solidFill>
                  <a:srgbClr val="FF0000"/>
                </a:solidFill>
                <a:latin typeface="Times New Roman" pitchFamily="18" charset="0"/>
                <a:cs typeface="Times New Roman" pitchFamily="18" charset="0"/>
              </a:rPr>
              <a:t> Nam </a:t>
            </a:r>
            <a:r>
              <a:rPr lang="en-US" sz="3200" b="1" kern="0" dirty="0" err="1">
                <a:solidFill>
                  <a:srgbClr val="FF0000"/>
                </a:solidFill>
                <a:latin typeface="Times New Roman" pitchFamily="18" charset="0"/>
                <a:cs typeface="Times New Roman" pitchFamily="18" charset="0"/>
              </a:rPr>
              <a:t>Hán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hoàn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toàn</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thất</a:t>
            </a:r>
            <a:r>
              <a:rPr lang="en-US" sz="3200" b="1" kern="0" dirty="0">
                <a:solidFill>
                  <a:srgbClr val="FF0000"/>
                </a:solidFill>
                <a:latin typeface="Times New Roman" pitchFamily="18" charset="0"/>
                <a:cs typeface="Times New Roman" pitchFamily="18" charset="0"/>
              </a:rPr>
              <a:t> </a:t>
            </a:r>
            <a:r>
              <a:rPr lang="en-US" sz="3200" b="1" kern="0" dirty="0" err="1">
                <a:solidFill>
                  <a:srgbClr val="FF0000"/>
                </a:solidFill>
                <a:latin typeface="Times New Roman" pitchFamily="18" charset="0"/>
                <a:cs typeface="Times New Roman" pitchFamily="18" charset="0"/>
              </a:rPr>
              <a:t>bại</a:t>
            </a:r>
            <a:r>
              <a:rPr lang="en-US" sz="3200" b="1" kern="0" dirty="0">
                <a:solidFill>
                  <a:srgbClr val="FF0000"/>
                </a:solidFill>
                <a:latin typeface="Times New Roman" pitchFamily="18" charset="0"/>
                <a:cs typeface="Times New Roman" pitchFamily="18" charset="0"/>
              </a:rPr>
              <a:t>.</a:t>
            </a:r>
            <a:endParaRPr lang="en-US" sz="3200" b="1" kern="0" dirty="0">
              <a:solidFill>
                <a:srgbClr val="FF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1632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a:solidFill>
                  <a:srgbClr val="002060"/>
                </a:solidFill>
                <a:latin typeface="Times New Roman" pitchFamily="18" charset="0"/>
                <a:cs typeface="Times New Roman" pitchFamily="18" charset="0"/>
              </a:rPr>
              <a:t>Biết nguyên nhân diễn ra trận Bạch Đằng</a:t>
            </a:r>
            <a:endParaRPr lang="vi-VN" sz="2667">
              <a:solidFill>
                <a:srgbClr val="002060"/>
              </a:solidFill>
              <a:latin typeface="Times New Roman" pitchFamily="18" charset="0"/>
              <a:cs typeface="Times New Roman"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249452" y="403796"/>
            <a:ext cx="3644581"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Yêu</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cầu</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caần</a:t>
            </a:r>
            <a:r>
              <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36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đạt</a:t>
            </a:r>
            <a:endParaRPr lang="en-US" sz="36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225" y="2731517"/>
            <a:ext cx="1071563" cy="1071563"/>
          </a:xfrm>
          <a:prstGeom prst="rect">
            <a:avLst/>
          </a:prstGeom>
        </p:spPr>
      </p:pic>
    </p:spTree>
    <p:extLst>
      <p:ext uri="{BB962C8B-B14F-4D97-AF65-F5344CB8AC3E}">
        <p14:creationId xmlns:p14="http://schemas.microsoft.com/office/powerpoint/2010/main" val="9055924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alphaModFix/>
          </a:blip>
          <a:srcRect t="16970" r="8892" b="21025"/>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alphaModFix/>
          </a:blip>
          <a:srcRect t="16734" r="8892" b="18300"/>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4000">
                <a:solidFill>
                  <a:srgbClr val="FF0000"/>
                </a:solidFill>
                <a:latin typeface="Times New Roman" pitchFamily="18" charset="0"/>
                <a:cs typeface="Times New Roman" pitchFamily="18" charset="0"/>
              </a:rPr>
              <a:t>HOẠT ĐỘNG 3 </a:t>
            </a:r>
            <a:endParaRPr sz="4000">
              <a:solidFill>
                <a:srgbClr val="FF0000"/>
              </a:solidFill>
              <a:latin typeface="Times New Roman" pitchFamily="18" charset="0"/>
              <a:cs typeface="Times New Roman" pitchFamily="18" charset="0"/>
            </a:endParaRPr>
          </a:p>
        </p:txBody>
      </p:sp>
      <p:sp>
        <p:nvSpPr>
          <p:cNvPr id="5" name="Google Shape;214;p32"/>
          <p:cNvSpPr txBox="1">
            <a:spLocks noGrp="1"/>
          </p:cNvSpPr>
          <p:nvPr>
            <p:ph type="title" idx="2"/>
          </p:nvPr>
        </p:nvSpPr>
        <p:spPr>
          <a:xfrm>
            <a:off x="3040000" y="2967343"/>
            <a:ext cx="62992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6000" b="1">
                <a:solidFill>
                  <a:srgbClr val="0000FF"/>
                </a:solidFill>
                <a:latin typeface="Times New Roman" pitchFamily="18" charset="0"/>
                <a:cs typeface="Times New Roman" pitchFamily="18" charset="0"/>
              </a:rPr>
              <a:t>Ý nghĩa</a:t>
            </a:r>
            <a:endParaRPr sz="60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274196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219200" y="1295400"/>
            <a:ext cx="9525000" cy="4031343"/>
          </a:xfrm>
          <a:prstGeom prst="rect">
            <a:avLst/>
          </a:prstGeom>
        </p:spPr>
        <p:txBody>
          <a:bodyPr/>
          <a:lstStyle/>
          <a:p>
            <a:pPr algn="just">
              <a:defRPr/>
            </a:pPr>
            <a:r>
              <a:rPr lang="en-US" sz="3200" b="1" kern="0" dirty="0" err="1">
                <a:solidFill>
                  <a:srgbClr val="FF0000"/>
                </a:solidFill>
                <a:latin typeface="Times New Roman" panose="02020603050405020304" pitchFamily="18" charset="0"/>
                <a:ea typeface="+mj-ea"/>
                <a:cs typeface="Times New Roman" pitchFamily="18" charset="0"/>
              </a:rPr>
              <a:t>Sau</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chiến</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thắng</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Bạch</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Đằng</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Ngô</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Quyền</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đã</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làm</a:t>
            </a:r>
            <a:r>
              <a:rPr lang="en-US" sz="3200" b="1" kern="0" dirty="0">
                <a:solidFill>
                  <a:srgbClr val="FF0000"/>
                </a:solidFill>
                <a:latin typeface="Times New Roman" panose="02020603050405020304" pitchFamily="18" charset="0"/>
                <a:ea typeface="+mj-ea"/>
                <a:cs typeface="Times New Roman" pitchFamily="18" charset="0"/>
              </a:rPr>
              <a:t> </a:t>
            </a:r>
            <a:r>
              <a:rPr lang="en-US" sz="3200" b="1" kern="0" dirty="0" err="1">
                <a:solidFill>
                  <a:srgbClr val="FF0000"/>
                </a:solidFill>
                <a:latin typeface="Times New Roman" panose="02020603050405020304" pitchFamily="18" charset="0"/>
                <a:ea typeface="+mj-ea"/>
                <a:cs typeface="Times New Roman" pitchFamily="18" charset="0"/>
              </a:rPr>
              <a:t>gì</a:t>
            </a:r>
            <a:r>
              <a:rPr lang="en-US" sz="3200" b="1" kern="0" dirty="0">
                <a:solidFill>
                  <a:srgbClr val="FF0000"/>
                </a:solidFill>
                <a:latin typeface="Times New Roman" panose="02020603050405020304" pitchFamily="18" charset="0"/>
                <a:ea typeface="+mj-ea"/>
                <a:cs typeface="Times New Roman" pitchFamily="18" charset="0"/>
              </a:rPr>
              <a:t>?</a:t>
            </a:r>
          </a:p>
          <a:p>
            <a:pPr marL="457200" indent="-457200" algn="just">
              <a:buFont typeface="Symbol" panose="05050102010706020507" pitchFamily="18" charset="2"/>
              <a:buChar char="Þ"/>
              <a:defRPr/>
            </a:pPr>
            <a:r>
              <a:rPr lang="en-US" sz="3200" b="1" kern="0" dirty="0" err="1">
                <a:solidFill>
                  <a:srgbClr val="0000FF"/>
                </a:solidFill>
                <a:latin typeface="Times New Roman" pitchFamily="18" charset="0"/>
                <a:ea typeface="+mj-ea"/>
                <a:cs typeface="Times New Roman" pitchFamily="18" charset="0"/>
              </a:rPr>
              <a:t>Sau</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chiến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thắng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Bạch</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Đằng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Quyền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xưng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vương</a:t>
            </a:r>
            <a:r>
              <a:rPr lang="en-US" sz="3200" b="1" kern="0" dirty="0">
                <a:solidFill>
                  <a:srgbClr val="0000FF"/>
                </a:solidFill>
                <a:latin typeface="Times New Roman" pitchFamily="18" charset="0"/>
                <a:ea typeface="+mj-ea"/>
                <a:cs typeface="Times New Roman" pitchFamily="18" charset="0"/>
              </a:rPr>
              <a:t>.</a:t>
            </a:r>
          </a:p>
          <a:p>
            <a:pPr algn="just">
              <a:defRPr/>
            </a:pP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tộc</a:t>
            </a:r>
            <a:r>
              <a:rPr lang="en-US" sz="3200" b="1" dirty="0">
                <a:solidFill>
                  <a:srgbClr val="FF0000"/>
                </a:solidFill>
                <a:latin typeface="Times New Roman" panose="02020603050405020304" pitchFamily="18" charset="0"/>
                <a:cs typeface="Times New Roman" panose="02020603050405020304" pitchFamily="18" charset="0"/>
              </a:rPr>
              <a:t>? </a:t>
            </a:r>
          </a:p>
          <a:p>
            <a:pPr algn="just">
              <a:defRPr/>
            </a:pPr>
            <a:r>
              <a:rPr lang="en-US" sz="3200" b="1" kern="0" dirty="0">
                <a:solidFill>
                  <a:srgbClr val="0000FF"/>
                </a:solidFill>
                <a:latin typeface="Times New Roman" pitchFamily="18" charset="0"/>
                <a:ea typeface="+mj-ea"/>
                <a:cs typeface="Times New Roman" pitchFamily="18" charset="0"/>
              </a:rPr>
              <a:t>=&gt;</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Chiến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thắng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Bạch</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Đằng</a:t>
            </a:r>
            <a:r>
              <a:rPr lang="en-US" sz="3200" b="1" kern="0" dirty="0">
                <a:solidFill>
                  <a:srgbClr val="0000FF"/>
                </a:solidFill>
                <a:latin typeface="Times New Roman" pitchFamily="18" charset="0"/>
                <a:ea typeface="+mj-ea"/>
                <a:cs typeface="Times New Roman" pitchFamily="18" charset="0"/>
              </a:rPr>
              <a:t> và </a:t>
            </a:r>
            <a:r>
              <a:rPr lang="en-US" sz="3200" b="1" kern="0" dirty="0" err="1">
                <a:solidFill>
                  <a:srgbClr val="0000FF"/>
                </a:solidFill>
                <a:latin typeface="Times New Roman" pitchFamily="18" charset="0"/>
                <a:ea typeface="+mj-ea"/>
                <a:cs typeface="Times New Roman" pitchFamily="18" charset="0"/>
              </a:rPr>
              <a:t>việc</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Quyền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xưng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vương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đã</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chấm</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dứt</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hoàn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toàn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thời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kì</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hơn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một</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nghìn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năm</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nhân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dân</a:t>
            </a:r>
            <a:r>
              <a:rPr lang="en-US" sz="3200" b="1" kern="0" dirty="0">
                <a:solidFill>
                  <a:srgbClr val="0000FF"/>
                </a:solidFill>
                <a:latin typeface="Times New Roman" pitchFamily="18" charset="0"/>
                <a:ea typeface="+mj-ea"/>
                <a:cs typeface="Times New Roman" pitchFamily="18" charset="0"/>
              </a:rPr>
              <a:t> ta </a:t>
            </a:r>
            <a:r>
              <a:rPr lang="en-US" sz="3200" b="1" kern="0" dirty="0" err="1">
                <a:solidFill>
                  <a:srgbClr val="0000FF"/>
                </a:solidFill>
                <a:latin typeface="Times New Roman" pitchFamily="18" charset="0"/>
                <a:ea typeface="+mj-ea"/>
                <a:cs typeface="Times New Roman" pitchFamily="18" charset="0"/>
              </a:rPr>
              <a:t>sống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dưới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ách</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đô</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hộ</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của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phong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kiến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phương</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Bắc</a:t>
            </a:r>
            <a:r>
              <a:rPr lang="en-US" sz="3200" b="1" kern="0" dirty="0">
                <a:solidFill>
                  <a:srgbClr val="0000FF"/>
                </a:solidFill>
                <a:latin typeface="Times New Roman" pitchFamily="18" charset="0"/>
                <a:ea typeface="+mj-ea"/>
                <a:cs typeface="Times New Roman" pitchFamily="18" charset="0"/>
              </a:rPr>
              <a:t> và </a:t>
            </a:r>
            <a:r>
              <a:rPr lang="en-US" sz="3200" b="1" kern="0" dirty="0" err="1">
                <a:solidFill>
                  <a:srgbClr val="0000FF"/>
                </a:solidFill>
                <a:latin typeface="Times New Roman" pitchFamily="18" charset="0"/>
                <a:ea typeface="+mj-ea"/>
                <a:cs typeface="Times New Roman" pitchFamily="18" charset="0"/>
              </a:rPr>
              <a:t>mở</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ra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thời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kì</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độc</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lập</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lâu</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dài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cho</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dân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tộc</a:t>
            </a:r>
            <a:r>
              <a:rPr lang="en-US" sz="3200" b="1" kern="0" dirty="0">
                <a:solidFill>
                  <a:srgbClr val="FF0000"/>
                </a:solidFill>
                <a:latin typeface="Times New Roman" pitchFamily="18" charset="0"/>
                <a:ea typeface="+mj-ea"/>
                <a:cs typeface="Times New Roman" pitchFamily="18" charset="0"/>
              </a:rPr>
              <a:t>.</a:t>
            </a:r>
          </a:p>
          <a:p>
            <a:pPr algn="just">
              <a:defRPr/>
            </a:pPr>
            <a:endParaRPr lang="en-US" sz="3200" b="1" kern="0" dirty="0">
              <a:solidFill>
                <a:srgbClr val="FF0000"/>
              </a:solidFill>
              <a:latin typeface="Times New Roman" pitchFamily="18" charset="0"/>
              <a:ea typeface="+mj-ea"/>
              <a:cs typeface="Times New Roman" pitchFamily="18" charset="0"/>
            </a:endParaRPr>
          </a:p>
        </p:txBody>
      </p:sp>
      <p:sp>
        <p:nvSpPr>
          <p:cNvPr id="2" name="Rectangle 1"/>
          <p:cNvSpPr/>
          <p:nvPr/>
        </p:nvSpPr>
        <p:spPr>
          <a:xfrm>
            <a:off x="1295400" y="533400"/>
            <a:ext cx="9372600" cy="584775"/>
          </a:xfrm>
          <a:prstGeom prst="rect">
            <a:avLst/>
          </a:prstGeom>
        </p:spPr>
        <p:txBody>
          <a:bodyPr wrap="square">
            <a:spAutoFit/>
          </a:bodyPr>
          <a:lstStyle/>
          <a:p>
            <a:r>
              <a:rPr lang="en-US" sz="3200" b="1" dirty="0" err="1">
                <a:solidFill>
                  <a:srgbClr val="0000FF"/>
                </a:solidFill>
                <a:latin typeface="Times New Roman" panose="02020603050405020304" pitchFamily="18" charset="0"/>
                <a:cs typeface="Times New Roman" panose="02020603050405020304" pitchFamily="18" charset="0"/>
              </a:rPr>
              <a:t>Đọc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thầm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còn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SGK, </a:t>
            </a:r>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hỏi</a:t>
            </a:r>
            <a:r>
              <a:rPr lang="en-US" sz="32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5630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574926" y="2551113"/>
            <a:ext cx="6111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atin typeface=".VnTime" panose="020B7200000000000000" pitchFamily="34" charset="0"/>
            </a:endParaRPr>
          </a:p>
        </p:txBody>
      </p:sp>
      <p:pic>
        <p:nvPicPr>
          <p:cNvPr id="9222" name="Picture 6" descr="Lang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9525000" cy="4724400"/>
          </a:xfrm>
          <a:prstGeom prst="round2DiagRect">
            <a:avLst>
              <a:gd name="adj1" fmla="val 16667"/>
              <a:gd name="adj2" fmla="val 0"/>
            </a:avLst>
          </a:prstGeom>
          <a:ln w="9525">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223" name="Text Box 7"/>
          <p:cNvSpPr txBox="1">
            <a:spLocks noChangeArrowheads="1"/>
          </p:cNvSpPr>
          <p:nvPr/>
        </p:nvSpPr>
        <p:spPr bwMode="auto">
          <a:xfrm>
            <a:off x="1257300" y="405825"/>
            <a:ext cx="967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ghi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nhớ</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lao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 </a:t>
            </a:r>
          </a:p>
        </p:txBody>
      </p:sp>
      <p:sp>
        <p:nvSpPr>
          <p:cNvPr id="13317" name="Text Box 9"/>
          <p:cNvSpPr txBox="1">
            <a:spLocks noChangeArrowheads="1"/>
          </p:cNvSpPr>
          <p:nvPr/>
        </p:nvSpPr>
        <p:spPr bwMode="auto">
          <a:xfrm>
            <a:off x="2667000" y="281940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atin typeface=".VnTime" panose="020B7200000000000000" pitchFamily="34" charset="0"/>
            </a:endParaRPr>
          </a:p>
        </p:txBody>
      </p:sp>
      <p:sp>
        <p:nvSpPr>
          <p:cNvPr id="9226" name="Text Box 10"/>
          <p:cNvSpPr txBox="1">
            <a:spLocks noChangeArrowheads="1"/>
          </p:cNvSpPr>
          <p:nvPr/>
        </p:nvSpPr>
        <p:spPr bwMode="auto">
          <a:xfrm>
            <a:off x="2112168" y="6005945"/>
            <a:ext cx="8501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sz="3200" b="1" dirty="0" err="1">
                <a:latin typeface="Times New Roman" panose="02020603050405020304" pitchFamily="18" charset="0"/>
                <a:cs typeface="Times New Roman" panose="02020603050405020304" pitchFamily="18" charset="0"/>
              </a:rPr>
              <a:t>Lăng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Lâm</a:t>
            </a:r>
            <a:r>
              <a:rPr lang="en-US" sz="3200" dirty="0">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223">
                                            <p:txEl>
                                              <p:pRg st="0" end="0"/>
                                            </p:txEl>
                                          </p:spTgt>
                                        </p:tgtEl>
                                        <p:attrNameLst>
                                          <p:attrName>style.visibility</p:attrName>
                                        </p:attrNameLst>
                                      </p:cBhvr>
                                      <p:to>
                                        <p:strVal val="visible"/>
                                      </p:to>
                                    </p:set>
                                    <p:animEffect transition="in" filter="checkerboard(across)">
                                      <p:cBhvr>
                                        <p:cTn id="7" dur="500"/>
                                        <p:tgtEl>
                                          <p:spTgt spid="92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circle(in)">
                                      <p:cBhvr>
                                        <p:cTn id="12" dur="2000"/>
                                        <p:tgtEl>
                                          <p:spTgt spid="92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nodeType="clickEffect">
                                  <p:stCondLst>
                                    <p:cond delay="0"/>
                                  </p:stCondLst>
                                  <p:childTnLst>
                                    <p:set>
                                      <p:cBhvr>
                                        <p:cTn id="16" dur="1" fill="hold">
                                          <p:stCondLst>
                                            <p:cond delay="0"/>
                                          </p:stCondLst>
                                        </p:cTn>
                                        <p:tgtEl>
                                          <p:spTgt spid="9226">
                                            <p:txEl>
                                              <p:pRg st="0" end="0"/>
                                            </p:txEl>
                                          </p:spTgt>
                                        </p:tgtEl>
                                        <p:attrNameLst>
                                          <p:attrName>style.visibility</p:attrName>
                                        </p:attrNameLst>
                                      </p:cBhvr>
                                      <p:to>
                                        <p:strVal val="visible"/>
                                      </p:to>
                                    </p:set>
                                    <p:animEffect transition="in" filter="plus(in)">
                                      <p:cBhvr>
                                        <p:cTn id="17" dur="2000"/>
                                        <p:tgtEl>
                                          <p:spTgt spid="92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8596" name="Picture 4" descr="dinhhangkenhnhanth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533400"/>
            <a:ext cx="9829800" cy="4800600"/>
          </a:xfrm>
          <a:prstGeom prst="round2DiagRect">
            <a:avLst>
              <a:gd name="adj1" fmla="val 16667"/>
              <a:gd name="adj2" fmla="val 0"/>
            </a:avLst>
          </a:prstGeom>
          <a:ln w="88900" cap="sq">
            <a:solidFill>
              <a:srgbClr val="FD9E66"/>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8597" name="Rectangle 5"/>
          <p:cNvSpPr>
            <a:spLocks noChangeArrowheads="1"/>
          </p:cNvSpPr>
          <p:nvPr/>
        </p:nvSpPr>
        <p:spPr bwMode="auto">
          <a:xfrm>
            <a:off x="1295400" y="5486400"/>
            <a:ext cx="1066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p:cTn id="7" dur="1000" fill="hold"/>
                                        <p:tgtEl>
                                          <p:spTgt spid="238597"/>
                                        </p:tgtEl>
                                        <p:attrNameLst>
                                          <p:attrName>ppt_x</p:attrName>
                                        </p:attrNameLst>
                                      </p:cBhvr>
                                      <p:tavLst>
                                        <p:tav tm="0">
                                          <p:val>
                                            <p:strVal val="#ppt_x-.2"/>
                                          </p:val>
                                        </p:tav>
                                        <p:tav tm="100000">
                                          <p:val>
                                            <p:strVal val="#ppt_x"/>
                                          </p:val>
                                        </p:tav>
                                      </p:tavLst>
                                    </p:anim>
                                    <p:anim calcmode="lin" valueType="num">
                                      <p:cBhvr>
                                        <p:cTn id="8" dur="1000" fill="hold"/>
                                        <p:tgtEl>
                                          <p:spTgt spid="2385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962400" y="6006306"/>
            <a:ext cx="3733800" cy="484188"/>
          </a:xfrm>
        </p:spPr>
        <p:txBody>
          <a:bodyPr>
            <a:noAutofit/>
          </a:bodyPr>
          <a:lstStyle/>
          <a:p>
            <a:pPr eaLnBrk="1" hangingPunct="1">
              <a:defRPr/>
            </a:pP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Ngô</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Quyền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pic>
        <p:nvPicPr>
          <p:cNvPr id="239623" name="Picture 7" descr="ngoquy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513" r="17432"/>
          <a:stretch>
            <a:fillRect/>
          </a:stretch>
        </p:blipFill>
        <p:spPr bwMode="auto">
          <a:xfrm>
            <a:off x="2743200" y="609600"/>
            <a:ext cx="6172200" cy="5334000"/>
          </a:xfrm>
          <a:prstGeom prst="round2DiagRect">
            <a:avLst>
              <a:gd name="adj1" fmla="val 16667"/>
              <a:gd name="adj2" fmla="val 0"/>
            </a:avLst>
          </a:prstGeom>
          <a:ln w="9525">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9623"/>
                                        </p:tgtEl>
                                        <p:attrNameLst>
                                          <p:attrName>style.visibility</p:attrName>
                                        </p:attrNameLst>
                                      </p:cBhvr>
                                      <p:to>
                                        <p:strVal val="visible"/>
                                      </p:to>
                                    </p:set>
                                    <p:animEffect transition="in" filter="circle(in)">
                                      <p:cBhvr>
                                        <p:cTn id="7" dur="2000"/>
                                        <p:tgtEl>
                                          <p:spTgt spid="2396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39618"/>
                                        </p:tgtEl>
                                        <p:attrNameLst>
                                          <p:attrName>style.visibility</p:attrName>
                                        </p:attrNameLst>
                                      </p:cBhvr>
                                      <p:to>
                                        <p:strVal val="visible"/>
                                      </p:to>
                                    </p:set>
                                    <p:anim calcmode="lin" valueType="num">
                                      <p:cBhvr>
                                        <p:cTn id="12" dur="500" fill="hold"/>
                                        <p:tgtEl>
                                          <p:spTgt spid="239618"/>
                                        </p:tgtEl>
                                        <p:attrNameLst>
                                          <p:attrName>ppt_w</p:attrName>
                                        </p:attrNameLst>
                                      </p:cBhvr>
                                      <p:tavLst>
                                        <p:tav tm="0">
                                          <p:val>
                                            <p:fltVal val="0"/>
                                          </p:val>
                                        </p:tav>
                                        <p:tav tm="100000">
                                          <p:val>
                                            <p:strVal val="#ppt_w"/>
                                          </p:val>
                                        </p:tav>
                                      </p:tavLst>
                                    </p:anim>
                                    <p:anim calcmode="lin" valueType="num">
                                      <p:cBhvr>
                                        <p:cTn id="13" dur="500" fill="hold"/>
                                        <p:tgtEl>
                                          <p:spTgt spid="2396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Ngo%20Quyen1621105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7162800" cy="5358410"/>
          </a:xfrm>
          <a:prstGeom prst="round2DiagRect">
            <a:avLst>
              <a:gd name="adj1" fmla="val 16667"/>
              <a:gd name="adj2" fmla="val 0"/>
            </a:avLst>
          </a:prstGeom>
          <a:ln w="88900" cap="sq">
            <a:solidFill>
              <a:srgbClr val="FD9E66"/>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86200" y="1066800"/>
            <a:ext cx="4114800" cy="584775"/>
          </a:xfrm>
          <a:prstGeom prst="rect">
            <a:avLst/>
          </a:prstGeom>
          <a:solidFill>
            <a:schemeClr val="accent4">
              <a:lumMod val="20000"/>
              <a:lumOff val="80000"/>
            </a:schemeClr>
          </a:solid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Đường Ngô Quyền</a:t>
            </a:r>
            <a:endParaRPr lang="en-US" sz="3200" b="1">
              <a:latin typeface="Times New Roman" panose="02020603050405020304" pitchFamily="18" charset="0"/>
              <a:cs typeface="Times New Roman" panose="02020603050405020304" pitchFamily="18" charset="0"/>
            </a:endParaRPr>
          </a:p>
        </p:txBody>
      </p:sp>
    </p:spTree>
  </p:cSld>
  <p:clrMapOvr>
    <a:masterClrMapping/>
  </p:clrMapOvr>
  <p:transition spd="med" advTm="3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vang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7924800" cy="5943600"/>
          </a:xfrm>
          <a:prstGeom prst="round2DiagRect">
            <a:avLst>
              <a:gd name="adj1" fmla="val 16667"/>
              <a:gd name="adj2" fmla="val 0"/>
            </a:avLst>
          </a:prstGeom>
          <a:ln w="38100">
            <a:solidFill>
              <a:srgbClr val="FD9E66"/>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ircle(out)">
                                      <p:cBhvr>
                                        <p:cTn id="7" dur="5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2667" b="1">
                <a:solidFill>
                  <a:srgbClr val="002060"/>
                </a:solidFill>
                <a:latin typeface="Times New Roman" pitchFamily="18" charset="0"/>
                <a:cs typeface="Times New Roman" pitchFamily="18" charset="0"/>
              </a:rPr>
              <a:t>Biết nguyên nhân diễn ra trận Bạch Đằng</a:t>
            </a:r>
            <a:endParaRPr lang="vi-VN" sz="2667">
              <a:solidFill>
                <a:srgbClr val="002060"/>
              </a:solidFill>
              <a:latin typeface="Times New Roman" pitchFamily="18" charset="0"/>
              <a:cs typeface="Times New Roman"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76529"/>
            <a:ext cx="9144000" cy="533542"/>
          </a:xfrm>
          <a:prstGeom prst="rect">
            <a:avLst/>
          </a:prstGeom>
          <a:noFill/>
          <a:ln w="9525">
            <a:noFill/>
            <a:miter lim="800000"/>
            <a:headEnd/>
            <a:tailEnd/>
          </a:ln>
        </p:spPr>
        <p:txBody>
          <a:bodyPr lIns="121917" tIns="60959" rIns="121917" bIns="60959" anchor="ctr">
            <a:spAutoFit/>
          </a:bodyPr>
          <a:lstStyle/>
          <a:p>
            <a:pPr eaLnBrk="1" hangingPunct="1"/>
            <a:r>
              <a:rPr lang="en-US" sz="2667" b="1">
                <a:solidFill>
                  <a:srgbClr val="002060"/>
                </a:solidFill>
                <a:latin typeface="Times New Roman" panose="02020603050405020304" pitchFamily="18" charset="0"/>
                <a:cs typeface="Times New Roman" panose="02020603050405020304" pitchFamily="18" charset="0"/>
              </a:rPr>
              <a:t>Kể được diễn biến chính của trận Bạch Đằng</a:t>
            </a:r>
          </a:p>
        </p:txBody>
      </p:sp>
      <p:sp>
        <p:nvSpPr>
          <p:cNvPr id="9" name="Rectangle 8"/>
          <p:cNvSpPr/>
          <p:nvPr/>
        </p:nvSpPr>
        <p:spPr>
          <a:xfrm>
            <a:off x="4364868" y="403796"/>
            <a:ext cx="3413749" cy="677106"/>
          </a:xfrm>
          <a:prstGeom prst="rect">
            <a:avLst/>
          </a:prstGeom>
          <a:noFill/>
        </p:spPr>
        <p:txBody>
          <a:bodyPr wrap="non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Yêu cầu cần đạt</a:t>
            </a:r>
          </a:p>
        </p:txBody>
      </p:sp>
      <p:sp>
        <p:nvSpPr>
          <p:cNvPr id="37896" name="Rectangle 1"/>
          <p:cNvSpPr>
            <a:spLocks noChangeArrowheads="1"/>
          </p:cNvSpPr>
          <p:nvPr/>
        </p:nvSpPr>
        <p:spPr bwMode="auto">
          <a:xfrm>
            <a:off x="1691217" y="5054600"/>
            <a:ext cx="8940800" cy="913199"/>
          </a:xfrm>
          <a:prstGeom prst="rect">
            <a:avLst/>
          </a:prstGeom>
          <a:noFill/>
          <a:ln w="9525">
            <a:noFill/>
            <a:miter lim="800000"/>
            <a:headEnd/>
            <a:tailEnd/>
          </a:ln>
        </p:spPr>
        <p:txBody>
          <a:bodyPr anchor="ctr">
            <a:spAutoFit/>
          </a:bodyPr>
          <a:lstStyle/>
          <a:p>
            <a:r>
              <a:rPr lang="nl-NL" sz="2667"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48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6400" y="1290708"/>
            <a:ext cx="1071563" cy="107156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225" y="2731517"/>
            <a:ext cx="1071563" cy="1071563"/>
          </a:xfrm>
          <a:prstGeom prst="rect">
            <a:avLst/>
          </a:prstGeom>
        </p:spPr>
      </p:pic>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6235" y="4798722"/>
            <a:ext cx="1071563" cy="1071563"/>
          </a:xfrm>
          <a:prstGeom prst="rect">
            <a:avLst/>
          </a:prstGeom>
        </p:spPr>
      </p:pic>
    </p:spTree>
    <p:extLst>
      <p:ext uri="{BB962C8B-B14F-4D97-AF65-F5344CB8AC3E}">
        <p14:creationId xmlns:p14="http://schemas.microsoft.com/office/powerpoint/2010/main" val="33982778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43000" y="685800"/>
            <a:ext cx="9906000" cy="5029200"/>
          </a:xfrm>
          <a:prstGeom prst="rect">
            <a:avLst/>
          </a:prstGeom>
        </p:spPr>
        <p:txBody>
          <a:bodyPr/>
          <a:lstStyle/>
          <a:p>
            <a:pPr algn="just">
              <a:defRPr/>
            </a:pP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Nguyên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nhân</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của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cuộc</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khởi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nghĩa</a:t>
            </a:r>
            <a:r>
              <a:rPr lang="en-US" sz="3200" b="1" kern="0" dirty="0">
                <a:solidFill>
                  <a:srgbClr val="0000FF"/>
                </a:solidFill>
                <a:latin typeface="Times New Roman" pitchFamily="18" charset="0"/>
                <a:ea typeface="+mj-ea"/>
                <a:cs typeface="Times New Roman" pitchFamily="18" charset="0"/>
              </a:rPr>
              <a:t> Hai </a:t>
            </a:r>
            <a:r>
              <a:rPr lang="en-US" sz="3200" b="1" kern="0" dirty="0" err="1">
                <a:solidFill>
                  <a:srgbClr val="0000FF"/>
                </a:solidFill>
                <a:latin typeface="Times New Roman" pitchFamily="18" charset="0"/>
                <a:ea typeface="+mj-ea"/>
                <a:cs typeface="Times New Roman" pitchFamily="18" charset="0"/>
              </a:rPr>
              <a:t>Bà</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Trưng</a:t>
            </a:r>
            <a:r>
              <a:rPr lang="en-US" sz="3200" b="1" kern="0" dirty="0">
                <a:solidFill>
                  <a:srgbClr val="0000FF"/>
                </a:solidFill>
                <a:latin typeface="Times New Roman" pitchFamily="18" charset="0"/>
                <a:ea typeface="+mj-ea"/>
                <a:cs typeface="Times New Roman" pitchFamily="18" charset="0"/>
              </a:rPr>
              <a:t>?</a:t>
            </a:r>
          </a:p>
          <a:p>
            <a:pPr algn="just">
              <a:defRPr/>
            </a:pPr>
            <a:endParaRPr lang="en-US" sz="3200" b="1" kern="0" dirty="0">
              <a:solidFill>
                <a:srgbClr val="FF0000"/>
              </a:solidFill>
              <a:latin typeface="Times New Roman" pitchFamily="18" charset="0"/>
              <a:ea typeface="+mj-ea"/>
              <a:cs typeface="Times New Roman" pitchFamily="18" charset="0"/>
            </a:endParaRPr>
          </a:p>
          <a:p>
            <a:pPr algn="just">
              <a:defRPr/>
            </a:pPr>
            <a:r>
              <a:rPr lang="en-US" sz="3200" b="1" kern="0" dirty="0">
                <a:solidFill>
                  <a:srgbClr val="FF0000"/>
                </a:solidFill>
                <a:latin typeface="Times New Roman" pitchFamily="18" charset="0"/>
                <a:ea typeface="+mj-ea"/>
                <a:cs typeface="Times New Roman" pitchFamily="18" charset="0"/>
              </a:rPr>
              <a:t>=&gt; </a:t>
            </a:r>
            <a:r>
              <a:rPr lang="en-US" sz="3200" b="1" kern="0" dirty="0" err="1">
                <a:solidFill>
                  <a:srgbClr val="FF0000"/>
                </a:solidFill>
                <a:latin typeface="Times New Roman" pitchFamily="18" charset="0"/>
                <a:ea typeface="+mj-ea"/>
                <a:cs typeface="Times New Roman" pitchFamily="18" charset="0"/>
              </a:rPr>
              <a:t>Oán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hận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trước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ách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hộ</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của</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nhà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Hán</a:t>
            </a:r>
            <a:r>
              <a:rPr lang="en-US" sz="3200" b="1" kern="0" dirty="0">
                <a:solidFill>
                  <a:srgbClr val="FF0000"/>
                </a:solidFill>
                <a:latin typeface="Times New Roman" pitchFamily="18" charset="0"/>
                <a:ea typeface="+mj-ea"/>
                <a:cs typeface="Times New Roman" pitchFamily="18" charset="0"/>
              </a:rPr>
              <a:t>, Hai </a:t>
            </a:r>
            <a:r>
              <a:rPr lang="en-US" sz="3200" b="1" kern="0" dirty="0" err="1">
                <a:solidFill>
                  <a:srgbClr val="FF0000"/>
                </a:solidFill>
                <a:latin typeface="Times New Roman" pitchFamily="18" charset="0"/>
                <a:ea typeface="+mj-ea"/>
                <a:cs typeface="Times New Roman" pitchFamily="18" charset="0"/>
              </a:rPr>
              <a:t>Bà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Trưng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đã</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phất</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cờ</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khởi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nghĩa</a:t>
            </a:r>
            <a:r>
              <a:rPr lang="en-US" sz="3200" b="1" kern="0" dirty="0">
                <a:solidFill>
                  <a:srgbClr val="FF0000"/>
                </a:solidFill>
                <a:latin typeface="Times New Roman" pitchFamily="18" charset="0"/>
                <a:ea typeface="+mj-ea"/>
                <a:cs typeface="Times New Roman" pitchFamily="18" charset="0"/>
              </a:rPr>
              <a:t>.</a:t>
            </a:r>
          </a:p>
          <a:p>
            <a:pPr algn="just">
              <a:defRPr/>
            </a:pPr>
            <a:endParaRPr lang="en-US" sz="3200" b="1" kern="0" dirty="0">
              <a:solidFill>
                <a:srgbClr val="0000FF"/>
              </a:solidFill>
              <a:latin typeface="Times New Roman" pitchFamily="18" charset="0"/>
              <a:ea typeface="+mj-ea"/>
              <a:cs typeface="Times New Roman" pitchFamily="18" charset="0"/>
            </a:endParaRPr>
          </a:p>
          <a:p>
            <a:pPr algn="just">
              <a:defRPr/>
            </a:pPr>
            <a:r>
              <a:rPr lang="en-US" sz="3200" b="1" kern="0" dirty="0">
                <a:solidFill>
                  <a:srgbClr val="0000FF"/>
                </a:solidFill>
                <a:latin typeface="Times New Roman" pitchFamily="18" charset="0"/>
                <a:ea typeface="+mj-ea"/>
                <a:cs typeface="Times New Roman" pitchFamily="18" charset="0"/>
              </a:rPr>
              <a:t>- Ý </a:t>
            </a:r>
            <a:r>
              <a:rPr lang="en-US" sz="3200" b="1" kern="0" dirty="0" err="1">
                <a:solidFill>
                  <a:srgbClr val="0000FF"/>
                </a:solidFill>
                <a:latin typeface="Times New Roman" pitchFamily="18" charset="0"/>
                <a:ea typeface="+mj-ea"/>
                <a:cs typeface="Times New Roman" pitchFamily="18" charset="0"/>
              </a:rPr>
              <a:t>nghĩa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của</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cuộc</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khởi</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nghĩa</a:t>
            </a:r>
            <a:r>
              <a:rPr lang="en-US" sz="3200" b="1" kern="0" dirty="0">
                <a:solidFill>
                  <a:srgbClr val="0000FF"/>
                </a:solidFill>
                <a:latin typeface="Times New Roman" pitchFamily="18" charset="0"/>
                <a:ea typeface="+mj-ea"/>
                <a:cs typeface="Times New Roman" pitchFamily="18" charset="0"/>
              </a:rPr>
              <a:t> Hai </a:t>
            </a:r>
            <a:r>
              <a:rPr lang="en-US" sz="3200" b="1" kern="0" dirty="0" err="1">
                <a:solidFill>
                  <a:srgbClr val="0000FF"/>
                </a:solidFill>
                <a:latin typeface="Times New Roman" pitchFamily="18" charset="0"/>
                <a:ea typeface="+mj-ea"/>
                <a:cs typeface="Times New Roman" pitchFamily="18" charset="0"/>
              </a:rPr>
              <a:t>Bà</a:t>
            </a:r>
            <a:r>
              <a:rPr lang="en-US" sz="3200" b="1" kern="0" dirty="0">
                <a:solidFill>
                  <a:srgbClr val="0000FF"/>
                </a:solidFill>
                <a:latin typeface="Times New Roman" pitchFamily="18" charset="0"/>
                <a:ea typeface="+mj-ea"/>
                <a:cs typeface="Times New Roman" pitchFamily="18" charset="0"/>
              </a:rPr>
              <a:t> </a:t>
            </a:r>
            <a:r>
              <a:rPr lang="en-US" sz="3200" b="1" kern="0" dirty="0" err="1">
                <a:solidFill>
                  <a:srgbClr val="0000FF"/>
                </a:solidFill>
                <a:latin typeface="Times New Roman" pitchFamily="18" charset="0"/>
                <a:ea typeface="+mj-ea"/>
                <a:cs typeface="Times New Roman" pitchFamily="18" charset="0"/>
              </a:rPr>
              <a:t>Trưng</a:t>
            </a:r>
            <a:r>
              <a:rPr lang="en-US" sz="3200" b="1" kern="0" dirty="0">
                <a:solidFill>
                  <a:srgbClr val="0000FF"/>
                </a:solidFill>
                <a:latin typeface="Times New Roman" pitchFamily="18" charset="0"/>
                <a:ea typeface="+mj-ea"/>
                <a:cs typeface="Times New Roman" pitchFamily="18" charset="0"/>
              </a:rPr>
              <a:t>?</a:t>
            </a:r>
          </a:p>
          <a:p>
            <a:pPr algn="just">
              <a:defRPr/>
            </a:pPr>
            <a:endParaRPr lang="en-US" sz="3200" b="1" kern="0" dirty="0">
              <a:solidFill>
                <a:srgbClr val="FF0000"/>
              </a:solidFill>
              <a:latin typeface="Times New Roman" pitchFamily="18" charset="0"/>
              <a:ea typeface="+mj-ea"/>
              <a:cs typeface="Times New Roman" pitchFamily="18" charset="0"/>
            </a:endParaRPr>
          </a:p>
          <a:p>
            <a:pPr algn="just">
              <a:defRPr/>
            </a:pPr>
            <a:r>
              <a:rPr lang="en-US" sz="3200" b="1" kern="0" dirty="0">
                <a:solidFill>
                  <a:srgbClr val="FF0000"/>
                </a:solidFill>
                <a:latin typeface="Times New Roman" pitchFamily="18" charset="0"/>
                <a:ea typeface="+mj-ea"/>
                <a:cs typeface="Times New Roman" pitchFamily="18" charset="0"/>
              </a:rPr>
              <a:t>=&gt; </a:t>
            </a:r>
            <a:r>
              <a:rPr lang="en-US" sz="3200" b="1" kern="0" dirty="0" err="1">
                <a:solidFill>
                  <a:srgbClr val="FF0000"/>
                </a:solidFill>
                <a:latin typeface="Times New Roman" pitchFamily="18" charset="0"/>
                <a:ea typeface="+mj-ea"/>
                <a:cs typeface="Times New Roman" pitchFamily="18" charset="0"/>
              </a:rPr>
              <a:t>Sau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hơn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hai</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thế</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kỉ</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bị</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phong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kiến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phương</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Bắc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đô</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hộ</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đây</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là</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lần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đầu</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tiên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nhân</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dân</a:t>
            </a:r>
            <a:r>
              <a:rPr lang="en-US" sz="3200" b="1" kern="0" dirty="0">
                <a:solidFill>
                  <a:srgbClr val="FF0000"/>
                </a:solidFill>
                <a:latin typeface="Times New Roman" pitchFamily="18" charset="0"/>
                <a:ea typeface="+mj-ea"/>
                <a:cs typeface="Times New Roman" pitchFamily="18" charset="0"/>
              </a:rPr>
              <a:t> ta </a:t>
            </a:r>
            <a:r>
              <a:rPr lang="en-US" sz="3200" b="1" kern="0" dirty="0" err="1">
                <a:solidFill>
                  <a:srgbClr val="FF0000"/>
                </a:solidFill>
                <a:latin typeface="Times New Roman" pitchFamily="18" charset="0"/>
                <a:ea typeface="+mj-ea"/>
                <a:cs typeface="Times New Roman" pitchFamily="18" charset="0"/>
              </a:rPr>
              <a:t>đã</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giành</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được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độc</a:t>
            </a:r>
            <a:r>
              <a:rPr lang="en-US" sz="3200" b="1" kern="0"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pitchFamily="18" charset="0"/>
                <a:ea typeface="+mj-ea"/>
                <a:cs typeface="Times New Roman" pitchFamily="18" charset="0"/>
              </a:rPr>
              <a:t>lập</a:t>
            </a:r>
            <a:r>
              <a:rPr lang="en-US" sz="3200" b="1" kern="0" dirty="0">
                <a:solidFill>
                  <a:srgbClr val="FF0000"/>
                </a:solidFill>
                <a:latin typeface="Times New Roman" pitchFamily="18" charset="0"/>
                <a:ea typeface="+mj-ea"/>
                <a:cs typeface="Times New Roman" pitchFamily="18" charset="0"/>
              </a:rPr>
              <a:t>.</a:t>
            </a:r>
          </a:p>
        </p:txBody>
      </p:sp>
    </p:spTree>
    <p:extLst>
      <p:ext uri="{BB962C8B-B14F-4D97-AF65-F5344CB8AC3E}">
        <p14:creationId xmlns:p14="http://schemas.microsoft.com/office/powerpoint/2010/main" val="36160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133" y="482601"/>
            <a:ext cx="4258538" cy="1025987"/>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67"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VẬN DỤNG</a:t>
            </a:r>
          </a:p>
        </p:txBody>
      </p:sp>
      <p:sp>
        <p:nvSpPr>
          <p:cNvPr id="5" name="Rectangle 1"/>
          <p:cNvSpPr>
            <a:spLocks noChangeArrowheads="1"/>
          </p:cNvSpPr>
          <p:nvPr/>
        </p:nvSpPr>
        <p:spPr bwMode="auto">
          <a:xfrm>
            <a:off x="1578429" y="3174751"/>
            <a:ext cx="9347200" cy="98488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defTabSz="1219170" eaLnBrk="1" hangingPunct="1"/>
            <a:r>
              <a:rPr lang="nl-NL" sz="2800" b="1">
                <a:solidFill>
                  <a:srgbClr val="FF0000"/>
                </a:solidFill>
                <a:latin typeface="Times New Roman" pitchFamily="18" charset="0"/>
                <a:ea typeface="Times New Roman" pitchFamily="18" charset="0"/>
                <a:cs typeface="Times New Roman" pitchFamily="18" charset="0"/>
              </a:rPr>
              <a:t>- Chiến thắng Bạch Đằng có ý nghĩa như thế nào đối với nước ta lúc bấy giờ?</a:t>
            </a:r>
            <a:endParaRPr lang="en-US" sz="2800" b="1">
              <a:solidFill>
                <a:srgbClr val="FF0000"/>
              </a:solidFill>
            </a:endParaRPr>
          </a:p>
        </p:txBody>
      </p:sp>
      <p:sp>
        <p:nvSpPr>
          <p:cNvPr id="9" name="Rectangle 1"/>
          <p:cNvSpPr>
            <a:spLocks noChangeArrowheads="1"/>
          </p:cNvSpPr>
          <p:nvPr/>
        </p:nvSpPr>
        <p:spPr bwMode="auto">
          <a:xfrm>
            <a:off x="1600200" y="1877924"/>
            <a:ext cx="9347200" cy="55399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defTabSz="1219170" eaLnBrk="1" hangingPunct="1"/>
            <a:r>
              <a:rPr lang="nl-NL" sz="2800" b="1" dirty="0">
                <a:solidFill>
                  <a:srgbClr val="FF0000"/>
                </a:solidFill>
                <a:latin typeface="Times New Roman" pitchFamily="18" charset="0"/>
                <a:ea typeface="Times New Roman" pitchFamily="18" charset="0"/>
                <a:cs typeface="Times New Roman" pitchFamily="18" charset="0"/>
              </a:rPr>
              <a:t>- Nguyên nhân của trận Bạch Đằng</a:t>
            </a:r>
            <a:endParaRPr lang="en-US" sz="2800" b="1" dirty="0">
              <a:solidFill>
                <a:srgbClr val="FF0000"/>
              </a:solidFill>
            </a:endParaRPr>
          </a:p>
        </p:txBody>
      </p:sp>
      <p:sp>
        <p:nvSpPr>
          <p:cNvPr id="2" name="Rectangle 1"/>
          <p:cNvSpPr/>
          <p:nvPr/>
        </p:nvSpPr>
        <p:spPr>
          <a:xfrm>
            <a:off x="1633702" y="2481045"/>
            <a:ext cx="8915400" cy="523220"/>
          </a:xfrm>
          <a:prstGeom prst="rect">
            <a:avLst/>
          </a:prstGeom>
        </p:spPr>
        <p:txBody>
          <a:bodyPr wrap="square">
            <a:spAutoFit/>
          </a:bodyPr>
          <a:lstStyle/>
          <a:p>
            <a:r>
              <a:rPr lang="en-US" sz="2800" b="1" kern="0">
                <a:solidFill>
                  <a:srgbClr val="0000FF"/>
                </a:solidFill>
                <a:latin typeface="Times New Roman" pitchFamily="18" charset="0"/>
                <a:cs typeface="Times New Roman" pitchFamily="18" charset="0"/>
              </a:rPr>
              <a:t>=&gt; Quân Nam Hán kéo sang đánh nước ta.</a:t>
            </a:r>
            <a:endParaRPr lang="en-US" sz="2800"/>
          </a:p>
        </p:txBody>
      </p:sp>
      <p:sp>
        <p:nvSpPr>
          <p:cNvPr id="3" name="Rectangle 2"/>
          <p:cNvSpPr/>
          <p:nvPr/>
        </p:nvSpPr>
        <p:spPr>
          <a:xfrm>
            <a:off x="1636486" y="4253176"/>
            <a:ext cx="9042400" cy="1815882"/>
          </a:xfrm>
          <a:prstGeom prst="rect">
            <a:avLst/>
          </a:prstGeom>
        </p:spPr>
        <p:txBody>
          <a:bodyPr wrap="square">
            <a:spAutoFit/>
          </a:bodyPr>
          <a:lstStyle/>
          <a:p>
            <a:pPr marL="0" marR="0" algn="just">
              <a:spcBef>
                <a:spcPts val="0"/>
              </a:spcBef>
              <a:spcAft>
                <a:spcPts val="0"/>
              </a:spcAft>
            </a:pPr>
            <a:r>
              <a:rPr lang="en-US" sz="2800" b="1">
                <a:solidFill>
                  <a:srgbClr val="0000FF"/>
                </a:solidFill>
                <a:latin typeface="Times New Roman" panose="02020603050405020304" pitchFamily="18" charset="0"/>
                <a:ea typeface="Times New Roman" panose="02020603050405020304" pitchFamily="18" charset="0"/>
              </a:rPr>
              <a:t>=&gt; </a:t>
            </a:r>
            <a:r>
              <a:rPr lang="en-US" sz="2800" b="1">
                <a:solidFill>
                  <a:srgbClr val="0000FF"/>
                </a:solidFill>
                <a:effectLst/>
                <a:latin typeface="Times New Roman" panose="02020603050405020304" pitchFamily="18" charset="0"/>
                <a:ea typeface="Times New Roman" panose="02020603050405020304" pitchFamily="18" charset="0"/>
              </a:rPr>
              <a:t>Chiến thắng Bạch Đằng  và việc Ngô Quyền lên ngôi vua đã kết thúc hoàn toàn thời kì đô hộ của phong kiến phương Bắc  và mở đầu cho thời kì độc lập lâu dài của nước ta.</a:t>
            </a:r>
            <a:endParaRPr lang="en-US" sz="2800" b="1">
              <a:solidFill>
                <a:srgbClr val="0000FF"/>
              </a:solidFill>
            </a:endParaRPr>
          </a:p>
        </p:txBody>
      </p:sp>
    </p:spTree>
    <p:extLst>
      <p:ext uri="{BB962C8B-B14F-4D97-AF65-F5344CB8AC3E}">
        <p14:creationId xmlns:p14="http://schemas.microsoft.com/office/powerpoint/2010/main" val="379368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2" descr="https://encrypted-tbn0.gstatic.com/images?q=tbn:ANd9GcS6ps_4f-eKUw0YYIqlH7vqLOPmdHKQi1qYXQ&amp;usqp=CAU"/>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62400" y="685801"/>
            <a:ext cx="4042132"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SAU</a:t>
            </a:r>
          </a:p>
        </p:txBody>
      </p:sp>
      <p:sp>
        <p:nvSpPr>
          <p:cNvPr id="5" name="Rectangle 1"/>
          <p:cNvSpPr>
            <a:spLocks noChangeArrowheads="1"/>
          </p:cNvSpPr>
          <p:nvPr/>
        </p:nvSpPr>
        <p:spPr bwMode="auto">
          <a:xfrm>
            <a:off x="1524000" y="3225800"/>
            <a:ext cx="9347200"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defTabSz="1219170" eaLnBrk="1" hangingPunct="1"/>
            <a:r>
              <a:rPr lang="en-US" sz="3200" b="1">
                <a:solidFill>
                  <a:srgbClr val="FF0000"/>
                </a:solidFill>
                <a:latin typeface="Times New Roman" pitchFamily="18" charset="0"/>
                <a:cs typeface="Times New Roman" pitchFamily="18" charset="0"/>
              </a:rPr>
              <a:t>Đinh Bộ Lĩnh dẹp loạn 12 sứ quân</a:t>
            </a:r>
            <a:endParaRPr lang="nl-NL" sz="4267"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8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2"/>
          <a:stretch>
            <a:fillRect/>
          </a:stretch>
        </p:blipFill>
        <p:spPr>
          <a:xfrm>
            <a:off x="1524001" y="1092200"/>
            <a:ext cx="9059404" cy="4673600"/>
          </a:xfrm>
          <a:prstGeom prst="rect">
            <a:avLst/>
          </a:prstGeom>
        </p:spPr>
      </p:pic>
    </p:spTree>
    <p:extLst>
      <p:ext uri="{BB962C8B-B14F-4D97-AF65-F5344CB8AC3E}">
        <p14:creationId xmlns:p14="http://schemas.microsoft.com/office/powerpoint/2010/main" val="3957810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219200" y="228600"/>
            <a:ext cx="9550400" cy="98488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defTabSz="1219170" eaLnBrk="1" hangingPunct="1"/>
            <a:r>
              <a:rPr lang="en-US" sz="2800" b="1" smtClean="0">
                <a:solidFill>
                  <a:srgbClr val="0000CC"/>
                </a:solidFill>
                <a:latin typeface="Times New Roman" pitchFamily="18" charset="0"/>
                <a:cs typeface="Times New Roman" pitchFamily="18" charset="0"/>
              </a:rPr>
              <a:t>Lịch sử</a:t>
            </a:r>
          </a:p>
          <a:p>
            <a:pPr algn="ctr" defTabSz="1219170" eaLnBrk="1" hangingPunct="1"/>
            <a:r>
              <a:rPr lang="en-US" sz="2800" b="1" smtClean="0">
                <a:solidFill>
                  <a:srgbClr val="0000CC"/>
                </a:solidFill>
                <a:latin typeface="Times New Roman" pitchFamily="18" charset="0"/>
                <a:cs typeface="Times New Roman" pitchFamily="18" charset="0"/>
              </a:rPr>
              <a:t>Chiến </a:t>
            </a:r>
            <a:r>
              <a:rPr lang="en-US" sz="2800" b="1" dirty="0" err="1">
                <a:solidFill>
                  <a:srgbClr val="0000CC"/>
                </a:solidFill>
                <a:latin typeface="Times New Roman" pitchFamily="18" charset="0"/>
                <a:cs typeface="Times New Roman" pitchFamily="18" charset="0"/>
              </a:rPr>
              <a:t>thắng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Bạch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Đằng</a:t>
            </a:r>
            <a:r>
              <a:rPr lang="en-US" sz="2800" b="1" dirty="0">
                <a:solidFill>
                  <a:srgbClr val="0000CC"/>
                </a:solidFill>
                <a:latin typeface="Times New Roman" pitchFamily="18" charset="0"/>
                <a:cs typeface="Times New Roman" pitchFamily="18" charset="0"/>
              </a:rPr>
              <a:t> do </a:t>
            </a:r>
            <a:r>
              <a:rPr lang="en-US" sz="2800" b="1" dirty="0" err="1">
                <a:solidFill>
                  <a:srgbClr val="0000CC"/>
                </a:solidFill>
                <a:latin typeface="Times New Roman" pitchFamily="18" charset="0"/>
                <a:cs typeface="Times New Roman" pitchFamily="18" charset="0"/>
              </a:rPr>
              <a:t>Ngô</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Quyền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lãnh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đạo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938)</a:t>
            </a:r>
          </a:p>
        </p:txBody>
      </p:sp>
      <p:sp>
        <p:nvSpPr>
          <p:cNvPr id="8" name="Rectangle 7"/>
          <p:cNvSpPr/>
          <p:nvPr/>
        </p:nvSpPr>
        <p:spPr>
          <a:xfrm>
            <a:off x="228600" y="1164134"/>
            <a:ext cx="12115800" cy="5693866"/>
          </a:xfrm>
          <a:prstGeom prst="rect">
            <a:avLst/>
          </a:prstGeom>
        </p:spPr>
        <p:txBody>
          <a:bodyPr wrap="square">
            <a:spAutoFit/>
          </a:bodyPr>
          <a:lstStyle/>
          <a:p>
            <a:pPr marL="0" marR="0" algn="just">
              <a:spcBef>
                <a:spcPts val="0"/>
              </a:spcBef>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Vài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nét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Quyền</a:t>
            </a:r>
            <a:r>
              <a:rPr lang="en-US" sz="2800" b="1" dirty="0">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Quê</a:t>
            </a:r>
            <a:r>
              <a:rPr lang="en-US" sz="2800" b="1" dirty="0">
                <a:latin typeface="Times New Roman" panose="02020603050405020304" pitchFamily="18" charset="0"/>
                <a:ea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rPr>
              <a:t>xã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Đường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Lâm</a:t>
            </a:r>
            <a:endParaRPr lang="en-US" sz="28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rPr>
              <a:t>rể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Dương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Nghệ</a:t>
            </a:r>
            <a:endParaRPr lang="en-US" sz="2800" b="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endParaRPr lang="en-US" sz="28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Kiều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Tiễn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Dương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Nghệ</a:t>
            </a:r>
            <a:r>
              <a:rPr lang="en-US" sz="2800" b="1" dirty="0">
                <a:latin typeface="Times New Roman" panose="02020603050405020304" pitchFamily="18" charset="0"/>
                <a:ea typeface="Times New Roman" panose="02020603050405020304" pitchFamily="18" charset="0"/>
              </a:rPr>
              <a:t> và </a:t>
            </a:r>
            <a:r>
              <a:rPr lang="en-US" sz="2800" b="1" dirty="0" err="1">
                <a:latin typeface="Times New Roman" panose="02020603050405020304" pitchFamily="18" charset="0"/>
                <a:ea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cứu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nhà</a:t>
            </a:r>
            <a:r>
              <a:rPr lang="en-US" sz="2800" b="1" dirty="0">
                <a:latin typeface="Times New Roman" panose="02020603050405020304" pitchFamily="18" charset="0"/>
                <a:ea typeface="Times New Roman" panose="02020603050405020304" pitchFamily="18" charset="0"/>
              </a:rPr>
              <a:t> Nam </a:t>
            </a:r>
            <a:r>
              <a:rPr lang="en-US" sz="2800" b="1" dirty="0" err="1">
                <a:latin typeface="Times New Roman" panose="02020603050405020304" pitchFamily="18" charset="0"/>
                <a:ea typeface="Times New Roman" panose="02020603050405020304" pitchFamily="18" charset="0"/>
              </a:rPr>
              <a:t>Hán</a:t>
            </a:r>
            <a:endParaRPr lang="en-US" sz="28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Ngô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Quyền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Tiễn</a:t>
            </a:r>
            <a:r>
              <a:rPr lang="en-US" sz="2800" b="1" dirty="0">
                <a:latin typeface="Times New Roman" panose="02020603050405020304" pitchFamily="18" charset="0"/>
                <a:ea typeface="Times New Roman" panose="02020603050405020304" pitchFamily="18" charset="0"/>
              </a:rPr>
              <a:t> và </a:t>
            </a:r>
            <a:r>
              <a:rPr lang="en-US" sz="2800" b="1" dirty="0" err="1">
                <a:latin typeface="Times New Roman" panose="02020603050405020304" pitchFamily="18" charset="0"/>
                <a:ea typeface="Times New Roman" panose="02020603050405020304" pitchFamily="18" charset="0"/>
              </a:rPr>
              <a:t>chuẩn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đón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quân</a:t>
            </a:r>
            <a:r>
              <a:rPr lang="en-US" sz="2800" b="1" dirty="0">
                <a:latin typeface="Times New Roman" panose="02020603050405020304" pitchFamily="18" charset="0"/>
                <a:ea typeface="Times New Roman" panose="02020603050405020304" pitchFamily="18" charset="0"/>
              </a:rPr>
              <a:t> Nam </a:t>
            </a:r>
            <a:r>
              <a:rPr lang="en-US" sz="2800" b="1" dirty="0" err="1">
                <a:latin typeface="Times New Roman" panose="02020603050405020304" pitchFamily="18" charset="0"/>
                <a:ea typeface="Times New Roman" panose="02020603050405020304" pitchFamily="18" charset="0"/>
              </a:rPr>
              <a:t>Hán</a:t>
            </a:r>
            <a:endParaRPr lang="en-US" sz="2800" b="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Diễn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biến</a:t>
            </a:r>
            <a:endParaRPr lang="en-US" sz="28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Ngô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Quyền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chỉ</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huy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quân</a:t>
            </a:r>
            <a:r>
              <a:rPr lang="en-US" sz="2800" b="1" dirty="0">
                <a:latin typeface="Times New Roman" panose="02020603050405020304" pitchFamily="18" charset="0"/>
                <a:ea typeface="Times New Roman" panose="02020603050405020304" pitchFamily="18" charset="0"/>
              </a:rPr>
              <a:t> ta, </a:t>
            </a:r>
            <a:r>
              <a:rPr lang="en-US" sz="2800" b="1" dirty="0" err="1">
                <a:latin typeface="Times New Roman" panose="02020603050405020304" pitchFamily="18" charset="0"/>
                <a:ea typeface="Times New Roman" panose="02020603050405020304" pitchFamily="18" charset="0"/>
              </a:rPr>
              <a:t>lợi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dụng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thuỷ</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xuống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sông</a:t>
            </a:r>
            <a:r>
              <a:rPr lang="en-US" sz="2800" b="1" dirty="0">
                <a:latin typeface="Times New Roman" panose="02020603050405020304" pitchFamily="18" charset="0"/>
                <a:ea typeface="Times New Roman" panose="02020603050405020304" pitchFamily="18" charset="0"/>
              </a:rPr>
              <a:t> BĐ </a:t>
            </a:r>
            <a:r>
              <a:rPr lang="en-US" sz="2800" b="1" dirty="0" err="1">
                <a:latin typeface="Times New Roman" panose="02020603050405020304" pitchFamily="18" charset="0"/>
                <a:ea typeface="Times New Roman" panose="02020603050405020304" pitchFamily="18" charset="0"/>
              </a:rPr>
              <a:t>nhử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cọc</a:t>
            </a:r>
            <a:r>
              <a:rPr lang="en-US" sz="2800" b="1" dirty="0">
                <a:latin typeface="Times New Roman" panose="02020603050405020304" pitchFamily="18" charset="0"/>
                <a:ea typeface="Times New Roman" panose="02020603050405020304" pitchFamily="18" charset="0"/>
              </a:rPr>
              <a:t> và </a:t>
            </a:r>
            <a:r>
              <a:rPr lang="en-US" sz="2800" b="1" dirty="0" err="1">
                <a:latin typeface="Times New Roman" panose="02020603050405020304" pitchFamily="18" charset="0"/>
                <a:ea typeface="Times New Roman" panose="02020603050405020304" pitchFamily="18" charset="0"/>
              </a:rPr>
              <a:t>tiêu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địch</a:t>
            </a:r>
            <a:endParaRPr lang="en-US" sz="2800" b="1" dirty="0">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b="1" dirty="0">
                <a:latin typeface="Times New Roman" panose="02020603050405020304" pitchFamily="18" charset="0"/>
                <a:ea typeface="Times New Roman" panose="02020603050405020304" pitchFamily="18" charset="0"/>
              </a:rPr>
              <a:t> 4. Ý </a:t>
            </a:r>
            <a:r>
              <a:rPr lang="en-US" sz="2800" b="1" dirty="0" err="1">
                <a:latin typeface="Times New Roman" panose="02020603050405020304" pitchFamily="18" charset="0"/>
                <a:ea typeface="Times New Roman" panose="02020603050405020304" pitchFamily="18" charset="0"/>
              </a:rPr>
              <a:t>nghĩa</a:t>
            </a:r>
            <a:endParaRPr lang="en-US" sz="2800" b="1" dirty="0">
              <a:latin typeface="Times New Roman" panose="02020603050405020304" pitchFamily="18" charset="0"/>
              <a:ea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rPr>
              <a:t>     +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thúc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rPr>
              <a:t> ta </a:t>
            </a:r>
            <a:r>
              <a:rPr lang="en-US" sz="2800" b="1" dirty="0" err="1">
                <a:latin typeface="Times New Roman" panose="02020603050405020304" pitchFamily="18" charset="0"/>
                <a:ea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phương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Bắc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hộ</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mở</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lập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tộc</a:t>
            </a:r>
            <a:endParaRPr lang="en-US" sz="2800" b="1" dirty="0"/>
          </a:p>
        </p:txBody>
      </p:sp>
    </p:spTree>
    <p:extLst>
      <p:ext uri="{BB962C8B-B14F-4D97-AF65-F5344CB8AC3E}">
        <p14:creationId xmlns:p14="http://schemas.microsoft.com/office/powerpoint/2010/main" val="2084303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descr="Pictur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533400" y="1831776"/>
            <a:ext cx="10820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4000" b="1" err="1">
                <a:latin typeface="Times New Roman" panose="02020603050405020304" pitchFamily="18" charset="0"/>
                <a:cs typeface="Times New Roman" panose="02020603050405020304" pitchFamily="18" charset="0"/>
              </a:rPr>
              <a:t>Lịch</a:t>
            </a:r>
            <a:r>
              <a:rPr lang="en-US" sz="4000" b="1">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sử</a:t>
            </a:r>
            <a:endParaRPr lang="en-US" sz="40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sz="4000" b="1" dirty="0" err="1">
                <a:solidFill>
                  <a:srgbClr val="FF0000"/>
                </a:solidFill>
                <a:latin typeface="Times New Roman" panose="02020603050405020304" pitchFamily="18" charset="0"/>
                <a:cs typeface="Times New Roman" panose="02020603050405020304" pitchFamily="18" charset="0"/>
              </a:rPr>
              <a:t>Chiến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Đằng</a:t>
            </a:r>
            <a:r>
              <a:rPr lang="en-US" sz="4000" b="1" dirty="0">
                <a:solidFill>
                  <a:srgbClr val="FF0000"/>
                </a:solidFill>
                <a:latin typeface="Times New Roman" panose="02020603050405020304" pitchFamily="18" charset="0"/>
                <a:cs typeface="Times New Roman" panose="02020603050405020304" pitchFamily="18" charset="0"/>
              </a:rPr>
              <a:t> do </a:t>
            </a:r>
            <a:r>
              <a:rPr lang="en-US" sz="4000" b="1" dirty="0" err="1">
                <a:solidFill>
                  <a:srgbClr val="FF0000"/>
                </a:solidFill>
                <a:latin typeface="Times New Roman" panose="02020603050405020304" pitchFamily="18" charset="0"/>
                <a:cs typeface="Times New Roman" panose="02020603050405020304" pitchFamily="18" charset="0"/>
              </a:rPr>
              <a:t>Ngô</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Quyền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lãnh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đạo</a:t>
            </a:r>
            <a:r>
              <a:rPr lang="en-US" sz="4000" b="1" dirty="0">
                <a:solidFill>
                  <a:srgbClr val="FF0000"/>
                </a:solidFill>
                <a:latin typeface="Times New Roman" panose="02020603050405020304" pitchFamily="18" charset="0"/>
                <a:cs typeface="Times New Roman" panose="02020603050405020304" pitchFamily="18" charset="0"/>
              </a:rPr>
              <a:t> </a:t>
            </a:r>
          </a:p>
          <a:p>
            <a:pPr algn="ctr">
              <a:spcBef>
                <a:spcPct val="0"/>
              </a:spcBef>
              <a:buFontTx/>
              <a:buNone/>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Năm</a:t>
            </a:r>
            <a:r>
              <a:rPr lang="en-US" sz="4000" b="1" dirty="0">
                <a:solidFill>
                  <a:srgbClr val="FF0000"/>
                </a:solidFill>
                <a:latin typeface="Times New Roman" panose="02020603050405020304" pitchFamily="18" charset="0"/>
                <a:cs typeface="Times New Roman" panose="02020603050405020304" pitchFamily="18" charset="0"/>
              </a:rPr>
              <a:t> 938)</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834076"/>
      </p:ext>
    </p:extLst>
  </p:cSld>
  <p:clrMapOvr>
    <a:masterClrMapping/>
  </p:clrMapOvr>
  <p:transition>
    <p:wheel spokes="8"/>
    <p:sndAc>
      <p:stSnd>
        <p:snd r:embed="rId2" name="bomb.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3"/>
          <p:cNvSpPr/>
          <p:nvPr/>
        </p:nvSpPr>
        <p:spPr>
          <a:xfrm>
            <a:off x="1488017" y="1219200"/>
            <a:ext cx="9347200" cy="129540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eaLnBrk="1" hangingPunct="1">
              <a:defRPr/>
            </a:pPr>
            <a:r>
              <a:rPr lang="en-US" sz="3200" b="1" dirty="0" err="1">
                <a:solidFill>
                  <a:srgbClr val="002060"/>
                </a:solidFill>
                <a:latin typeface="Times New Roman" pitchFamily="18" charset="0"/>
                <a:cs typeface="Times New Roman" pitchFamily="18" charset="0"/>
              </a:rPr>
              <a:t>Biết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diễn</a:t>
            </a:r>
            <a:r>
              <a:rPr lang="en-US" sz="3200" b="1" dirty="0">
                <a:solidFill>
                  <a:srgbClr val="002060"/>
                </a:solidFill>
                <a:latin typeface="Times New Roman" pitchFamily="18" charset="0"/>
                <a:cs typeface="Times New Roman" pitchFamily="18" charset="0"/>
              </a:rPr>
              <a:t> ra </a:t>
            </a:r>
            <a:r>
              <a:rPr lang="en-US" sz="3200" b="1" dirty="0" err="1">
                <a:solidFill>
                  <a:srgbClr val="002060"/>
                </a:solidFill>
                <a:latin typeface="Times New Roman" pitchFamily="18" charset="0"/>
                <a:cs typeface="Times New Roman" pitchFamily="18" charset="0"/>
              </a:rPr>
              <a:t>trận</a:t>
            </a:r>
            <a:r>
              <a:rPr lang="en-US" sz="3200" b="1" dirty="0">
                <a:solidFill>
                  <a:srgbClr val="002060"/>
                </a:solidFill>
                <a:latin typeface="Times New Roman" pitchFamily="18" charset="0"/>
                <a:cs typeface="Times New Roman" pitchFamily="18" charset="0"/>
              </a:rPr>
              <a:t> </a:t>
            </a:r>
            <a:r>
              <a:rPr lang="en-US" sz="3200" b="1" err="1">
                <a:solidFill>
                  <a:srgbClr val="002060"/>
                </a:solidFill>
                <a:latin typeface="Times New Roman" pitchFamily="18" charset="0"/>
                <a:cs typeface="Times New Roman" pitchFamily="18" charset="0"/>
              </a:rPr>
              <a:t>Bạch</a:t>
            </a:r>
            <a:r>
              <a:rPr lang="en-US" sz="3200" b="1">
                <a:solidFill>
                  <a:srgbClr val="002060"/>
                </a:solidFill>
                <a:latin typeface="Times New Roman" pitchFamily="18" charset="0"/>
                <a:cs typeface="Times New Roman" pitchFamily="18" charset="0"/>
              </a:rPr>
              <a:t> </a:t>
            </a:r>
            <a:r>
              <a:rPr lang="en-US" sz="3200" b="1" smtClean="0">
                <a:solidFill>
                  <a:srgbClr val="002060"/>
                </a:solidFill>
                <a:latin typeface="Times New Roman" pitchFamily="18" charset="0"/>
                <a:cs typeface="Times New Roman" pitchFamily="18" charset="0"/>
              </a:rPr>
              <a:t>Đằng.</a:t>
            </a:r>
            <a:endParaRPr lang="vi-VN" sz="3200" dirty="0">
              <a:solidFill>
                <a:srgbClr val="002060"/>
              </a:solidFill>
              <a:latin typeface="Times New Roman" pitchFamily="18" charset="0"/>
              <a:cs typeface="Times New Roman" pitchFamily="18" charset="0"/>
            </a:endParaRPr>
          </a:p>
        </p:txBody>
      </p:sp>
      <p:sp>
        <p:nvSpPr>
          <p:cNvPr id="18" name="Rectangle: Rounded Corners 22"/>
          <p:cNvSpPr/>
          <p:nvPr/>
        </p:nvSpPr>
        <p:spPr>
          <a:xfrm>
            <a:off x="1422400" y="2819400"/>
            <a:ext cx="9448800" cy="144780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i="1">
                <a:solidFill>
                  <a:srgbClr val="FF0000"/>
                </a:solidFill>
                <a:latin typeface="Times New Roman" panose="02020603050405020304" pitchFamily="18" charset="0"/>
                <a:cs typeface="Times New Roman" panose="02020603050405020304" pitchFamily="18" charset="0"/>
              </a:rPr>
              <a:t> </a:t>
            </a:r>
            <a:endParaRPr lang="vi-VN" i="1" dirty="0">
              <a:solidFill>
                <a:srgbClr val="FF0000"/>
              </a:solidFill>
              <a:latin typeface="Times New Roman" panose="02020603050405020304" pitchFamily="18" charset="0"/>
              <a:cs typeface="Times New Roman" panose="02020603050405020304" pitchFamily="18" charset="0"/>
            </a:endParaRPr>
          </a:p>
        </p:txBody>
      </p:sp>
      <p:sp>
        <p:nvSpPr>
          <p:cNvPr id="23" name="Rectangle: Rounded Corners 29"/>
          <p:cNvSpPr/>
          <p:nvPr/>
        </p:nvSpPr>
        <p:spPr>
          <a:xfrm>
            <a:off x="1422400" y="4876801"/>
            <a:ext cx="9448800" cy="1299634"/>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defRPr/>
            </a:pPr>
            <a:r>
              <a:rPr lang="en-US">
                <a:solidFill>
                  <a:srgbClr val="FF0000"/>
                </a:solidFill>
                <a:latin typeface="Times New Roman" panose="02020603050405020304" pitchFamily="18" charset="0"/>
                <a:cs typeface="Times New Roman" panose="02020603050405020304" pitchFamily="18" charset="0"/>
              </a:rPr>
              <a:t> </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7893" name="Rectangle 2"/>
          <p:cNvSpPr>
            <a:spLocks noChangeArrowheads="1"/>
          </p:cNvSpPr>
          <p:nvPr/>
        </p:nvSpPr>
        <p:spPr bwMode="auto">
          <a:xfrm>
            <a:off x="1727200" y="3235525"/>
            <a:ext cx="9144000" cy="615551"/>
          </a:xfrm>
          <a:prstGeom prst="rect">
            <a:avLst/>
          </a:prstGeom>
          <a:noFill/>
          <a:ln w="9525">
            <a:noFill/>
            <a:miter lim="800000"/>
            <a:headEnd/>
            <a:tailEnd/>
          </a:ln>
        </p:spPr>
        <p:txBody>
          <a:bodyPr lIns="121917" tIns="60959" rIns="121917" bIns="60959" anchor="ctr">
            <a:spAutoFit/>
          </a:bodyPr>
          <a:lstStyle/>
          <a:p>
            <a:pPr eaLnBrk="1" hangingPunct="1"/>
            <a:r>
              <a:rPr lang="en-US" sz="3200" b="1">
                <a:solidFill>
                  <a:srgbClr val="002060"/>
                </a:solidFill>
                <a:latin typeface="Times New Roman" panose="02020603050405020304" pitchFamily="18" charset="0"/>
                <a:cs typeface="Times New Roman" panose="02020603050405020304" pitchFamily="18" charset="0"/>
              </a:rPr>
              <a:t>Kể được diễn biến chính của trận Bạch </a:t>
            </a:r>
            <a:r>
              <a:rPr lang="en-US" sz="3200" b="1" smtClean="0">
                <a:solidFill>
                  <a:srgbClr val="002060"/>
                </a:solidFill>
                <a:latin typeface="Times New Roman" panose="02020603050405020304" pitchFamily="18" charset="0"/>
                <a:cs typeface="Times New Roman" panose="02020603050405020304" pitchFamily="18" charset="0"/>
              </a:rPr>
              <a:t>Đằng.</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961169" y="272476"/>
            <a:ext cx="4269662" cy="738662"/>
          </a:xfrm>
          <a:prstGeom prst="rect">
            <a:avLst/>
          </a:prstGeom>
          <a:noFill/>
        </p:spPr>
        <p:txBody>
          <a:bodyPr wrap="square" lIns="121917" tIns="60959" rIns="121917" bIns="6095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Yêu</a:t>
            </a:r>
            <a:r>
              <a:rPr lang="en-US" sz="40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40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cầu</a:t>
            </a:r>
            <a:r>
              <a:rPr lang="en-US" sz="40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40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cần</a:t>
            </a:r>
            <a:r>
              <a:rPr lang="en-US" sz="40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40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đạt</a:t>
            </a:r>
            <a:endParaRPr lang="en-US" sz="40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7896" name="Rectangle 1"/>
          <p:cNvSpPr>
            <a:spLocks noChangeArrowheads="1"/>
          </p:cNvSpPr>
          <p:nvPr/>
        </p:nvSpPr>
        <p:spPr bwMode="auto">
          <a:xfrm>
            <a:off x="1691217" y="4972591"/>
            <a:ext cx="8940800" cy="1077218"/>
          </a:xfrm>
          <a:prstGeom prst="rect">
            <a:avLst/>
          </a:prstGeom>
          <a:noFill/>
          <a:ln w="9525">
            <a:noFill/>
            <a:miter lim="800000"/>
            <a:headEnd/>
            <a:tailEnd/>
          </a:ln>
        </p:spPr>
        <p:txBody>
          <a:bodyPr anchor="ctr">
            <a:spAutoFit/>
          </a:bodyPr>
          <a:lstStyle/>
          <a:p>
            <a:r>
              <a:rPr lang="nl-NL" sz="32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Hiểu được ý nghĩa của trận Bạch Đằng đối với lịch sử dân tộc.</a:t>
            </a:r>
            <a:endParaRPr lang="nl-NL" sz="60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856096"/>
      </p:ext>
    </p:extLst>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6" descr="Happy Children | Cartoon posters, Happy kids, Cartoon kids"/>
          <p:cNvPicPr>
            <a:picLocks noChangeAspect="1" noChangeArrowheads="1"/>
          </p:cNvPicPr>
          <p:nvPr/>
        </p:nvPicPr>
        <p:blipFill>
          <a:blip r:embed="rId2">
            <a:extLst>
              <a:ext uri="{28A0092B-C50C-407E-A947-70E740481C1C}">
                <a14:useLocalDpi xmlns:a14="http://schemas.microsoft.com/office/drawing/2010/main" val="0"/>
              </a:ext>
            </a:extLst>
          </a:blip>
          <a:srcRect t="23437" b="30843"/>
          <a:stretch>
            <a:fillRect/>
          </a:stretch>
        </p:blipFill>
        <p:spPr bwMode="auto">
          <a:xfrm>
            <a:off x="1422400" y="2413001"/>
            <a:ext cx="9144000" cy="4180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encrypted-tbn0.gstatic.com/images?q=tbn:ANd9GcS6ps_4f-eKUw0YYIqlH7vqLOPmdHKQi1qYXQ&amp;usqp=CAU"/>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60801" y="1498601"/>
            <a:ext cx="4584700" cy="177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63033" y="685801"/>
            <a:ext cx="5401479" cy="1231106"/>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1086150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pic>
        <p:nvPicPr>
          <p:cNvPr id="212" name="Google Shape;212;p32"/>
          <p:cNvPicPr preferRelativeResize="0"/>
          <p:nvPr/>
        </p:nvPicPr>
        <p:blipFill rotWithShape="1">
          <a:blip r:embed="rId3">
            <a:alphaModFix/>
          </a:blip>
          <a:srcRect t="16970" r="8892" b="21025"/>
          <a:stretch/>
        </p:blipFill>
        <p:spPr>
          <a:xfrm rot="10800000">
            <a:off x="1111600" y="1634133"/>
            <a:ext cx="2715800" cy="1080368"/>
          </a:xfrm>
          <a:prstGeom prst="rect">
            <a:avLst/>
          </a:prstGeom>
          <a:noFill/>
          <a:ln>
            <a:noFill/>
          </a:ln>
        </p:spPr>
      </p:pic>
      <p:pic>
        <p:nvPicPr>
          <p:cNvPr id="213" name="Google Shape;213;p32"/>
          <p:cNvPicPr preferRelativeResize="0"/>
          <p:nvPr/>
        </p:nvPicPr>
        <p:blipFill rotWithShape="1">
          <a:blip r:embed="rId4">
            <a:alphaModFix/>
          </a:blip>
          <a:srcRect t="16734" r="8892" b="18300"/>
          <a:stretch/>
        </p:blipFill>
        <p:spPr>
          <a:xfrm rot="10800000">
            <a:off x="1111600" y="2317276"/>
            <a:ext cx="2715800" cy="1128056"/>
          </a:xfrm>
          <a:prstGeom prst="rect">
            <a:avLst/>
          </a:prstGeom>
          <a:noFill/>
          <a:ln>
            <a:noFill/>
          </a:ln>
        </p:spPr>
      </p:pic>
      <p:sp>
        <p:nvSpPr>
          <p:cNvPr id="214" name="Google Shape;214;p32"/>
          <p:cNvSpPr txBox="1">
            <a:spLocks noGrp="1"/>
          </p:cNvSpPr>
          <p:nvPr>
            <p:ph type="title"/>
          </p:nvPr>
        </p:nvSpPr>
        <p:spPr>
          <a:xfrm>
            <a:off x="3657600" y="2108200"/>
            <a:ext cx="50640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3600" dirty="0">
                <a:solidFill>
                  <a:srgbClr val="FF0000"/>
                </a:solidFill>
                <a:latin typeface="Times New Roman" pitchFamily="18" charset="0"/>
                <a:cs typeface="Times New Roman" pitchFamily="18" charset="0"/>
              </a:rPr>
              <a:t>HOẠT ĐỘNG 1</a:t>
            </a:r>
            <a:endParaRPr sz="3600" dirty="0">
              <a:solidFill>
                <a:srgbClr val="FF0000"/>
              </a:solidFill>
              <a:latin typeface="Times New Roman" pitchFamily="18" charset="0"/>
              <a:cs typeface="Times New Roman" pitchFamily="18" charset="0"/>
            </a:endParaRPr>
          </a:p>
        </p:txBody>
      </p:sp>
      <p:sp>
        <p:nvSpPr>
          <p:cNvPr id="5" name="Google Shape;214;p32"/>
          <p:cNvSpPr txBox="1">
            <a:spLocks noGrp="1"/>
          </p:cNvSpPr>
          <p:nvPr>
            <p:ph type="title" idx="2"/>
          </p:nvPr>
        </p:nvSpPr>
        <p:spPr>
          <a:xfrm>
            <a:off x="2895600" y="2861076"/>
            <a:ext cx="6299200" cy="1087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4800" b="1">
                <a:solidFill>
                  <a:srgbClr val="0000FF"/>
                </a:solidFill>
                <a:latin typeface="Times New Roman" pitchFamily="18" charset="0"/>
                <a:cs typeface="Times New Roman" pitchFamily="18" charset="0"/>
              </a:rPr>
              <a:t>Nguyên nhân</a:t>
            </a:r>
            <a:endParaRPr sz="48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85374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4" name="Text Box 6"/>
          <p:cNvSpPr txBox="1">
            <a:spLocks noChangeArrowheads="1"/>
          </p:cNvSpPr>
          <p:nvPr/>
        </p:nvSpPr>
        <p:spPr bwMode="auto">
          <a:xfrm>
            <a:off x="1524000" y="1143000"/>
            <a:ext cx="9829800" cy="4031873"/>
          </a:xfrm>
          <a:prstGeom prst="rect">
            <a:avLst/>
          </a:prstGeom>
          <a:noFill/>
          <a:ln w="9525">
            <a:noFill/>
            <a:miter lim="800000"/>
            <a:headEnd/>
            <a:tailEnd/>
          </a:ln>
        </p:spPr>
        <p:txBody>
          <a:bodyPr wrap="square">
            <a:spAutoFit/>
          </a:bodyPr>
          <a:lstStyle/>
          <a:p>
            <a:pPr algn="just" eaLnBrk="1" hangingPunct="1">
              <a:defRPr/>
            </a:pPr>
            <a:r>
              <a:rPr lang="en-US" sz="3200" b="1" smtClean="0">
                <a:solidFill>
                  <a:srgbClr val="0000FF"/>
                </a:solidFill>
                <a:latin typeface="Times New Roman" panose="02020603050405020304" pitchFamily="18" charset="0"/>
                <a:cs typeface="Times New Roman" panose="02020603050405020304" pitchFamily="18" charset="0"/>
              </a:rPr>
              <a:t>Đọc </a:t>
            </a:r>
            <a:r>
              <a:rPr lang="en-US" sz="3200" b="1" dirty="0" err="1">
                <a:solidFill>
                  <a:srgbClr val="0000FF"/>
                </a:solidFill>
                <a:latin typeface="Times New Roman" panose="02020603050405020304" pitchFamily="18" charset="0"/>
                <a:cs typeface="Times New Roman" panose="02020603050405020304" pitchFamily="18" charset="0"/>
              </a:rPr>
              <a:t>thầm</a:t>
            </a:r>
            <a:r>
              <a:rPr lang="en-US" sz="3200" b="1" dirty="0">
                <a:solidFill>
                  <a:srgbClr val="0000FF"/>
                </a:solidFill>
                <a:latin typeface="Times New Roman" panose="02020603050405020304" pitchFamily="18" charset="0"/>
                <a:cs typeface="Times New Roman" panose="02020603050405020304" pitchFamily="18" charset="0"/>
              </a:rPr>
              <a:t> SGK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đầu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đón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đánh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quân</a:t>
            </a:r>
            <a:r>
              <a:rPr lang="en-US" sz="3200" b="1" i="1" dirty="0">
                <a:solidFill>
                  <a:srgbClr val="0000FF"/>
                </a:solidFill>
                <a:latin typeface="Times New Roman" panose="02020603050405020304" pitchFamily="18" charset="0"/>
                <a:cs typeface="Times New Roman" panose="02020603050405020304" pitchFamily="18" charset="0"/>
              </a:rPr>
              <a:t> Nam </a:t>
            </a:r>
            <a:r>
              <a:rPr lang="en-US" sz="3200" b="1" i="1" dirty="0" err="1">
                <a:solidFill>
                  <a:srgbClr val="0000FF"/>
                </a:solidFill>
                <a:latin typeface="Times New Roman" panose="02020603050405020304" pitchFamily="18" charset="0"/>
                <a:cs typeface="Times New Roman" panose="02020603050405020304" pitchFamily="18" charset="0"/>
              </a:rPr>
              <a:t>Hán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hỏi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p>
          <a:p>
            <a:pPr algn="just" eaLnBrk="1" hangingPunct="1">
              <a:defRPr/>
            </a:pPr>
            <a:endParaRPr lang="en-US" sz="3200" b="1" dirty="0">
              <a:solidFill>
                <a:srgbClr val="FFFF00"/>
              </a:solidFill>
              <a:latin typeface="Times New Roman" panose="02020603050405020304" pitchFamily="18" charset="0"/>
              <a:cs typeface="Times New Roman" panose="02020603050405020304" pitchFamily="18" charset="0"/>
            </a:endParaRPr>
          </a:p>
          <a:p>
            <a:pPr algn="just" eaLnBrk="1" hangingPunct="1">
              <a:buFontTx/>
              <a:buChar char="-"/>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đâu</a:t>
            </a:r>
            <a:r>
              <a:rPr lang="en-US" sz="3200" b="1" dirty="0">
                <a:latin typeface="Times New Roman" panose="02020603050405020304" pitchFamily="18" charset="0"/>
                <a:cs typeface="Times New Roman" panose="02020603050405020304" pitchFamily="18" charset="0"/>
              </a:rPr>
              <a:t> ? </a:t>
            </a:r>
          </a:p>
          <a:p>
            <a:pPr algn="just" eaLnBrk="1" hangingPunct="1">
              <a:defRPr/>
            </a:pPr>
            <a:endParaRPr lang="en-US" sz="3200" b="1" dirty="0">
              <a:latin typeface="Times New Roman" panose="02020603050405020304" pitchFamily="18" charset="0"/>
              <a:cs typeface="Times New Roman" panose="02020603050405020304" pitchFamily="18" charset="0"/>
            </a:endParaRPr>
          </a:p>
          <a:p>
            <a:pPr algn="just" eaLnBrk="1" hangingPunct="1">
              <a:buFontTx/>
              <a:buChar char="-"/>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p>
          <a:p>
            <a:pPr algn="just" eaLnBrk="1" hangingPunct="1">
              <a:buFontTx/>
              <a:buChar char="-"/>
              <a:defRPr/>
            </a:pPr>
            <a:endParaRPr lang="en-US" sz="3200" b="1" dirty="0">
              <a:latin typeface="Times New Roman" panose="02020603050405020304" pitchFamily="18" charset="0"/>
              <a:cs typeface="Times New Roman" panose="02020603050405020304" pitchFamily="18" charset="0"/>
            </a:endParaRPr>
          </a:p>
          <a:p>
            <a:pPr algn="just" eaLnBrk="1" hangingPunct="1">
              <a:buFontTx/>
              <a:buChar char="-"/>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Đằng</a:t>
            </a:r>
            <a:r>
              <a:rPr lang="en-US" sz="3200" b="1" dirty="0">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52934">
                                            <p:txEl>
                                              <p:pRg st="0" end="0"/>
                                            </p:txEl>
                                          </p:spTgt>
                                        </p:tgtEl>
                                        <p:attrNameLst>
                                          <p:attrName>style.visibility</p:attrName>
                                        </p:attrNameLst>
                                      </p:cBhvr>
                                      <p:to>
                                        <p:strVal val="visible"/>
                                      </p:to>
                                    </p:set>
                                    <p:animEffect transition="in" filter="slide(fromBottom)">
                                      <p:cBhvr>
                                        <p:cTn id="7" dur="500"/>
                                        <p:tgtEl>
                                          <p:spTgt spid="252934">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252934">
                                            <p:txEl>
                                              <p:pRg st="2" end="2"/>
                                            </p:txEl>
                                          </p:spTgt>
                                        </p:tgtEl>
                                        <p:attrNameLst>
                                          <p:attrName>style.visibility</p:attrName>
                                        </p:attrNameLst>
                                      </p:cBhvr>
                                      <p:to>
                                        <p:strVal val="visible"/>
                                      </p:to>
                                    </p:set>
                                    <p:animEffect transition="in" filter="wheel(4)">
                                      <p:cBhvr>
                                        <p:cTn id="10" dur="2000"/>
                                        <p:tgtEl>
                                          <p:spTgt spid="252934">
                                            <p:txEl>
                                              <p:pRg st="2" end="2"/>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252934">
                                            <p:txEl>
                                              <p:pRg st="4" end="4"/>
                                            </p:txEl>
                                          </p:spTgt>
                                        </p:tgtEl>
                                        <p:attrNameLst>
                                          <p:attrName>style.visibility</p:attrName>
                                        </p:attrNameLst>
                                      </p:cBhvr>
                                      <p:to>
                                        <p:strVal val="visible"/>
                                      </p:to>
                                    </p:set>
                                    <p:animEffect transition="in" filter="wheel(4)">
                                      <p:cBhvr>
                                        <p:cTn id="13" dur="2000"/>
                                        <p:tgtEl>
                                          <p:spTgt spid="252934">
                                            <p:txEl>
                                              <p:pRg st="4" end="4"/>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252934">
                                            <p:txEl>
                                              <p:pRg st="6" end="6"/>
                                            </p:txEl>
                                          </p:spTgt>
                                        </p:tgtEl>
                                        <p:attrNameLst>
                                          <p:attrName>style.visibility</p:attrName>
                                        </p:attrNameLst>
                                      </p:cBhvr>
                                      <p:to>
                                        <p:strVal val="visible"/>
                                      </p:to>
                                    </p:set>
                                    <p:animEffect transition="in" filter="wheel(4)">
                                      <p:cBhvr>
                                        <p:cTn id="16" dur="2000"/>
                                        <p:tgtEl>
                                          <p:spTgt spid="2529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slide0048_image023"/>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2662687" y="720305"/>
            <a:ext cx="6866626" cy="5417389"/>
          </a:xfrm>
          <a:noFill/>
          <a:ln w="28575">
            <a:solidFill>
              <a:srgbClr val="000000"/>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1" name="Picture 3" descr="slide0041_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4267200" cy="2667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4" descr="slide0044_image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4800"/>
            <a:ext cx="4114800" cy="2667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3" name="Rectangle 5"/>
          <p:cNvSpPr>
            <a:spLocks noChangeArrowheads="1"/>
          </p:cNvSpPr>
          <p:nvPr/>
        </p:nvSpPr>
        <p:spPr bwMode="auto">
          <a:xfrm>
            <a:off x="1371600" y="2971800"/>
            <a:ext cx="381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dirty="0">
                <a:solidFill>
                  <a:srgbClr val="FF0000"/>
                </a:solidFill>
                <a:latin typeface=".VnTimeH" panose="020B7200000000000000" pitchFamily="34" charset="0"/>
              </a:rPr>
              <a:t>KIÒU C¤NG TIÔN GIÕT </a:t>
            </a:r>
          </a:p>
          <a:p>
            <a:pPr algn="ctr"/>
            <a:r>
              <a:rPr lang="en-US" sz="1600" b="1" dirty="0">
                <a:solidFill>
                  <a:srgbClr val="FF0000"/>
                </a:solidFill>
                <a:latin typeface=".VnTimeH" panose="020B7200000000000000" pitchFamily="34" charset="0"/>
              </a:rPr>
              <a:t>D¦¥NG </a:t>
            </a:r>
            <a:r>
              <a:rPr lang="en-US" sz="1600" b="1" dirty="0">
                <a:solidFill>
                  <a:srgbClr val="FF0000"/>
                </a:solidFill>
                <a:latin typeface="Times New Roman" panose="02020603050405020304" pitchFamily="18" charset="0"/>
              </a:rPr>
              <a:t>ĐÌNH </a:t>
            </a:r>
            <a:r>
              <a:rPr lang="en-US" sz="1600" b="1" dirty="0">
                <a:solidFill>
                  <a:srgbClr val="FF0000"/>
                </a:solidFill>
                <a:latin typeface=".VnTimeH" panose="020B7200000000000000" pitchFamily="34" charset="0"/>
              </a:rPr>
              <a:t>NGHÖ</a:t>
            </a:r>
            <a:endParaRPr lang="en-SG" sz="1600" b="1" dirty="0">
              <a:solidFill>
                <a:srgbClr val="FF0000"/>
              </a:solidFill>
              <a:latin typeface=".VnTimeH" panose="020B7200000000000000" pitchFamily="34" charset="0"/>
            </a:endParaRPr>
          </a:p>
        </p:txBody>
      </p:sp>
      <p:sp>
        <p:nvSpPr>
          <p:cNvPr id="43014" name="Rectangle 6"/>
          <p:cNvSpPr>
            <a:spLocks noChangeArrowheads="1"/>
          </p:cNvSpPr>
          <p:nvPr/>
        </p:nvSpPr>
        <p:spPr bwMode="auto">
          <a:xfrm>
            <a:off x="6400800" y="3048001"/>
            <a:ext cx="3962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b="1" dirty="0">
                <a:solidFill>
                  <a:srgbClr val="FF0000"/>
                </a:solidFill>
                <a:latin typeface=".VnTimeH" panose="020B7200000000000000" pitchFamily="34" charset="0"/>
              </a:rPr>
              <a:t>KIÒU  C¤NG TIÔN SAI </a:t>
            </a:r>
            <a:r>
              <a:rPr lang="en-US" sz="1600" b="1" dirty="0" err="1">
                <a:solidFill>
                  <a:srgbClr val="FF0000"/>
                </a:solidFill>
                <a:latin typeface=".VnTimeH" panose="020B7200000000000000" pitchFamily="34" charset="0"/>
              </a:rPr>
              <a:t>Ng­Ưêi</a:t>
            </a:r>
            <a:r>
              <a:rPr lang="en-US" sz="1600" b="1" dirty="0">
                <a:solidFill>
                  <a:srgbClr val="FF0000"/>
                </a:solidFill>
                <a:latin typeface=".VnTimeH" panose="020B7200000000000000" pitchFamily="34" charset="0"/>
              </a:rPr>
              <a:t>  sang </a:t>
            </a:r>
            <a:r>
              <a:rPr lang="en-US" sz="1600" b="1" dirty="0" err="1">
                <a:solidFill>
                  <a:srgbClr val="FF0000"/>
                </a:solidFill>
                <a:latin typeface=".VnTimeH" panose="020B7200000000000000" pitchFamily="34" charset="0"/>
              </a:rPr>
              <a:t>cÇu</a:t>
            </a:r>
            <a:r>
              <a:rPr lang="en-US" sz="1600" b="1" dirty="0">
                <a:solidFill>
                  <a:srgbClr val="FF0000"/>
                </a:solidFill>
                <a:latin typeface=".VnTimeH" panose="020B7200000000000000" pitchFamily="34" charset="0"/>
              </a:rPr>
              <a:t> </a:t>
            </a:r>
            <a:r>
              <a:rPr lang="en-US" sz="1600" b="1" dirty="0" err="1">
                <a:solidFill>
                  <a:srgbClr val="FF0000"/>
                </a:solidFill>
                <a:latin typeface=".VnTimeH" panose="020B7200000000000000" pitchFamily="34" charset="0"/>
              </a:rPr>
              <a:t>cøu</a:t>
            </a:r>
            <a:r>
              <a:rPr lang="en-US" sz="1600" b="1" dirty="0">
                <a:solidFill>
                  <a:srgbClr val="FF0000"/>
                </a:solidFill>
                <a:latin typeface=".VnTimeH" panose="020B7200000000000000" pitchFamily="34" charset="0"/>
              </a:rPr>
              <a:t> </a:t>
            </a:r>
            <a:r>
              <a:rPr lang="en-US" sz="1600" b="1" dirty="0" err="1">
                <a:solidFill>
                  <a:srgbClr val="FF0000"/>
                </a:solidFill>
                <a:latin typeface=".VnTimeH" panose="020B7200000000000000" pitchFamily="34" charset="0"/>
              </a:rPr>
              <a:t>nh</a:t>
            </a:r>
            <a:r>
              <a:rPr lang="en-US" sz="1600" b="1" dirty="0">
                <a:solidFill>
                  <a:srgbClr val="FF0000"/>
                </a:solidFill>
                <a:latin typeface=".VnTimeH" panose="020B7200000000000000" pitchFamily="34" charset="0"/>
              </a:rPr>
              <a:t>µ </a:t>
            </a:r>
            <a:r>
              <a:rPr lang="en-US" sz="1600" b="1" dirty="0" err="1">
                <a:solidFill>
                  <a:srgbClr val="FF0000"/>
                </a:solidFill>
                <a:latin typeface=".VnTimeH" panose="020B7200000000000000" pitchFamily="34" charset="0"/>
              </a:rPr>
              <a:t>nam</a:t>
            </a:r>
            <a:r>
              <a:rPr lang="en-US" sz="1600" b="1" dirty="0">
                <a:solidFill>
                  <a:srgbClr val="FF0000"/>
                </a:solidFill>
                <a:latin typeface=".VnTimeH" panose="020B7200000000000000" pitchFamily="34" charset="0"/>
              </a:rPr>
              <a:t> </a:t>
            </a:r>
            <a:r>
              <a:rPr lang="en-US" sz="1600" b="1" dirty="0" err="1">
                <a:solidFill>
                  <a:srgbClr val="FF0000"/>
                </a:solidFill>
                <a:latin typeface=".VnTimeH" panose="020B7200000000000000" pitchFamily="34" charset="0"/>
              </a:rPr>
              <a:t>h¸n</a:t>
            </a:r>
            <a:endParaRPr lang="en-SG" sz="1600" b="1" dirty="0">
              <a:solidFill>
                <a:srgbClr val="FF0000"/>
              </a:solidFill>
              <a:latin typeface=".VnTimeH" panose="020B7200000000000000" pitchFamily="34" charset="0"/>
            </a:endParaRPr>
          </a:p>
        </p:txBody>
      </p:sp>
      <p:sp>
        <p:nvSpPr>
          <p:cNvPr id="43015" name="Text Box 7"/>
          <p:cNvSpPr txBox="1">
            <a:spLocks noChangeArrowheads="1"/>
          </p:cNvSpPr>
          <p:nvPr/>
        </p:nvSpPr>
        <p:spPr bwMode="auto">
          <a:xfrm>
            <a:off x="3505200" y="6137694"/>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b="1" dirty="0">
                <a:solidFill>
                  <a:srgbClr val="0000FF"/>
                </a:solidFill>
                <a:latin typeface=".VnTimeH" panose="020B7200000000000000" pitchFamily="34" charset="0"/>
              </a:rPr>
              <a:t>ng« </a:t>
            </a:r>
            <a:r>
              <a:rPr lang="en-US" b="1" dirty="0" err="1">
                <a:solidFill>
                  <a:srgbClr val="0000FF"/>
                </a:solidFill>
                <a:latin typeface=".VnTimeH" panose="020B7200000000000000" pitchFamily="34" charset="0"/>
              </a:rPr>
              <a:t>quyÒn</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giÕt</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kiÒu</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c«ng</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tiÔn</a:t>
            </a:r>
            <a:r>
              <a:rPr lang="en-US" b="1" dirty="0">
                <a:solidFill>
                  <a:srgbClr val="0000FF"/>
                </a:solidFill>
                <a:latin typeface="Arial" panose="020B0604020202020204" pitchFamily="34" charset="0"/>
              </a:rPr>
              <a:t> </a:t>
            </a:r>
          </a:p>
          <a:p>
            <a:pPr algn="ctr" eaLnBrk="1" hangingPunct="1"/>
            <a:r>
              <a:rPr lang="en-US" b="1" dirty="0" err="1">
                <a:solidFill>
                  <a:srgbClr val="0000FF"/>
                </a:solidFill>
                <a:latin typeface=".VnTimeH" panose="020B7200000000000000" pitchFamily="34" charset="0"/>
              </a:rPr>
              <a:t>råi</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chuÈn</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bÞ</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ãn</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nh</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qu©n</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nam</a:t>
            </a:r>
            <a:r>
              <a:rPr lang="en-US" b="1" dirty="0">
                <a:solidFill>
                  <a:srgbClr val="0000FF"/>
                </a:solidFill>
                <a:latin typeface=".VnTimeH" panose="020B7200000000000000" pitchFamily="34" charset="0"/>
              </a:rPr>
              <a:t> </a:t>
            </a:r>
            <a:r>
              <a:rPr lang="en-US" b="1" dirty="0" err="1">
                <a:solidFill>
                  <a:srgbClr val="0000FF"/>
                </a:solidFill>
                <a:latin typeface=".VnTimeH" panose="020B7200000000000000" pitchFamily="34" charset="0"/>
              </a:rPr>
              <a:t>h¸n</a:t>
            </a:r>
            <a:r>
              <a:rPr lang="en-US" b="1" dirty="0">
                <a:solidFill>
                  <a:srgbClr val="0000FF"/>
                </a:solidFill>
                <a:latin typeface=".VnTimeH" panose="020B7200000000000000" pitchFamily="34" charset="0"/>
              </a:rPr>
              <a:t>.</a:t>
            </a:r>
            <a:endParaRPr lang="en-US" b="1" dirty="0">
              <a:solidFill>
                <a:srgbClr val="0000FF"/>
              </a:solidFill>
              <a:latin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circle(in)">
                                      <p:cBhvr>
                                        <p:cTn id="7" dur="2000"/>
                                        <p:tgtEl>
                                          <p:spTgt spid="430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ircle(in)">
                                      <p:cBhvr>
                                        <p:cTn id="10" dur="2000"/>
                                        <p:tgtEl>
                                          <p:spTgt spid="430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3012"/>
                                        </p:tgtEl>
                                        <p:attrNameLst>
                                          <p:attrName>style.visibility</p:attrName>
                                        </p:attrNameLst>
                                      </p:cBhvr>
                                      <p:to>
                                        <p:strVal val="visible"/>
                                      </p:to>
                                    </p:set>
                                    <p:animEffect transition="in" filter="circle(in)">
                                      <p:cBhvr>
                                        <p:cTn id="15" dur="2000"/>
                                        <p:tgtEl>
                                          <p:spTgt spid="430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3014"/>
                                        </p:tgtEl>
                                        <p:attrNameLst>
                                          <p:attrName>style.visibility</p:attrName>
                                        </p:attrNameLst>
                                      </p:cBhvr>
                                      <p:to>
                                        <p:strVal val="visible"/>
                                      </p:to>
                                    </p:set>
                                    <p:animEffect transition="in" filter="circle(in)">
                                      <p:cBhvr>
                                        <p:cTn id="18" dur="2000"/>
                                        <p:tgtEl>
                                          <p:spTgt spid="430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3011"/>
                                        </p:tgtEl>
                                      </p:cBhvr>
                                    </p:animEffect>
                                    <p:set>
                                      <p:cBhvr>
                                        <p:cTn id="23" dur="1" fill="hold">
                                          <p:stCondLst>
                                            <p:cond delay="1999"/>
                                          </p:stCondLst>
                                        </p:cTn>
                                        <p:tgtEl>
                                          <p:spTgt spid="43011"/>
                                        </p:tgtEl>
                                        <p:attrNameLst>
                                          <p:attrName>style.visibility</p:attrName>
                                        </p:attrNameLst>
                                      </p:cBhvr>
                                      <p:to>
                                        <p:strVal val="hidden"/>
                                      </p:to>
                                    </p:set>
                                  </p:childTnLst>
                                </p:cTn>
                              </p:par>
                              <p:par>
                                <p:cTn id="24" presetID="6" presetClass="exit" presetSubtype="32" fill="hold" grpId="1" nodeType="withEffect">
                                  <p:stCondLst>
                                    <p:cond delay="0"/>
                                  </p:stCondLst>
                                  <p:childTnLst>
                                    <p:animEffect transition="out" filter="circle(out)">
                                      <p:cBhvr>
                                        <p:cTn id="25" dur="2000"/>
                                        <p:tgtEl>
                                          <p:spTgt spid="43013"/>
                                        </p:tgtEl>
                                      </p:cBhvr>
                                    </p:animEffect>
                                    <p:set>
                                      <p:cBhvr>
                                        <p:cTn id="26" dur="1" fill="hold">
                                          <p:stCondLst>
                                            <p:cond delay="1999"/>
                                          </p:stCondLst>
                                        </p:cTn>
                                        <p:tgtEl>
                                          <p:spTgt spid="43013"/>
                                        </p:tgtEl>
                                        <p:attrNameLst>
                                          <p:attrName>style.visibility</p:attrName>
                                        </p:attrNameLst>
                                      </p:cBhvr>
                                      <p:to>
                                        <p:strVal val="hidden"/>
                                      </p:to>
                                    </p:set>
                                  </p:childTnLst>
                                </p:cTn>
                              </p:par>
                              <p:par>
                                <p:cTn id="27" presetID="6" presetClass="exit" presetSubtype="32" fill="hold" grpId="1" nodeType="withEffect">
                                  <p:stCondLst>
                                    <p:cond delay="0"/>
                                  </p:stCondLst>
                                  <p:childTnLst>
                                    <p:animEffect transition="out" filter="circle(out)">
                                      <p:cBhvr>
                                        <p:cTn id="28" dur="2000"/>
                                        <p:tgtEl>
                                          <p:spTgt spid="43014"/>
                                        </p:tgtEl>
                                      </p:cBhvr>
                                    </p:animEffect>
                                    <p:set>
                                      <p:cBhvr>
                                        <p:cTn id="29" dur="1" fill="hold">
                                          <p:stCondLst>
                                            <p:cond delay="1999"/>
                                          </p:stCondLst>
                                        </p:cTn>
                                        <p:tgtEl>
                                          <p:spTgt spid="43014"/>
                                        </p:tgtEl>
                                        <p:attrNameLst>
                                          <p:attrName>style.visibility</p:attrName>
                                        </p:attrNameLst>
                                      </p:cBhvr>
                                      <p:to>
                                        <p:strVal val="hidden"/>
                                      </p:to>
                                    </p:set>
                                  </p:childTnLst>
                                </p:cTn>
                              </p:par>
                              <p:par>
                                <p:cTn id="30" presetID="6" presetClass="exit" presetSubtype="32" fill="hold" nodeType="withEffect">
                                  <p:stCondLst>
                                    <p:cond delay="0"/>
                                  </p:stCondLst>
                                  <p:childTnLst>
                                    <p:animEffect transition="out" filter="circle(out)">
                                      <p:cBhvr>
                                        <p:cTn id="31" dur="2000"/>
                                        <p:tgtEl>
                                          <p:spTgt spid="43012"/>
                                        </p:tgtEl>
                                      </p:cBhvr>
                                    </p:animEffect>
                                    <p:set>
                                      <p:cBhvr>
                                        <p:cTn id="32" dur="1" fill="hold">
                                          <p:stCondLst>
                                            <p:cond delay="1999"/>
                                          </p:stCondLst>
                                        </p:cTn>
                                        <p:tgtEl>
                                          <p:spTgt spid="430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3010"/>
                                        </p:tgtEl>
                                        <p:attrNameLst>
                                          <p:attrName>style.visibility</p:attrName>
                                        </p:attrNameLst>
                                      </p:cBhvr>
                                      <p:to>
                                        <p:strVal val="visible"/>
                                      </p:to>
                                    </p:set>
                                    <p:animEffect transition="in" filter="circle(in)">
                                      <p:cBhvr>
                                        <p:cTn id="37" dur="2000"/>
                                        <p:tgtEl>
                                          <p:spTgt spid="4301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3015"/>
                                        </p:tgtEl>
                                        <p:attrNameLst>
                                          <p:attrName>style.visibility</p:attrName>
                                        </p:attrNameLst>
                                      </p:cBhvr>
                                      <p:to>
                                        <p:strVal val="visible"/>
                                      </p:to>
                                    </p:set>
                                    <p:animEffect transition="in" filter="circle(in)">
                                      <p:cBhvr>
                                        <p:cTn id="40" dur="20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3" grpId="1"/>
      <p:bldP spid="43014" grpId="0"/>
      <p:bldP spid="43014" grpId="1"/>
      <p:bldP spid="430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2490</TotalTime>
  <Words>1134</Words>
  <Application>Microsoft Office PowerPoint</Application>
  <PresentationFormat>Widescreen</PresentationFormat>
  <Paragraphs>124</Paragraphs>
  <Slides>33</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.VnTime</vt:lpstr>
      <vt:lpstr>.VnTimeH</vt:lpstr>
      <vt:lpstr>Arial</vt:lpstr>
      <vt:lpstr>Calibri</vt:lpstr>
      <vt:lpstr>Calibri Light</vt:lpstr>
      <vt:lpstr>Coming Soon</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HOẠT ĐỘNG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vt:lpstr>
      <vt:lpstr>PowerPoint Presentation</vt:lpstr>
      <vt:lpstr>PowerPoint Presentation</vt:lpstr>
      <vt:lpstr>PowerPoint Presentation</vt:lpstr>
      <vt:lpstr>PowerPoint Presentation</vt:lpstr>
      <vt:lpstr>PowerPoint Presentation</vt:lpstr>
      <vt:lpstr>PowerPoint Presentation</vt:lpstr>
      <vt:lpstr>HOẠT ĐỘNG 3 </vt:lpstr>
      <vt:lpstr>PowerPoint Presentation</vt:lpstr>
      <vt:lpstr>PowerPoint Presentation</vt:lpstr>
      <vt:lpstr>PowerPoint Presentation</vt:lpstr>
      <vt:lpstr>Tượng Ngô Quyền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ba ngµy 21 th¸ng 10 nam 2008  LÞch sö</dc:title>
  <dc:creator>User</dc:creator>
  <cp:lastModifiedBy>Admin</cp:lastModifiedBy>
  <cp:revision>144</cp:revision>
  <dcterms:created xsi:type="dcterms:W3CDTF">2008-10-15T13:27:45Z</dcterms:created>
  <dcterms:modified xsi:type="dcterms:W3CDTF">2022-10-09T05:31:43Z</dcterms:modified>
</cp:coreProperties>
</file>