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9"/>
  </p:notesMasterIdLst>
  <p:sldIdLst>
    <p:sldId id="323" r:id="rId3"/>
    <p:sldId id="258" r:id="rId4"/>
    <p:sldId id="259" r:id="rId5"/>
    <p:sldId id="260" r:id="rId6"/>
    <p:sldId id="320" r:id="rId7"/>
    <p:sldId id="322" r:id="rId8"/>
    <p:sldId id="319" r:id="rId9"/>
    <p:sldId id="261" r:id="rId10"/>
    <p:sldId id="280" r:id="rId11"/>
    <p:sldId id="310" r:id="rId12"/>
    <p:sldId id="299" r:id="rId13"/>
    <p:sldId id="294" r:id="rId14"/>
    <p:sldId id="286" r:id="rId15"/>
    <p:sldId id="288" r:id="rId16"/>
    <p:sldId id="263" r:id="rId17"/>
    <p:sldId id="283" r:id="rId18"/>
    <p:sldId id="312" r:id="rId19"/>
    <p:sldId id="264" r:id="rId20"/>
    <p:sldId id="289" r:id="rId21"/>
    <p:sldId id="296" r:id="rId22"/>
    <p:sldId id="265" r:id="rId23"/>
    <p:sldId id="304" r:id="rId24"/>
    <p:sldId id="302" r:id="rId25"/>
    <p:sldId id="301" r:id="rId26"/>
    <p:sldId id="303" r:id="rId27"/>
    <p:sldId id="309" r:id="rId28"/>
    <p:sldId id="316" r:id="rId29"/>
    <p:sldId id="269" r:id="rId30"/>
    <p:sldId id="270" r:id="rId31"/>
    <p:sldId id="271" r:id="rId32"/>
    <p:sldId id="321" r:id="rId33"/>
    <p:sldId id="298" r:id="rId34"/>
    <p:sldId id="293" r:id="rId35"/>
    <p:sldId id="279" r:id="rId36"/>
    <p:sldId id="313" r:id="rId37"/>
    <p:sldId id="318" r:id="rId38"/>
  </p:sldIdLst>
  <p:sldSz cx="9144000" cy="6858000" type="screen4x3"/>
  <p:notesSz cx="6858000" cy="9144000"/>
  <p:custDataLst>
    <p:tags r:id="rId40"/>
  </p:custData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10601"/>
    <a:srgbClr val="FF6600"/>
    <a:srgbClr val="009900"/>
    <a:srgbClr val="660066"/>
    <a:srgbClr val="00FF00"/>
    <a:srgbClr val="CC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096"/>
  </p:normalViewPr>
  <p:slideViewPr>
    <p:cSldViewPr showGuides="1">
      <p:cViewPr varScale="1">
        <p:scale>
          <a:sx n="73" d="100"/>
          <a:sy n="73" d="100"/>
        </p:scale>
        <p:origin x="12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0180"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fld id="{9A0DB2DC-4C9A-4742-B13C-FB6460FD3503}" type="slidenum">
              <a:rPr lang="en-US" sz="1200" dirty="0"/>
              <a:t>‹#›</a:t>
            </a:fld>
            <a:endParaRPr lang="en-US" sz="1200" dirty="0"/>
          </a:p>
        </p:txBody>
      </p:sp>
    </p:spTree>
    <p:extLst>
      <p:ext uri="{BB962C8B-B14F-4D97-AF65-F5344CB8AC3E}">
        <p14:creationId xmlns:p14="http://schemas.microsoft.com/office/powerpoint/2010/main" val="178589339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sz="1200" dirty="0"/>
              <a:t>3</a:t>
            </a:fld>
            <a:endParaRPr lang="en-US" sz="1200" dirty="0"/>
          </a:p>
        </p:txBody>
      </p:sp>
      <p:sp>
        <p:nvSpPr>
          <p:cNvPr id="51203"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en-US" sz="1200" dirty="0"/>
              <a:t>3</a:t>
            </a:fld>
            <a:endParaRPr lang="en-US" altLang="en-US" sz="1200" dirty="0"/>
          </a:p>
        </p:txBody>
      </p:sp>
      <p:sp>
        <p:nvSpPr>
          <p:cNvPr id="51204" name="Rectangle 2"/>
          <p:cNvSpPr>
            <a:spLocks noGrp="1" noRot="1" noChangeAspect="1" noTextEdit="1"/>
          </p:cNvSpPr>
          <p:nvPr>
            <p:ph type="sldImg"/>
          </p:nvPr>
        </p:nvSpPr>
        <p:spPr>
          <a:ln/>
        </p:spPr>
      </p:sp>
      <p:sp>
        <p:nvSpPr>
          <p:cNvPr id="51205" name="Rectangle 3"/>
          <p:cNvSpPr>
            <a:spLocks noGrp="1"/>
          </p:cNvSpPr>
          <p:nvPr>
            <p:ph type="body" idx="1"/>
          </p:nvPr>
        </p:nvSpPr>
        <p:spPr>
          <a:ln/>
        </p:spPr>
        <p:txBody>
          <a:bodyPr wrap="square" lIns="91440" tIns="45720" rIns="91440" bIns="45720" anchor="t"/>
          <a:lstStyle/>
          <a:p>
            <a:pPr lvl="0"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sz="1200" dirty="0"/>
              <a:t>4</a:t>
            </a:fld>
            <a:endParaRPr lang="en-US" sz="1200" dirty="0"/>
          </a:p>
        </p:txBody>
      </p:sp>
      <p:sp>
        <p:nvSpPr>
          <p:cNvPr id="52227" name="Slide Image Placeholder 1"/>
          <p:cNvSpPr>
            <a:spLocks noGrp="1" noRot="1" noChangeAspect="1" noTextEdit="1"/>
          </p:cNvSpPr>
          <p:nvPr>
            <p:ph type="sldImg"/>
          </p:nvPr>
        </p:nvSpPr>
        <p:spPr>
          <a:ln/>
        </p:spPr>
      </p:sp>
      <p:sp>
        <p:nvSpPr>
          <p:cNvPr id="52228" name="Notes Placeholder 2"/>
          <p:cNvSpPr>
            <a:spLocks noGrp="1"/>
          </p:cNvSpPr>
          <p:nvPr>
            <p:ph type="body" idx="1"/>
          </p:nvPr>
        </p:nvSpPr>
        <p:spPr>
          <a:ln/>
        </p:spPr>
        <p:txBody>
          <a:bodyPr wrap="square" lIns="91440" tIns="45720" rIns="91440" bIns="45720" anchor="t"/>
          <a:lstStyle/>
          <a:p>
            <a:pPr lvl="0" eaLnBrk="1" hangingPunct="1"/>
            <a:endParaRPr lang="en-US" altLang="en-US" dirty="0"/>
          </a:p>
        </p:txBody>
      </p:sp>
      <p:sp>
        <p:nvSpPr>
          <p:cNvPr id="52229" name="Slide Number Placeholder 3"/>
          <p:cNvSpPr txBox="1">
            <a:spLocks noGrp="1"/>
          </p:cNvSpP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en-US" sz="1200" dirty="0"/>
              <a:t>4</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sz="1200" dirty="0"/>
              <a:t>29</a:t>
            </a:fld>
            <a:endParaRPr lang="en-US" sz="1200" dirty="0"/>
          </a:p>
        </p:txBody>
      </p:sp>
      <p:sp>
        <p:nvSpPr>
          <p:cNvPr id="53251"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en-US" sz="1200" dirty="0"/>
              <a:t>29</a:t>
            </a:fld>
            <a:endParaRPr lang="en-US" altLang="en-US" sz="1200" dirty="0"/>
          </a:p>
        </p:txBody>
      </p:sp>
      <p:sp>
        <p:nvSpPr>
          <p:cNvPr id="53252" name="Rectangle 2"/>
          <p:cNvSpPr>
            <a:spLocks noGrp="1" noRot="1" noChangeAspect="1" noTextEdit="1"/>
          </p:cNvSpPr>
          <p:nvPr>
            <p:ph type="sldImg"/>
          </p:nvPr>
        </p:nvSpPr>
        <p:spPr>
          <a:ln/>
        </p:spPr>
      </p:sp>
      <p:sp>
        <p:nvSpPr>
          <p:cNvPr id="53253" name="Rectangle 3"/>
          <p:cNvSpPr>
            <a:spLocks noGrp="1"/>
          </p:cNvSpPr>
          <p:nvPr>
            <p:ph type="body" idx="1"/>
          </p:nvPr>
        </p:nvSpPr>
        <p:spPr>
          <a:ln/>
        </p:spPr>
        <p:txBody>
          <a:bodyPr wrap="square" lIns="91440" tIns="45720" rIns="91440" bIns="45720" anchor="t"/>
          <a:lstStyle/>
          <a:p>
            <a:pPr lvl="0"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ln/>
        </p:spPr>
        <p:txBody>
          <a:bodyPr wrap="square" lIns="91440" tIns="45720" rIns="91440" bIns="45720" anchor="t"/>
          <a:lstStyle/>
          <a:p>
            <a:pPr lvl="0"/>
            <a:endParaRPr dirty="0"/>
          </a:p>
        </p:txBody>
      </p:sp>
      <p:sp>
        <p:nvSpPr>
          <p:cNvPr id="542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sz="1200" dirty="0"/>
              <a:t>35</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grpSp>
        <p:nvGrpSpPr>
          <p:cNvPr id="3074" name="Group 2"/>
          <p:cNvGrpSpPr/>
          <p:nvPr/>
        </p:nvGrpSpPr>
        <p:grpSpPr>
          <a:xfrm>
            <a:off x="0" y="0"/>
            <a:ext cx="8805863" cy="6858000"/>
            <a:chOff x="0" y="0"/>
            <a:chExt cx="5547" cy="4320"/>
          </a:xfrm>
        </p:grpSpPr>
        <p:grpSp>
          <p:nvGrpSpPr>
            <p:cNvPr id="3080" name="Group 3"/>
            <p:cNvGrpSpPr/>
            <p:nvPr userDrawn="1"/>
          </p:nvGrpSpPr>
          <p:grpSpPr>
            <a:xfrm rot="-215207">
              <a:off x="3690" y="234"/>
              <a:ext cx="1857" cy="3625"/>
              <a:chOff x="3010" y="778"/>
              <a:chExt cx="1857" cy="3625"/>
            </a:xfrm>
          </p:grpSpPr>
          <p:sp>
            <p:nvSpPr>
              <p:cNvPr id="3114" name="Freeform 4"/>
              <p:cNvSpPr/>
              <p:nvPr userDrawn="1"/>
            </p:nvSpPr>
            <p:spPr>
              <a:xfrm rot="-9414770" flipV="1">
                <a:off x="3534" y="778"/>
                <a:ext cx="1333" cy="1485"/>
              </a:xfrm>
              <a:custGeom>
                <a:avLst/>
                <a:gdLst/>
                <a:ahLst/>
                <a:cxnLst>
                  <a:cxn ang="0">
                    <a:pos x="158773887" y="2147483647"/>
                  </a:cxn>
                  <a:cxn ang="0">
                    <a:pos x="56840844" y="2147483647"/>
                  </a:cxn>
                  <a:cxn ang="0">
                    <a:pos x="0" y="2147483647"/>
                  </a:cxn>
                  <a:cxn ang="0">
                    <a:pos x="39559016" y="2049262286"/>
                  </a:cxn>
                  <a:cxn ang="0">
                    <a:pos x="245408011" y="1394194975"/>
                  </a:cxn>
                  <a:cxn ang="0">
                    <a:pos x="674358518" y="774101406"/>
                  </a:cxn>
                  <a:cxn ang="0">
                    <a:pos x="1394054614" y="285619241"/>
                  </a:cxn>
                  <a:cxn ang="0">
                    <a:pos x="2147483647" y="16736753"/>
                  </a:cxn>
                  <a:cxn ang="0">
                    <a:pos x="2147483647" y="83210026"/>
                  </a:cxn>
                  <a:cxn ang="0">
                    <a:pos x="2147483647" y="629351828"/>
                  </a:cxn>
                  <a:cxn ang="0">
                    <a:pos x="2147483647" y="1524064771"/>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605446716"/>
                  </a:cxn>
                  <a:cxn ang="0">
                    <a:pos x="2147483647" y="1033544838"/>
                  </a:cxn>
                  <a:cxn ang="0">
                    <a:pos x="2147483647" y="689920523"/>
                  </a:cxn>
                  <a:cxn ang="0">
                    <a:pos x="2147483647" y="562510684"/>
                  </a:cxn>
                  <a:cxn ang="0">
                    <a:pos x="1706314782" y="653227044"/>
                  </a:cxn>
                  <a:cxn ang="0">
                    <a:pos x="1188318891" y="931319830"/>
                  </a:cxn>
                  <a:cxn ang="0">
                    <a:pos x="823310166" y="1373245596"/>
                  </a:cxn>
                  <a:cxn ang="0">
                    <a:pos x="556678010" y="1898435951"/>
                  </a:cxn>
                  <a:cxn ang="0">
                    <a:pos x="389987307" y="2147483647"/>
                  </a:cxn>
                  <a:cxn ang="0">
                    <a:pos x="276412888" y="2147483647"/>
                  </a:cxn>
                </a:cxnLst>
                <a:rect l="0" t="0" r="0" b="0"/>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alpha val="100000"/>
                </a:schemeClr>
              </a:solidFill>
              <a:ln w="9525">
                <a:noFill/>
              </a:ln>
            </p:spPr>
            <p:txBody>
              <a:bodyPr/>
              <a:lstStyle/>
              <a:p>
                <a:endParaRPr lang="en-US"/>
              </a:p>
            </p:txBody>
          </p:sp>
          <p:sp>
            <p:nvSpPr>
              <p:cNvPr id="3115" name="Freeform 5"/>
              <p:cNvSpPr/>
              <p:nvPr userDrawn="1"/>
            </p:nvSpPr>
            <p:spPr>
              <a:xfrm rot="-9414770" flipV="1">
                <a:off x="4029" y="1802"/>
                <a:ext cx="571" cy="531"/>
              </a:xfrm>
              <a:custGeom>
                <a:avLst/>
                <a:gdLst/>
                <a:ahLst/>
                <a:cxnLst>
                  <a:cxn ang="0">
                    <a:pos x="0" y="0"/>
                  </a:cxn>
                  <a:cxn ang="0">
                    <a:pos x="0" y="252849436"/>
                  </a:cxn>
                  <a:cxn ang="0">
                    <a:pos x="28229245" y="507654558"/>
                  </a:cxn>
                  <a:cxn ang="0">
                    <a:pos x="49986484" y="760907890"/>
                  </a:cxn>
                  <a:cxn ang="0">
                    <a:pos x="92355588" y="998265298"/>
                  </a:cxn>
                  <a:cxn ang="0">
                    <a:pos x="155206869" y="1210463699"/>
                  </a:cxn>
                  <a:cxn ang="0">
                    <a:pos x="230912371" y="1432753395"/>
                  </a:cxn>
                  <a:cxn ang="0">
                    <a:pos x="324970868" y="1637886255"/>
                  </a:cxn>
                  <a:cxn ang="0">
                    <a:pos x="437196635" y="1809534431"/>
                  </a:cxn>
                  <a:cxn ang="0">
                    <a:pos x="575742699" y="1973016338"/>
                  </a:cxn>
                  <a:cxn ang="0">
                    <a:pos x="737873275" y="2113158528"/>
                  </a:cxn>
                  <a:cxn ang="0">
                    <a:pos x="911790132" y="2147483647"/>
                  </a:cxn>
                  <a:cxn ang="0">
                    <a:pos x="1125724785" y="2147483647"/>
                  </a:cxn>
                  <a:cxn ang="0">
                    <a:pos x="1357399645" y="2147483647"/>
                  </a:cxn>
                  <a:cxn ang="0">
                    <a:pos x="1616889273" y="2147483647"/>
                  </a:cxn>
                  <a:cxn ang="0">
                    <a:pos x="1890149366" y="2147483647"/>
                  </a:cxn>
                  <a:cxn ang="0">
                    <a:pos x="2147483647" y="2147483647"/>
                  </a:cxn>
                  <a:cxn ang="0">
                    <a:pos x="1924729106" y="2147483647"/>
                  </a:cxn>
                  <a:cxn ang="0">
                    <a:pos x="1674007230" y="2147483647"/>
                  </a:cxn>
                  <a:cxn ang="0">
                    <a:pos x="1461809890" y="2147483647"/>
                  </a:cxn>
                  <a:cxn ang="0">
                    <a:pos x="1272047656" y="2072545699"/>
                  </a:cxn>
                  <a:cxn ang="0">
                    <a:pos x="1098263060" y="1959688415"/>
                  </a:cxn>
                  <a:cxn ang="0">
                    <a:pos x="962917363" y="1850447049"/>
                  </a:cxn>
                  <a:cxn ang="0">
                    <a:pos x="834887086" y="1718118237"/>
                  </a:cxn>
                  <a:cxn ang="0">
                    <a:pos x="722016987" y="1572926957"/>
                  </a:cxn>
                  <a:cxn ang="0">
                    <a:pos x="618080527" y="1432753395"/>
                  </a:cxn>
                  <a:cxn ang="0">
                    <a:pos x="525756231" y="1269270948"/>
                  </a:cxn>
                  <a:cxn ang="0">
                    <a:pos x="448767623" y="1088645849"/>
                  </a:cxn>
                  <a:cxn ang="0">
                    <a:pos x="370561095" y="892648132"/>
                  </a:cxn>
                  <a:cxn ang="0">
                    <a:pos x="281999999" y="702040845"/>
                  </a:cxn>
                  <a:cxn ang="0">
                    <a:pos x="196776769" y="476164502"/>
                  </a:cxn>
                  <a:cxn ang="0">
                    <a:pos x="103930787" y="244755748"/>
                  </a:cxn>
                  <a:cxn ang="0">
                    <a:pos x="0" y="0"/>
                  </a:cxn>
                </a:cxnLst>
                <a:rect l="0" t="0" r="0" b="0"/>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alpha val="100000"/>
                </a:schemeClr>
              </a:solidFill>
              <a:ln w="9525">
                <a:noFill/>
              </a:ln>
            </p:spPr>
            <p:txBody>
              <a:bodyPr/>
              <a:lstStyle/>
              <a:p>
                <a:endParaRPr lang="en-US"/>
              </a:p>
            </p:txBody>
          </p:sp>
          <p:sp>
            <p:nvSpPr>
              <p:cNvPr id="3116" name="Freeform 6"/>
              <p:cNvSpPr/>
              <p:nvPr userDrawn="1"/>
            </p:nvSpPr>
            <p:spPr>
              <a:xfrm rot="-9414770" flipV="1">
                <a:off x="3639" y="2167"/>
                <a:ext cx="277" cy="249"/>
              </a:xfrm>
              <a:custGeom>
                <a:avLst/>
                <a:gdLst/>
                <a:ahLst/>
                <a:cxnLst>
                  <a:cxn ang="0">
                    <a:pos x="737050341" y="0"/>
                  </a:cxn>
                  <a:cxn ang="0">
                    <a:pos x="1187763892" y="1344905077"/>
                  </a:cxn>
                  <a:cxn ang="0">
                    <a:pos x="1149380440" y="1333958688"/>
                  </a:cxn>
                  <a:cxn ang="0">
                    <a:pos x="1024696767" y="1312545454"/>
                  </a:cxn>
                  <a:cxn ang="0">
                    <a:pos x="853651110" y="1261739385"/>
                  </a:cxn>
                  <a:cxn ang="0">
                    <a:pos x="652924976" y="1235093734"/>
                  </a:cxn>
                  <a:cxn ang="0">
                    <a:pos x="433742465" y="1212483717"/>
                  </a:cxn>
                  <a:cxn ang="0">
                    <a:pos x="239638524" y="1225267488"/>
                  </a:cxn>
                  <a:cxn ang="0">
                    <a:pos x="86919211" y="1273699908"/>
                  </a:cxn>
                  <a:cxn ang="0">
                    <a:pos x="0" y="1373835278"/>
                  </a:cxn>
                  <a:cxn ang="0">
                    <a:pos x="38909683" y="1225267488"/>
                  </a:cxn>
                  <a:cxn ang="0">
                    <a:pos x="76578377" y="1108285287"/>
                  </a:cxn>
                  <a:cxn ang="0">
                    <a:pos x="153880219" y="1025113272"/>
                  </a:cxn>
                  <a:cxn ang="0">
                    <a:pos x="239638524" y="947678967"/>
                  </a:cxn>
                  <a:cxn ang="0">
                    <a:pos x="343748554" y="898144109"/>
                  </a:cxn>
                  <a:cxn ang="0">
                    <a:pos x="451022234" y="886396681"/>
                  </a:cxn>
                  <a:cxn ang="0">
                    <a:pos x="565986527" y="886396681"/>
                  </a:cxn>
                  <a:cxn ang="0">
                    <a:pos x="690583984" y="925217164"/>
                  </a:cxn>
                  <a:cxn ang="0">
                    <a:pos x="698381688" y="886396681"/>
                  </a:cxn>
                  <a:cxn ang="0">
                    <a:pos x="667546596" y="699099275"/>
                  </a:cxn>
                  <a:cxn ang="0">
                    <a:pos x="642577474" y="474290915"/>
                  </a:cxn>
                  <a:cxn ang="0">
                    <a:pos x="621777245" y="375339313"/>
                  </a:cxn>
                  <a:cxn ang="0">
                    <a:pos x="604896820" y="375339313"/>
                  </a:cxn>
                  <a:cxn ang="0">
                    <a:pos x="583405728" y="362563196"/>
                  </a:cxn>
                  <a:cxn ang="0">
                    <a:pos x="565986527" y="326019756"/>
                  </a:cxn>
                  <a:cxn ang="0">
                    <a:pos x="544508441" y="286976203"/>
                  </a:cxn>
                  <a:cxn ang="0">
                    <a:pos x="544508441" y="236626070"/>
                  </a:cxn>
                  <a:cxn ang="0">
                    <a:pos x="565986527" y="175280136"/>
                  </a:cxn>
                  <a:cxn ang="0">
                    <a:pos x="629472106" y="100351960"/>
                  </a:cxn>
                  <a:cxn ang="0">
                    <a:pos x="737050341" y="0"/>
                  </a:cxn>
                </a:cxnLst>
                <a:rect l="0" t="0" r="0" b="0"/>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alpha val="100000"/>
                </a:schemeClr>
              </a:solidFill>
              <a:ln w="9525">
                <a:noFill/>
              </a:ln>
            </p:spPr>
            <p:txBody>
              <a:bodyPr/>
              <a:lstStyle/>
              <a:p>
                <a:endParaRPr lang="en-US"/>
              </a:p>
            </p:txBody>
          </p:sp>
          <p:sp>
            <p:nvSpPr>
              <p:cNvPr id="3117" name="Freeform 7"/>
              <p:cNvSpPr/>
              <p:nvPr userDrawn="1"/>
            </p:nvSpPr>
            <p:spPr>
              <a:xfrm rot="-9414770" flipV="1">
                <a:off x="3979" y="977"/>
                <a:ext cx="245" cy="347"/>
              </a:xfrm>
              <a:custGeom>
                <a:avLst/>
                <a:gdLst/>
                <a:ahLst/>
                <a:cxnLst>
                  <a:cxn ang="0">
                    <a:pos x="0" y="0"/>
                  </a:cxn>
                  <a:cxn ang="0">
                    <a:pos x="53444176" y="7116005"/>
                  </a:cxn>
                  <a:cxn ang="0">
                    <a:pos x="192652316" y="42325699"/>
                  </a:cxn>
                  <a:cxn ang="0">
                    <a:pos x="400767808" y="106262437"/>
                  </a:cxn>
                  <a:cxn ang="0">
                    <a:pos x="625664052" y="209417943"/>
                  </a:cxn>
                  <a:cxn ang="0">
                    <a:pos x="842578423" y="387490120"/>
                  </a:cxn>
                  <a:cxn ang="0">
                    <a:pos x="1041616428" y="623882442"/>
                  </a:cxn>
                  <a:cxn ang="0">
                    <a:pos x="1162075654" y="949237761"/>
                  </a:cxn>
                  <a:cxn ang="0">
                    <a:pos x="1181186122" y="1371620595"/>
                  </a:cxn>
                  <a:cxn ang="0">
                    <a:pos x="1136217298" y="1371620595"/>
                  </a:cxn>
                  <a:cxn ang="0">
                    <a:pos x="1074271138" y="1371620595"/>
                  </a:cxn>
                  <a:cxn ang="0">
                    <a:pos x="1007670610" y="1371620595"/>
                  </a:cxn>
                  <a:cxn ang="0">
                    <a:pos x="945326757" y="1355815957"/>
                  </a:cxn>
                  <a:cxn ang="0">
                    <a:pos x="876965360" y="1343554263"/>
                  </a:cxn>
                  <a:cxn ang="0">
                    <a:pos x="799739391" y="1320610525"/>
                  </a:cxn>
                  <a:cxn ang="0">
                    <a:pos x="713469144" y="1275743870"/>
                  </a:cxn>
                  <a:cxn ang="0">
                    <a:pos x="625664052" y="1220785042"/>
                  </a:cxn>
                  <a:cxn ang="0">
                    <a:pos x="572552361" y="1107346040"/>
                  </a:cxn>
                  <a:cxn ang="0">
                    <a:pos x="572552361" y="975381962"/>
                  </a:cxn>
                  <a:cxn ang="0">
                    <a:pos x="606902806" y="846245525"/>
                  </a:cxn>
                  <a:cxn ang="0">
                    <a:pos x="640962733" y="703974197"/>
                  </a:cxn>
                  <a:cxn ang="0">
                    <a:pos x="606902806" y="545566163"/>
                  </a:cxn>
                  <a:cxn ang="0">
                    <a:pos x="520829896" y="380444674"/>
                  </a:cxn>
                  <a:cxn ang="0">
                    <a:pos x="336477904" y="200335125"/>
                  </a:cxn>
                  <a:cxn ang="0">
                    <a:pos x="0" y="0"/>
                  </a:cxn>
                </a:cxnLst>
                <a:rect l="0" t="0" r="0" b="0"/>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alpha val="100000"/>
                </a:schemeClr>
              </a:solidFill>
              <a:ln w="9525">
                <a:noFill/>
              </a:ln>
            </p:spPr>
            <p:txBody>
              <a:bodyPr/>
              <a:lstStyle/>
              <a:p>
                <a:endParaRPr lang="en-US"/>
              </a:p>
            </p:txBody>
          </p:sp>
          <p:sp>
            <p:nvSpPr>
              <p:cNvPr id="3118" name="Freeform 8"/>
              <p:cNvSpPr/>
              <p:nvPr userDrawn="1"/>
            </p:nvSpPr>
            <p:spPr>
              <a:xfrm rot="-9414770" flipV="1">
                <a:off x="3845" y="2207"/>
                <a:ext cx="103" cy="209"/>
              </a:xfrm>
              <a:custGeom>
                <a:avLst/>
                <a:gdLst/>
                <a:ahLst/>
                <a:cxnLst>
                  <a:cxn ang="0">
                    <a:pos x="310271195" y="0"/>
                  </a:cxn>
                  <a:cxn ang="0">
                    <a:pos x="202056594" y="330037999"/>
                  </a:cxn>
                  <a:cxn ang="0">
                    <a:pos x="152117803" y="541717539"/>
                  </a:cxn>
                  <a:cxn ang="0">
                    <a:pos x="111816319" y="689213991"/>
                  </a:cxn>
                  <a:cxn ang="0">
                    <a:pos x="0" y="820099671"/>
                  </a:cxn>
                  <a:cxn ang="0">
                    <a:pos x="119854582" y="768298199"/>
                  </a:cxn>
                  <a:cxn ang="0">
                    <a:pos x="232374142" y="698006407"/>
                  </a:cxn>
                  <a:cxn ang="0">
                    <a:pos x="322612888" y="599674891"/>
                  </a:cxn>
                  <a:cxn ang="0">
                    <a:pos x="404063774" y="497123634"/>
                  </a:cxn>
                  <a:cxn ang="0">
                    <a:pos x="452431069" y="384596266"/>
                  </a:cxn>
                  <a:cxn ang="0">
                    <a:pos x="462360515" y="262441182"/>
                  </a:cxn>
                  <a:cxn ang="0">
                    <a:pos x="420060578" y="128354913"/>
                  </a:cxn>
                  <a:cxn ang="0">
                    <a:pos x="310271195" y="0"/>
                  </a:cxn>
                </a:cxnLst>
                <a:rect l="0" t="0" r="0" b="0"/>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alpha val="100000"/>
                </a:schemeClr>
              </a:solidFill>
              <a:ln w="9525">
                <a:noFill/>
              </a:ln>
            </p:spPr>
            <p:txBody>
              <a:bodyPr/>
              <a:lstStyle/>
              <a:p>
                <a:endParaRPr lang="en-US"/>
              </a:p>
            </p:txBody>
          </p:sp>
          <p:sp>
            <p:nvSpPr>
              <p:cNvPr id="3119" name="Freeform 9"/>
              <p:cNvSpPr/>
              <p:nvPr userDrawn="1"/>
            </p:nvSpPr>
            <p:spPr>
              <a:xfrm rot="-9414770" flipV="1">
                <a:off x="3895" y="1325"/>
                <a:ext cx="120" cy="90"/>
              </a:xfrm>
              <a:custGeom>
                <a:avLst/>
                <a:gdLst/>
                <a:ahLst/>
                <a:cxnLst>
                  <a:cxn ang="0">
                    <a:pos x="0" y="0"/>
                  </a:cxn>
                  <a:cxn ang="0">
                    <a:pos x="7021762" y="10760531"/>
                  </a:cxn>
                  <a:cxn ang="0">
                    <a:pos x="50277313" y="34962365"/>
                  </a:cxn>
                  <a:cxn ang="0">
                    <a:pos x="111727362" y="89393443"/>
                  </a:cxn>
                  <a:cxn ang="0">
                    <a:pos x="181414562" y="132871687"/>
                  </a:cxn>
                  <a:cxn ang="0">
                    <a:pos x="248283027" y="167803317"/>
                  </a:cxn>
                  <a:cxn ang="0">
                    <a:pos x="326728416" y="188512729"/>
                  </a:cxn>
                  <a:cxn ang="0">
                    <a:pos x="396115324" y="201135247"/>
                  </a:cxn>
                  <a:cxn ang="0">
                    <a:pos x="466150453" y="176996972"/>
                  </a:cxn>
                  <a:cxn ang="0">
                    <a:pos x="457228740" y="275780644"/>
                  </a:cxn>
                  <a:cxn ang="0">
                    <a:pos x="431442569" y="365099866"/>
                  </a:cxn>
                  <a:cxn ang="0">
                    <a:pos x="380525313" y="424153640"/>
                  </a:cxn>
                  <a:cxn ang="0">
                    <a:pos x="317708642" y="443493108"/>
                  </a:cxn>
                  <a:cxn ang="0">
                    <a:pos x="241293413" y="433191256"/>
                  </a:cxn>
                  <a:cxn ang="0">
                    <a:pos x="162660662" y="354190255"/>
                  </a:cxn>
                  <a:cxn ang="0">
                    <a:pos x="85668720" y="220565138"/>
                  </a:cxn>
                  <a:cxn ang="0">
                    <a:pos x="0" y="0"/>
                  </a:cxn>
                </a:cxnLst>
                <a:rect l="0" t="0" r="0" b="0"/>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alpha val="100000"/>
                </a:schemeClr>
              </a:solidFill>
              <a:ln w="9525">
                <a:noFill/>
              </a:ln>
            </p:spPr>
            <p:txBody>
              <a:bodyPr/>
              <a:lstStyle/>
              <a:p>
                <a:endParaRPr lang="en-US"/>
              </a:p>
            </p:txBody>
          </p:sp>
          <p:sp>
            <p:nvSpPr>
              <p:cNvPr id="3120" name="Freeform 10"/>
              <p:cNvSpPr/>
              <p:nvPr userDrawn="1"/>
            </p:nvSpPr>
            <p:spPr>
              <a:xfrm rot="-9414770" flipV="1">
                <a:off x="3010" y="2344"/>
                <a:ext cx="330" cy="2059"/>
              </a:xfrm>
              <a:custGeom>
                <a:avLst/>
                <a:gdLst/>
                <a:ahLst/>
                <a:cxnLst>
                  <a:cxn ang="0">
                    <a:pos x="0" y="0"/>
                  </a:cxn>
                  <a:cxn ang="0">
                    <a:pos x="47482827" y="2147483647"/>
                  </a:cxn>
                  <a:cxn ang="0">
                    <a:pos x="128300957" y="2147483647"/>
                  </a:cxn>
                  <a:cxn ang="0">
                    <a:pos x="224860862" y="2147483647"/>
                  </a:cxn>
                  <a:cxn ang="0">
                    <a:pos x="331856458" y="2147483647"/>
                  </a:cxn>
                  <a:cxn ang="0">
                    <a:pos x="465505687" y="2147483647"/>
                  </a:cxn>
                  <a:cxn ang="0">
                    <a:pos x="590202821" y="2147483647"/>
                  </a:cxn>
                  <a:cxn ang="0">
                    <a:pos x="710454821" y="2147483647"/>
                  </a:cxn>
                  <a:cxn ang="0">
                    <a:pos x="803989487" y="2147483647"/>
                  </a:cxn>
                  <a:cxn ang="0">
                    <a:pos x="902525465" y="2147483647"/>
                  </a:cxn>
                  <a:cxn ang="0">
                    <a:pos x="967896146" y="2147483647"/>
                  </a:cxn>
                  <a:cxn ang="0">
                    <a:pos x="1001469775" y="2147483647"/>
                  </a:cxn>
                  <a:cxn ang="0">
                    <a:pos x="1016148476" y="2147483647"/>
                  </a:cxn>
                  <a:cxn ang="0">
                    <a:pos x="967896146" y="2147483647"/>
                  </a:cxn>
                  <a:cxn ang="0">
                    <a:pos x="878123163" y="2147483647"/>
                  </a:cxn>
                  <a:cxn ang="0">
                    <a:pos x="742962935" y="2147483647"/>
                  </a:cxn>
                  <a:cxn ang="0">
                    <a:pos x="538900471" y="2147483647"/>
                  </a:cxn>
                  <a:cxn ang="0">
                    <a:pos x="312322385" y="2147483647"/>
                  </a:cxn>
                  <a:cxn ang="0">
                    <a:pos x="170533427" y="2147483647"/>
                  </a:cxn>
                  <a:cxn ang="0">
                    <a:pos x="80829970" y="2147483647"/>
                  </a:cxn>
                  <a:cxn ang="0">
                    <a:pos x="47482827" y="2147483647"/>
                  </a:cxn>
                  <a:cxn ang="0">
                    <a:pos x="47482827" y="2147483647"/>
                  </a:cxn>
                  <a:cxn ang="0">
                    <a:pos x="65981015" y="2147483647"/>
                  </a:cxn>
                  <a:cxn ang="0">
                    <a:pos x="98816378" y="2147483647"/>
                  </a:cxn>
                  <a:cxn ang="0">
                    <a:pos x="113623051" y="2147483647"/>
                  </a:cxn>
                  <a:cxn ang="0">
                    <a:pos x="331856458" y="2147483647"/>
                  </a:cxn>
                  <a:cxn ang="0">
                    <a:pos x="312322385" y="2147483647"/>
                  </a:cxn>
                  <a:cxn ang="0">
                    <a:pos x="290862330" y="2147483647"/>
                  </a:cxn>
                  <a:cxn ang="0">
                    <a:pos x="266485516" y="2147483647"/>
                  </a:cxn>
                  <a:cxn ang="0">
                    <a:pos x="284156482" y="2147483647"/>
                  </a:cxn>
                  <a:cxn ang="0">
                    <a:pos x="331856458" y="2147483647"/>
                  </a:cxn>
                  <a:cxn ang="0">
                    <a:pos x="465505687" y="2147483647"/>
                  </a:cxn>
                  <a:cxn ang="0">
                    <a:pos x="691720718" y="2147483647"/>
                  </a:cxn>
                  <a:cxn ang="0">
                    <a:pos x="1040677292" y="2147483647"/>
                  </a:cxn>
                  <a:cxn ang="0">
                    <a:pos x="1154297981" y="2147483647"/>
                  </a:cxn>
                  <a:cxn ang="0">
                    <a:pos x="1201872276" y="2147483647"/>
                  </a:cxn>
                  <a:cxn ang="0">
                    <a:pos x="1162379969" y="2147483647"/>
                  </a:cxn>
                  <a:cxn ang="0">
                    <a:pos x="1055362409" y="2147483647"/>
                  </a:cxn>
                  <a:cxn ang="0">
                    <a:pos x="878123163" y="2147483647"/>
                  </a:cxn>
                  <a:cxn ang="0">
                    <a:pos x="650877024" y="2147483647"/>
                  </a:cxn>
                  <a:cxn ang="0">
                    <a:pos x="353176474" y="2147483647"/>
                  </a:cxn>
                  <a:cxn ang="0">
                    <a:pos x="0" y="0"/>
                  </a:cxn>
                </a:cxnLst>
                <a:rect l="0" t="0" r="0" b="0"/>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alpha val="100000"/>
                </a:schemeClr>
              </a:solidFill>
              <a:ln w="9525">
                <a:noFill/>
              </a:ln>
            </p:spPr>
            <p:txBody>
              <a:bodyPr/>
              <a:lstStyle/>
              <a:p>
                <a:endParaRPr lang="en-US"/>
              </a:p>
            </p:txBody>
          </p:sp>
        </p:grpSp>
        <p:sp>
          <p:nvSpPr>
            <p:cNvPr id="3081" name="Freeform 11"/>
            <p:cNvSpPr/>
            <p:nvPr userDrawn="1"/>
          </p:nvSpPr>
          <p:spPr>
            <a:xfrm rot="373331" flipH="1">
              <a:off x="22" y="1957"/>
              <a:ext cx="323" cy="649"/>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738804416" y="2147483647"/>
                </a:cxn>
                <a:cxn ang="0">
                  <a:pos x="859145252" y="2147483647"/>
                </a:cxn>
                <a:cxn ang="0">
                  <a:pos x="223741754" y="2147483647"/>
                </a:cxn>
                <a:cxn ang="0">
                  <a:pos x="0" y="2147483647"/>
                </a:cxn>
                <a:cxn ang="0">
                  <a:pos x="134921602" y="2147483647"/>
                </a:cxn>
                <a:cxn ang="0">
                  <a:pos x="1424728603"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alpha val="100000"/>
              </a:schemeClr>
            </a:solidFill>
            <a:ln w="9525">
              <a:noFill/>
            </a:ln>
          </p:spPr>
          <p:txBody>
            <a:bodyPr/>
            <a:lstStyle/>
            <a:p>
              <a:endParaRPr lang="en-US"/>
            </a:p>
          </p:txBody>
        </p:sp>
        <p:sp>
          <p:nvSpPr>
            <p:cNvPr id="3082" name="Freeform 12"/>
            <p:cNvSpPr/>
            <p:nvPr userDrawn="1"/>
          </p:nvSpPr>
          <p:spPr>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0" b="0"/>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alpha val="100000"/>
              </a:schemeClr>
            </a:solidFill>
            <a:ln w="9525">
              <a:noFill/>
            </a:ln>
          </p:spPr>
          <p:txBody>
            <a:bodyPr/>
            <a:lstStyle/>
            <a:p>
              <a:endParaRPr lang="en-US"/>
            </a:p>
          </p:txBody>
        </p:sp>
        <p:sp>
          <p:nvSpPr>
            <p:cNvPr id="3083" name="Freeform 13"/>
            <p:cNvSpPr/>
            <p:nvPr userDrawn="1"/>
          </p:nvSpPr>
          <p:spPr>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0" b="0"/>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alpha val="100000"/>
              </a:schemeClr>
            </a:solidFill>
            <a:ln w="9525">
              <a:noFill/>
            </a:ln>
          </p:spPr>
          <p:txBody>
            <a:bodyPr/>
            <a:lstStyle/>
            <a:p>
              <a:endParaRPr lang="en-US"/>
            </a:p>
          </p:txBody>
        </p:sp>
        <p:sp>
          <p:nvSpPr>
            <p:cNvPr id="3084" name="Freeform 14"/>
            <p:cNvSpPr/>
            <p:nvPr userDrawn="1"/>
          </p:nvSpPr>
          <p:spPr>
            <a:xfrm rot="373331" flipH="1">
              <a:off x="898" y="2855"/>
              <a:ext cx="354" cy="464"/>
            </a:xfrm>
            <a:custGeom>
              <a:avLst/>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alpha val="100000"/>
              </a:schemeClr>
            </a:solidFill>
            <a:ln w="9525">
              <a:noFill/>
            </a:ln>
          </p:spPr>
          <p:txBody>
            <a:bodyPr/>
            <a:lstStyle/>
            <a:p>
              <a:endParaRPr lang="en-US"/>
            </a:p>
          </p:txBody>
        </p:sp>
        <p:sp>
          <p:nvSpPr>
            <p:cNvPr id="3085" name="Freeform 15"/>
            <p:cNvSpPr/>
            <p:nvPr userDrawn="1"/>
          </p:nvSpPr>
          <p:spPr>
            <a:xfrm rot="373331" flipH="1">
              <a:off x="799" y="2979"/>
              <a:ext cx="87" cy="274"/>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alpha val="100000"/>
              </a:schemeClr>
            </a:solidFill>
            <a:ln w="9525">
              <a:noFill/>
            </a:ln>
          </p:spPr>
          <p:txBody>
            <a:bodyPr/>
            <a:lstStyle/>
            <a:p>
              <a:endParaRPr lang="en-US"/>
            </a:p>
          </p:txBody>
        </p:sp>
        <p:sp>
          <p:nvSpPr>
            <p:cNvPr id="3086" name="Freeform 16"/>
            <p:cNvSpPr/>
            <p:nvPr userDrawn="1"/>
          </p:nvSpPr>
          <p:spPr>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0" b="0"/>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alpha val="100000"/>
              </a:schemeClr>
            </a:solidFill>
            <a:ln w="9525">
              <a:noFill/>
            </a:ln>
          </p:spPr>
          <p:txBody>
            <a:bodyPr/>
            <a:lstStyle/>
            <a:p>
              <a:endParaRPr lang="en-US"/>
            </a:p>
          </p:txBody>
        </p:sp>
        <p:grpSp>
          <p:nvGrpSpPr>
            <p:cNvPr id="3087" name="Group 17"/>
            <p:cNvGrpSpPr/>
            <p:nvPr userDrawn="1"/>
          </p:nvGrpSpPr>
          <p:grpSpPr>
            <a:xfrm rot="3220060">
              <a:off x="2631" y="754"/>
              <a:ext cx="569" cy="637"/>
              <a:chOff x="1727" y="866"/>
              <a:chExt cx="129" cy="157"/>
            </a:xfrm>
          </p:grpSpPr>
          <p:sp>
            <p:nvSpPr>
              <p:cNvPr id="3111" name="Freeform 18"/>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3112" name="Freeform 19"/>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3113" name="Freeform 20"/>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3088" name="Group 21"/>
            <p:cNvGrpSpPr/>
            <p:nvPr userDrawn="1"/>
          </p:nvGrpSpPr>
          <p:grpSpPr>
            <a:xfrm rot="-6691250">
              <a:off x="3636" y="132"/>
              <a:ext cx="356" cy="607"/>
              <a:chOff x="1727" y="866"/>
              <a:chExt cx="129" cy="157"/>
            </a:xfrm>
          </p:grpSpPr>
          <p:sp>
            <p:nvSpPr>
              <p:cNvPr id="3108" name="Freeform 22"/>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3109" name="Freeform 23"/>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3110" name="Freeform 24"/>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3089" name="Group 25"/>
            <p:cNvGrpSpPr/>
            <p:nvPr userDrawn="1"/>
          </p:nvGrpSpPr>
          <p:grpSpPr>
            <a:xfrm rot="8524840">
              <a:off x="668" y="3321"/>
              <a:ext cx="501" cy="502"/>
              <a:chOff x="1727" y="866"/>
              <a:chExt cx="129" cy="157"/>
            </a:xfrm>
          </p:grpSpPr>
          <p:sp>
            <p:nvSpPr>
              <p:cNvPr id="3105" name="Freeform 26"/>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3106" name="Freeform 27"/>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3107" name="Freeform 28"/>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3090" name="Group 29"/>
            <p:cNvGrpSpPr/>
            <p:nvPr userDrawn="1"/>
          </p:nvGrpSpPr>
          <p:grpSpPr>
            <a:xfrm rot="4106450" flipH="1">
              <a:off x="393" y="261"/>
              <a:ext cx="709" cy="892"/>
              <a:chOff x="1727" y="866"/>
              <a:chExt cx="129" cy="157"/>
            </a:xfrm>
          </p:grpSpPr>
          <p:sp>
            <p:nvSpPr>
              <p:cNvPr id="3102" name="Freeform 30"/>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3103" name="Freeform 31"/>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3104" name="Freeform 32"/>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3091" name="Group 33"/>
            <p:cNvGrpSpPr/>
            <p:nvPr userDrawn="1"/>
          </p:nvGrpSpPr>
          <p:grpSpPr>
            <a:xfrm rot="10015322" flipH="1">
              <a:off x="4625" y="2382"/>
              <a:ext cx="709" cy="892"/>
              <a:chOff x="1727" y="866"/>
              <a:chExt cx="129" cy="157"/>
            </a:xfrm>
          </p:grpSpPr>
          <p:sp>
            <p:nvSpPr>
              <p:cNvPr id="3099" name="Freeform 34"/>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3100" name="Freeform 35"/>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3101" name="Freeform 36"/>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sp>
          <p:nvSpPr>
            <p:cNvPr id="3092" name="Freeform 37"/>
            <p:cNvSpPr/>
            <p:nvPr userDrawn="1"/>
          </p:nvSpPr>
          <p:spPr>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0" b="0"/>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alpha val="100000"/>
              </a:schemeClr>
            </a:solidFill>
            <a:ln w="9525">
              <a:noFill/>
            </a:ln>
          </p:spPr>
          <p:txBody>
            <a:bodyPr/>
            <a:lstStyle/>
            <a:p>
              <a:endParaRPr lang="en-US"/>
            </a:p>
          </p:txBody>
        </p:sp>
        <p:sp>
          <p:nvSpPr>
            <p:cNvPr id="3093" name="Freeform 38"/>
            <p:cNvSpPr/>
            <p:nvPr userDrawn="1"/>
          </p:nvSpPr>
          <p:spPr>
            <a:xfrm rot="9832527" flipV="1">
              <a:off x="2158" y="102"/>
              <a:ext cx="681" cy="593"/>
            </a:xfrm>
            <a:custGeom>
              <a:avLst/>
              <a:gdLst/>
              <a:ahLst/>
              <a:cxnLst>
                <a:cxn ang="0">
                  <a:pos x="0" y="0"/>
                </a:cxn>
                <a:cxn ang="0">
                  <a:pos x="0" y="2147483647"/>
                </a:cxn>
                <a:cxn ang="0">
                  <a:pos x="874155101" y="2147483647"/>
                </a:cxn>
                <a:cxn ang="0">
                  <a:pos x="1736584111"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0" t="0" r="0" b="0"/>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lstStyle/>
            <a:p>
              <a:endParaRPr lang="en-US"/>
            </a:p>
          </p:txBody>
        </p:sp>
        <p:sp>
          <p:nvSpPr>
            <p:cNvPr id="3094" name="Freeform 39"/>
            <p:cNvSpPr/>
            <p:nvPr userDrawn="1"/>
          </p:nvSpPr>
          <p:spPr>
            <a:xfrm rot="9832527" flipV="1">
              <a:off x="1997" y="858"/>
              <a:ext cx="330" cy="278"/>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129885317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1345376"/>
                </a:cxn>
                <a:cxn ang="0">
                  <a:pos x="2147483647" y="1554200202"/>
                </a:cxn>
                <a:cxn ang="0">
                  <a:pos x="2147483647" y="902910549"/>
                </a:cxn>
                <a:cxn ang="0">
                  <a:pos x="2147483647" y="0"/>
                </a:cxn>
              </a:cxnLst>
              <a:rect l="0" t="0" r="0" b="0"/>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lstStyle/>
            <a:p>
              <a:endParaRPr lang="en-US"/>
            </a:p>
          </p:txBody>
        </p:sp>
        <p:sp>
          <p:nvSpPr>
            <p:cNvPr id="3095" name="Freeform 40"/>
            <p:cNvSpPr/>
            <p:nvPr userDrawn="1"/>
          </p:nvSpPr>
          <p:spPr>
            <a:xfrm rot="9832527" flipV="1">
              <a:off x="2224" y="808"/>
              <a:ext cx="123" cy="233"/>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146889783"/>
                </a:cxn>
                <a:cxn ang="0">
                  <a:pos x="2147483647" y="0"/>
                </a:cxn>
              </a:cxnLst>
              <a:rect l="0" t="0" r="0" b="0"/>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lstStyle/>
            <a:p>
              <a:endParaRPr lang="en-US"/>
            </a:p>
          </p:txBody>
        </p:sp>
        <p:sp>
          <p:nvSpPr>
            <p:cNvPr id="3096" name="Freeform 41"/>
            <p:cNvSpPr/>
            <p:nvPr userDrawn="1"/>
          </p:nvSpPr>
          <p:spPr>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0" b="0"/>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alpha val="100000"/>
              </a:schemeClr>
            </a:solidFill>
            <a:ln w="9525">
              <a:noFill/>
            </a:ln>
          </p:spPr>
          <p:txBody>
            <a:bodyPr/>
            <a:lstStyle/>
            <a:p>
              <a:endParaRPr lang="en-US"/>
            </a:p>
          </p:txBody>
        </p:sp>
        <p:sp>
          <p:nvSpPr>
            <p:cNvPr id="3097" name="Freeform 42"/>
            <p:cNvSpPr/>
            <p:nvPr userDrawn="1"/>
          </p:nvSpPr>
          <p:spPr>
            <a:xfrm rot="9832527" flipV="1">
              <a:off x="2173" y="1238"/>
              <a:ext cx="393" cy="2300"/>
            </a:xfrm>
            <a:custGeom>
              <a:avLst/>
              <a:gdLst/>
              <a:ahLst/>
              <a:cxnLst>
                <a:cxn ang="0">
                  <a:pos x="0" y="0"/>
                </a:cxn>
                <a:cxn ang="0">
                  <a:pos x="1608074222"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608074222" y="2147483647"/>
                </a:cxn>
                <a:cxn ang="0">
                  <a:pos x="1608074222" y="2147483647"/>
                </a:cxn>
                <a:cxn ang="0">
                  <a:pos x="2096881096"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0" t="0" r="0" b="0"/>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alpha val="100000"/>
              </a:schemeClr>
            </a:solidFill>
            <a:ln w="9525">
              <a:noFill/>
            </a:ln>
          </p:spPr>
          <p:txBody>
            <a:bodyPr/>
            <a:lstStyle/>
            <a:p>
              <a:endParaRPr lang="en-US"/>
            </a:p>
          </p:txBody>
        </p:sp>
        <p:sp>
          <p:nvSpPr>
            <p:cNvPr id="3098" name="Freeform 43"/>
            <p:cNvSpPr/>
            <p:nvPr userDrawn="1"/>
          </p:nvSpPr>
          <p:spPr>
            <a:xfrm>
              <a:off x="0" y="1848"/>
              <a:ext cx="36" cy="132"/>
            </a:xfrm>
            <a:custGeom>
              <a:avLst/>
              <a:gdLst/>
              <a:ahLst/>
              <a:cxnLst>
                <a:cxn ang="0">
                  <a:pos x="0" y="0"/>
                </a:cxn>
                <a:cxn ang="0">
                  <a:pos x="36" y="12"/>
                </a:cxn>
                <a:cxn ang="0">
                  <a:pos x="0" y="132"/>
                </a:cxn>
                <a:cxn ang="0">
                  <a:pos x="0" y="0"/>
                </a:cxn>
              </a:cxnLst>
              <a:rect l="0" t="0" r="0" b="0"/>
              <a:pathLst>
                <a:path w="36" h="132">
                  <a:moveTo>
                    <a:pt x="0" y="0"/>
                  </a:moveTo>
                  <a:lnTo>
                    <a:pt x="36" y="12"/>
                  </a:lnTo>
                  <a:lnTo>
                    <a:pt x="0" y="132"/>
                  </a:lnTo>
                  <a:lnTo>
                    <a:pt x="0" y="0"/>
                  </a:lnTo>
                  <a:close/>
                </a:path>
              </a:pathLst>
            </a:custGeom>
            <a:solidFill>
              <a:schemeClr val="folHlink">
                <a:alpha val="100000"/>
              </a:schemeClr>
            </a:solidFill>
            <a:ln w="9525">
              <a:noFill/>
            </a:ln>
          </p:spPr>
          <p:txBody>
            <a:bodyPr/>
            <a:lstStyle/>
            <a:p>
              <a:endParaRPr lang="en-US"/>
            </a:p>
          </p:txBody>
        </p:sp>
      </p:grpSp>
      <p:sp>
        <p:nvSpPr>
          <p:cNvPr id="44079"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altLang="en-US" noProof="0"/>
              <a:t>Click to edit Master title style</a:t>
            </a:r>
          </a:p>
        </p:txBody>
      </p:sp>
      <p:sp>
        <p:nvSpPr>
          <p:cNvPr id="44080"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pPr lvl="0"/>
            <a:r>
              <a:rPr lang="en-US" altLang="en-US" noProof="0"/>
              <a:t>Click to edit Master subtitle style</a:t>
            </a:r>
          </a:p>
        </p:txBody>
      </p:sp>
      <p:sp>
        <p:nvSpPr>
          <p:cNvPr id="92" name="Rectangle 44"/>
          <p:cNvSpPr>
            <a:spLocks noGrp="1" noChangeArrowheads="1"/>
          </p:cNvSpPr>
          <p:nvPr>
            <p:ph type="dt" sz="half" idx="2"/>
          </p:nvPr>
        </p:nvSpPr>
        <p:spPr bwMode="auto">
          <a:xfrm>
            <a:off x="457200" y="6248400"/>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93" name="Rectangle 45"/>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94" name="Rectangle 46"/>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Rectangle 47"/>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0" name="Rectangle 47"/>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Rectangle 47"/>
          <p:cNvSpPr>
            <a:spLocks noGrp="1" noChangeArrowheads="1"/>
          </p:cNvSpPr>
          <p:nvPr>
            <p:ph type="dt" sz="half" idx="1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Rectangle 47"/>
          <p:cNvSpPr>
            <a:spLocks noGrp="1" noChangeArrowheads="1"/>
          </p:cNvSpPr>
          <p:nvPr>
            <p:ph type="dt" sz="half" idx="1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1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1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Rectangle 47"/>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50" name="Rectangle 47"/>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0" name="Rectangle 47"/>
          <p:cNvSpPr>
            <a:spLocks noGrp="1" noChangeArrowheads="1"/>
          </p:cNvSpPr>
          <p:nvPr>
            <p:ph type="dt" sz="half" idx="1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0" name="Rectangle 47"/>
          <p:cNvSpPr>
            <a:spLocks noGrp="1" noChangeArrowheads="1"/>
          </p:cNvSpPr>
          <p:nvPr>
            <p:ph type="dt" sz="half" idx="1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Rectangle 47"/>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Rectangle 47"/>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Rectangle 47"/>
          <p:cNvSpPr>
            <a:spLocks noGrp="1" noChangeArrowheads="1"/>
          </p:cNvSpPr>
          <p:nvPr>
            <p:ph type="dt" sz="half" idx="1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1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Rectangle 47"/>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
        <p:nvSpPr>
          <p:cNvPr id="10" name="Rectangle 9"/>
          <p:cNvSpPr>
            <a:spLocks noChangeArrowheads="1"/>
          </p:cNvSpPr>
          <p:nvPr/>
        </p:nvSpPr>
        <p:spPr bwMode="auto">
          <a:xfrm>
            <a:off x="6392863" y="6615113"/>
            <a:ext cx="2724150" cy="219075"/>
          </a:xfrm>
          <a:prstGeom prst="rect">
            <a:avLst/>
          </a:prstGeom>
          <a:solidFill>
            <a:srgbClr val="FF99CC"/>
          </a:solidFill>
          <a:ln w="9525">
            <a:solidFill>
              <a:srgbClr val="FF00FF"/>
            </a:solidFill>
            <a:miter lim="800000"/>
          </a:ln>
        </p:spPr>
        <p:txBody>
          <a:bodyPr/>
          <a:lstStyle/>
          <a:p>
            <a:pPr lvl="0" algn="ctr" eaLnBrk="1" hangingPunct="1"/>
            <a:r>
              <a:rPr sz="1000" dirty="0">
                <a:solidFill>
                  <a:srgbClr val="FFFFFF"/>
                </a:solidFill>
                <a:latin typeface="Times New Roman" panose="02020603050405020304" pitchFamily="18" charset="0"/>
              </a:rPr>
              <a:t>NGƯỜI THIẾT KẾ: PHAN TRỌNG KHÁNH</a:t>
            </a:r>
            <a:endParaRPr dirty="0">
              <a:latin typeface="Arial" panose="020B0604020202020204" pitchFamily="34" charset="0"/>
            </a:endParaRPr>
          </a:p>
        </p:txBody>
      </p:sp>
      <p:pic>
        <p:nvPicPr>
          <p:cNvPr id="1032" name="Picture 10" descr="IMG_5698"/>
          <p:cNvPicPr>
            <a:picLocks noChangeAspect="1"/>
          </p:cNvPicPr>
          <p:nvPr userDrawn="1"/>
        </p:nvPicPr>
        <p:blipFill>
          <a:blip r:embed="rId13">
            <a:lum contrast="40000"/>
          </a:blip>
          <a:stretch>
            <a:fillRect/>
          </a:stretch>
        </p:blipFill>
        <p:spPr>
          <a:xfrm>
            <a:off x="0" y="-14287"/>
            <a:ext cx="914400" cy="92233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grpSp>
        <p:nvGrpSpPr>
          <p:cNvPr id="2050" name="Group 2"/>
          <p:cNvGrpSpPr/>
          <p:nvPr/>
        </p:nvGrpSpPr>
        <p:grpSpPr>
          <a:xfrm>
            <a:off x="-7937" y="0"/>
            <a:ext cx="2833687" cy="6856413"/>
            <a:chOff x="-5" y="0"/>
            <a:chExt cx="1785" cy="4319"/>
          </a:xfrm>
        </p:grpSpPr>
        <p:sp>
          <p:nvSpPr>
            <p:cNvPr id="2056" name="Freeform 3"/>
            <p:cNvSpPr/>
            <p:nvPr/>
          </p:nvSpPr>
          <p:spPr>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0" b="0"/>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w="9525">
              <a:noFill/>
            </a:ln>
          </p:spPr>
          <p:txBody>
            <a:bodyPr/>
            <a:lstStyle/>
            <a:p>
              <a:endParaRPr lang="en-US"/>
            </a:p>
          </p:txBody>
        </p:sp>
        <p:grpSp>
          <p:nvGrpSpPr>
            <p:cNvPr id="2057" name="Group 4"/>
            <p:cNvGrpSpPr/>
            <p:nvPr/>
          </p:nvGrpSpPr>
          <p:grpSpPr>
            <a:xfrm rot="-6635092" flipH="1">
              <a:off x="104" y="2441"/>
              <a:ext cx="452" cy="444"/>
              <a:chOff x="1727" y="866"/>
              <a:chExt cx="129" cy="157"/>
            </a:xfrm>
          </p:grpSpPr>
          <p:sp>
            <p:nvSpPr>
              <p:cNvPr id="2095" name="Freeform 5"/>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2096" name="Freeform 6"/>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2097" name="Freeform 7"/>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sp>
          <p:nvSpPr>
            <p:cNvPr id="2058" name="Freeform 8"/>
            <p:cNvSpPr/>
            <p:nvPr/>
          </p:nvSpPr>
          <p:spPr>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0" b="0"/>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w="9525">
              <a:noFill/>
            </a:ln>
          </p:spPr>
          <p:txBody>
            <a:bodyPr/>
            <a:lstStyle/>
            <a:p>
              <a:endParaRPr lang="en-US"/>
            </a:p>
          </p:txBody>
        </p:sp>
        <p:grpSp>
          <p:nvGrpSpPr>
            <p:cNvPr id="2059" name="Group 9"/>
            <p:cNvGrpSpPr/>
            <p:nvPr/>
          </p:nvGrpSpPr>
          <p:grpSpPr>
            <a:xfrm rot="416244">
              <a:off x="9" y="1746"/>
              <a:ext cx="1771" cy="1741"/>
              <a:chOff x="41" y="2787"/>
              <a:chExt cx="902" cy="833"/>
            </a:xfrm>
          </p:grpSpPr>
          <p:sp>
            <p:nvSpPr>
              <p:cNvPr id="2086" name="Freeform 10"/>
              <p:cNvSpPr/>
              <p:nvPr userDrawn="1"/>
            </p:nvSpPr>
            <p:spPr>
              <a:xfrm rot="373331" flipH="1">
                <a:off x="125" y="2787"/>
                <a:ext cx="313" cy="303"/>
              </a:xfrm>
              <a:custGeom>
                <a:avLst/>
                <a:gdLst/>
                <a:ahLst/>
                <a:cxnLst>
                  <a:cxn ang="0">
                    <a:pos x="69714" y="320988"/>
                  </a:cxn>
                  <a:cxn ang="0">
                    <a:pos x="55700" y="303492"/>
                  </a:cxn>
                  <a:cxn ang="0">
                    <a:pos x="40015" y="277104"/>
                  </a:cxn>
                  <a:cxn ang="0">
                    <a:pos x="23231" y="242326"/>
                  </a:cxn>
                  <a:cxn ang="0">
                    <a:pos x="7143" y="206106"/>
                  </a:cxn>
                  <a:cxn ang="0">
                    <a:pos x="0" y="166780"/>
                  </a:cxn>
                  <a:cxn ang="0">
                    <a:pos x="1" y="124856"/>
                  </a:cxn>
                  <a:cxn ang="0">
                    <a:pos x="13736" y="86534"/>
                  </a:cxn>
                  <a:cxn ang="0">
                    <a:pos x="41221" y="54295"/>
                  </a:cxn>
                  <a:cxn ang="0">
                    <a:pos x="68742" y="33636"/>
                  </a:cxn>
                  <a:cxn ang="0">
                    <a:pos x="91262" y="18356"/>
                  </a:cxn>
                  <a:cxn ang="0">
                    <a:pos x="109455" y="10342"/>
                  </a:cxn>
                  <a:cxn ang="0">
                    <a:pos x="123701" y="7168"/>
                  </a:cxn>
                  <a:cxn ang="0">
                    <a:pos x="133828" y="7168"/>
                  </a:cxn>
                  <a:cxn ang="0">
                    <a:pos x="157877" y="0"/>
                  </a:cxn>
                  <a:cxn ang="0">
                    <a:pos x="224420" y="12722"/>
                  </a:cxn>
                  <a:cxn ang="0">
                    <a:pos x="242953" y="18356"/>
                  </a:cxn>
                  <a:cxn ang="0">
                    <a:pos x="261198" y="23312"/>
                  </a:cxn>
                  <a:cxn ang="0">
                    <a:pos x="276846" y="28684"/>
                  </a:cxn>
                  <a:cxn ang="0">
                    <a:pos x="288745" y="35249"/>
                  </a:cxn>
                  <a:cxn ang="0">
                    <a:pos x="301757" y="41387"/>
                  </a:cxn>
                  <a:cxn ang="0">
                    <a:pos x="311993" y="48532"/>
                  </a:cxn>
                  <a:cxn ang="0">
                    <a:pos x="320036" y="57869"/>
                  </a:cxn>
                  <a:cxn ang="0">
                    <a:pos x="329446" y="69169"/>
                  </a:cxn>
                  <a:cxn ang="0">
                    <a:pos x="311993" y="61891"/>
                  </a:cxn>
                  <a:cxn ang="0">
                    <a:pos x="295280" y="55137"/>
                  </a:cxn>
                  <a:cxn ang="0">
                    <a:pos x="278430" y="50859"/>
                  </a:cxn>
                  <a:cxn ang="0">
                    <a:pos x="261198" y="45226"/>
                  </a:cxn>
                  <a:cxn ang="0">
                    <a:pos x="247491" y="41387"/>
                  </a:cxn>
                  <a:cxn ang="0">
                    <a:pos x="233171" y="40107"/>
                  </a:cxn>
                  <a:cxn ang="0">
                    <a:pos x="216664" y="37630"/>
                  </a:cxn>
                  <a:cxn ang="0">
                    <a:pos x="202984" y="37630"/>
                  </a:cxn>
                  <a:cxn ang="0">
                    <a:pos x="189871" y="37630"/>
                  </a:cxn>
                  <a:cxn ang="0">
                    <a:pos x="176144" y="38214"/>
                  </a:cxn>
                  <a:cxn ang="0">
                    <a:pos x="162073" y="41387"/>
                  </a:cxn>
                  <a:cxn ang="0">
                    <a:pos x="150211" y="44822"/>
                  </a:cxn>
                  <a:cxn ang="0">
                    <a:pos x="138111" y="50859"/>
                  </a:cxn>
                  <a:cxn ang="0">
                    <a:pos x="123882" y="55137"/>
                  </a:cxn>
                  <a:cxn ang="0">
                    <a:pos x="112364" y="62347"/>
                  </a:cxn>
                  <a:cxn ang="0">
                    <a:pos x="100555" y="70025"/>
                  </a:cxn>
                  <a:cxn ang="0">
                    <a:pos x="79045" y="93312"/>
                  </a:cxn>
                  <a:cxn ang="0">
                    <a:pos x="64325" y="122035"/>
                  </a:cxn>
                  <a:cxn ang="0">
                    <a:pos x="55700" y="157739"/>
                  </a:cxn>
                  <a:cxn ang="0">
                    <a:pos x="52610" y="192855"/>
                  </a:cxn>
                  <a:cxn ang="0">
                    <a:pos x="52610" y="231874"/>
                  </a:cxn>
                  <a:cxn ang="0">
                    <a:pos x="57717" y="265598"/>
                  </a:cxn>
                  <a:cxn ang="0">
                    <a:pos x="62128" y="296581"/>
                  </a:cxn>
                  <a:cxn ang="0">
                    <a:pos x="69714" y="320988"/>
                  </a:cxn>
                </a:cxnLst>
                <a:rect l="0" t="0" r="0" b="0"/>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alpha val="100000"/>
                </a:schemeClr>
              </a:solidFill>
              <a:ln w="9525">
                <a:noFill/>
              </a:ln>
            </p:spPr>
            <p:txBody>
              <a:bodyPr/>
              <a:lstStyle/>
              <a:p>
                <a:endParaRPr lang="en-US"/>
              </a:p>
            </p:txBody>
          </p:sp>
          <p:sp>
            <p:nvSpPr>
              <p:cNvPr id="2087" name="Freeform 11"/>
              <p:cNvSpPr/>
              <p:nvPr userDrawn="1"/>
            </p:nvSpPr>
            <p:spPr>
              <a:xfrm rot="373331" flipH="1">
                <a:off x="41" y="2843"/>
                <a:ext cx="262" cy="308"/>
              </a:xfrm>
              <a:custGeom>
                <a:avLst/>
                <a:gdLst/>
                <a:ahLst/>
                <a:cxnLst>
                  <a:cxn ang="0">
                    <a:pos x="159225" y="0"/>
                  </a:cxn>
                  <a:cxn ang="0">
                    <a:pos x="163462" y="3222"/>
                  </a:cxn>
                  <a:cxn ang="0">
                    <a:pos x="172610" y="13075"/>
                  </a:cxn>
                  <a:cxn ang="0">
                    <a:pos x="185630" y="29380"/>
                  </a:cxn>
                  <a:cxn ang="0">
                    <a:pos x="200521" y="53150"/>
                  </a:cxn>
                  <a:cxn ang="0">
                    <a:pos x="211887" y="82664"/>
                  </a:cxn>
                  <a:cxn ang="0">
                    <a:pos x="219454" y="121815"/>
                  </a:cxn>
                  <a:cxn ang="0">
                    <a:pos x="219454" y="168054"/>
                  </a:cxn>
                  <a:cxn ang="0">
                    <a:pos x="210265" y="222610"/>
                  </a:cxn>
                  <a:cxn ang="0">
                    <a:pos x="205132" y="237809"/>
                  </a:cxn>
                  <a:cxn ang="0">
                    <a:pos x="198762" y="250365"/>
                  </a:cxn>
                  <a:cxn ang="0">
                    <a:pos x="191905" y="264073"/>
                  </a:cxn>
                  <a:cxn ang="0">
                    <a:pos x="182662" y="276136"/>
                  </a:cxn>
                  <a:cxn ang="0">
                    <a:pos x="170340" y="287663"/>
                  </a:cxn>
                  <a:cxn ang="0">
                    <a:pos x="160239" y="296360"/>
                  </a:cxn>
                  <a:cxn ang="0">
                    <a:pos x="149377" y="304793"/>
                  </a:cxn>
                  <a:cxn ang="0">
                    <a:pos x="133927" y="311557"/>
                  </a:cxn>
                  <a:cxn ang="0">
                    <a:pos x="119905" y="314906"/>
                  </a:cxn>
                  <a:cxn ang="0">
                    <a:pos x="105897" y="318906"/>
                  </a:cxn>
                  <a:cxn ang="0">
                    <a:pos x="89575" y="321896"/>
                  </a:cxn>
                  <a:cxn ang="0">
                    <a:pos x="72082" y="321896"/>
                  </a:cxn>
                  <a:cxn ang="0">
                    <a:pos x="53373" y="318906"/>
                  </a:cxn>
                  <a:cxn ang="0">
                    <a:pos x="36586" y="314906"/>
                  </a:cxn>
                  <a:cxn ang="0">
                    <a:pos x="17129" y="308009"/>
                  </a:cxn>
                  <a:cxn ang="0">
                    <a:pos x="0" y="299824"/>
                  </a:cxn>
                  <a:cxn ang="0">
                    <a:pos x="16356" y="311557"/>
                  </a:cxn>
                  <a:cxn ang="0">
                    <a:pos x="32435" y="318906"/>
                  </a:cxn>
                  <a:cxn ang="0">
                    <a:pos x="48792" y="326824"/>
                  </a:cxn>
                  <a:cxn ang="0">
                    <a:pos x="62507" y="332536"/>
                  </a:cxn>
                  <a:cxn ang="0">
                    <a:pos x="76834" y="337290"/>
                  </a:cxn>
                  <a:cxn ang="0">
                    <a:pos x="92603" y="339182"/>
                  </a:cxn>
                  <a:cxn ang="0">
                    <a:pos x="106073" y="339779"/>
                  </a:cxn>
                  <a:cxn ang="0">
                    <a:pos x="120547" y="339779"/>
                  </a:cxn>
                  <a:cxn ang="0">
                    <a:pos x="133308" y="339182"/>
                  </a:cxn>
                  <a:cxn ang="0">
                    <a:pos x="146062" y="336012"/>
                  </a:cxn>
                  <a:cxn ang="0">
                    <a:pos x="157122" y="332536"/>
                  </a:cxn>
                  <a:cxn ang="0">
                    <a:pos x="168876" y="329180"/>
                  </a:cxn>
                  <a:cxn ang="0">
                    <a:pos x="179535" y="325103"/>
                  </a:cxn>
                  <a:cxn ang="0">
                    <a:pos x="189610" y="317839"/>
                  </a:cxn>
                  <a:cxn ang="0">
                    <a:pos x="198762" y="311557"/>
                  </a:cxn>
                  <a:cxn ang="0">
                    <a:pos x="207192" y="304793"/>
                  </a:cxn>
                  <a:cxn ang="0">
                    <a:pos x="230674" y="280912"/>
                  </a:cxn>
                  <a:cxn ang="0">
                    <a:pos x="246873" y="257312"/>
                  </a:cxn>
                  <a:cxn ang="0">
                    <a:pos x="256455" y="229968"/>
                  </a:cxn>
                  <a:cxn ang="0">
                    <a:pos x="261705" y="204950"/>
                  </a:cxn>
                  <a:cxn ang="0">
                    <a:pos x="264868" y="177946"/>
                  </a:cxn>
                  <a:cxn ang="0">
                    <a:pos x="264868" y="151247"/>
                  </a:cxn>
                  <a:cxn ang="0">
                    <a:pos x="266142" y="126294"/>
                  </a:cxn>
                  <a:cxn ang="0">
                    <a:pos x="252097" y="73683"/>
                  </a:cxn>
                  <a:cxn ang="0">
                    <a:pos x="228270" y="32798"/>
                  </a:cxn>
                  <a:cxn ang="0">
                    <a:pos x="219818" y="29380"/>
                  </a:cxn>
                  <a:cxn ang="0">
                    <a:pos x="215037" y="24370"/>
                  </a:cxn>
                  <a:cxn ang="0">
                    <a:pos x="207192" y="20370"/>
                  </a:cxn>
                  <a:cxn ang="0">
                    <a:pos x="201746" y="17579"/>
                  </a:cxn>
                  <a:cxn ang="0">
                    <a:pos x="192796" y="14087"/>
                  </a:cxn>
                  <a:cxn ang="0">
                    <a:pos x="183992" y="9742"/>
                  </a:cxn>
                  <a:cxn ang="0">
                    <a:pos x="173535" y="4659"/>
                  </a:cxn>
                  <a:cxn ang="0">
                    <a:pos x="159225" y="0"/>
                  </a:cxn>
                </a:cxnLst>
                <a:rect l="0" t="0" r="0" b="0"/>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alpha val="100000"/>
                </a:schemeClr>
              </a:solidFill>
              <a:ln w="9525">
                <a:noFill/>
              </a:ln>
            </p:spPr>
            <p:txBody>
              <a:bodyPr/>
              <a:lstStyle/>
              <a:p>
                <a:endParaRPr lang="en-US"/>
              </a:p>
            </p:txBody>
          </p:sp>
          <p:sp>
            <p:nvSpPr>
              <p:cNvPr id="2088" name="Freeform 12"/>
              <p:cNvSpPr/>
              <p:nvPr userDrawn="1"/>
            </p:nvSpPr>
            <p:spPr>
              <a:xfrm rot="373331" flipH="1">
                <a:off x="121" y="2907"/>
                <a:ext cx="93" cy="156"/>
              </a:xfrm>
              <a:custGeom>
                <a:avLst/>
                <a:gdLst/>
                <a:ahLst/>
                <a:cxnLst>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1" y="1"/>
                  </a:cxn>
                  <a:cxn ang="0">
                    <a:pos x="1" y="1"/>
                  </a:cxn>
                  <a:cxn ang="0">
                    <a:pos x="1" y="1"/>
                  </a:cxn>
                  <a:cxn ang="0">
                    <a:pos x="1" y="1"/>
                  </a:cxn>
                  <a:cxn ang="0">
                    <a:pos x="1" y="1"/>
                  </a:cxn>
                  <a:cxn ang="0">
                    <a:pos x="1" y="1"/>
                  </a:cxn>
                  <a:cxn ang="0">
                    <a:pos x="1" y="1"/>
                  </a:cxn>
                  <a:cxn ang="0">
                    <a:pos x="1" y="1"/>
                  </a:cxn>
                  <a:cxn ang="0">
                    <a:pos x="1" y="0"/>
                  </a:cxn>
                </a:cxnLst>
                <a:rect l="0" t="0" r="0" b="0"/>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alpha val="100000"/>
                </a:schemeClr>
              </a:solidFill>
              <a:ln w="9525">
                <a:noFill/>
              </a:ln>
            </p:spPr>
            <p:txBody>
              <a:bodyPr/>
              <a:lstStyle/>
              <a:p>
                <a:endParaRPr lang="en-US"/>
              </a:p>
            </p:txBody>
          </p:sp>
          <p:sp>
            <p:nvSpPr>
              <p:cNvPr id="2089" name="Freeform 13"/>
              <p:cNvSpPr/>
              <p:nvPr userDrawn="1"/>
            </p:nvSpPr>
            <p:spPr>
              <a:xfrm rot="373331" flipH="1">
                <a:off x="313" y="3110"/>
                <a:ext cx="85" cy="93"/>
              </a:xfrm>
              <a:custGeom>
                <a:avLst/>
                <a:gdLst/>
                <a:ahLst/>
                <a:cxnLst>
                  <a:cxn ang="0">
                    <a:pos x="1" y="0"/>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0"/>
                  </a:cxn>
                </a:cxnLst>
                <a:rect l="0" t="0" r="0" b="0"/>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alpha val="100000"/>
                </a:schemeClr>
              </a:solidFill>
              <a:ln w="9525">
                <a:noFill/>
              </a:ln>
            </p:spPr>
            <p:txBody>
              <a:bodyPr/>
              <a:lstStyle/>
              <a:p>
                <a:endParaRPr lang="en-US"/>
              </a:p>
            </p:txBody>
          </p:sp>
          <p:sp>
            <p:nvSpPr>
              <p:cNvPr id="2090" name="Freeform 14"/>
              <p:cNvSpPr/>
              <p:nvPr userDrawn="1"/>
            </p:nvSpPr>
            <p:spPr>
              <a:xfrm rot="373331" flipH="1">
                <a:off x="289" y="3135"/>
                <a:ext cx="21" cy="55"/>
              </a:xfrm>
              <a:custGeom>
                <a:avLst/>
                <a:gdLst/>
                <a:ahLst/>
                <a:cxnLst>
                  <a:cxn ang="0">
                    <a:pos x="1" y="0"/>
                  </a:cxn>
                  <a:cxn ang="0">
                    <a:pos x="1" y="0"/>
                  </a:cxn>
                  <a:cxn ang="0">
                    <a:pos x="1" y="1"/>
                  </a:cxn>
                  <a:cxn ang="0">
                    <a:pos x="1" y="1"/>
                  </a:cxn>
                  <a:cxn ang="0">
                    <a:pos x="1" y="1"/>
                  </a:cxn>
                  <a:cxn ang="0">
                    <a:pos x="1" y="1"/>
                  </a:cxn>
                  <a:cxn ang="0">
                    <a:pos x="0" y="1"/>
                  </a:cxn>
                  <a:cxn ang="0">
                    <a:pos x="1" y="1"/>
                  </a:cxn>
                  <a:cxn ang="0">
                    <a:pos x="1" y="1"/>
                  </a:cxn>
                  <a:cxn ang="0">
                    <a:pos x="1" y="1"/>
                  </a:cxn>
                  <a:cxn ang="0">
                    <a:pos x="1" y="1"/>
                  </a:cxn>
                  <a:cxn ang="0">
                    <a:pos x="1" y="1"/>
                  </a:cxn>
                  <a:cxn ang="0">
                    <a:pos x="1" y="0"/>
                  </a:cxn>
                </a:cxnLst>
                <a:rect l="0" t="0" r="0" b="0"/>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alpha val="100000"/>
                </a:schemeClr>
              </a:solidFill>
              <a:ln w="9525">
                <a:noFill/>
              </a:ln>
            </p:spPr>
            <p:txBody>
              <a:bodyPr/>
              <a:lstStyle/>
              <a:p>
                <a:endParaRPr lang="en-US"/>
              </a:p>
            </p:txBody>
          </p:sp>
          <p:grpSp>
            <p:nvGrpSpPr>
              <p:cNvPr id="2091" name="Group 15"/>
              <p:cNvGrpSpPr/>
              <p:nvPr userDrawn="1"/>
            </p:nvGrpSpPr>
            <p:grpSpPr>
              <a:xfrm rot="-10713554" flipH="1">
                <a:off x="335" y="3251"/>
                <a:ext cx="608" cy="369"/>
                <a:chOff x="-366" y="1704"/>
                <a:chExt cx="608" cy="369"/>
              </a:xfrm>
            </p:grpSpPr>
            <p:sp>
              <p:nvSpPr>
                <p:cNvPr id="2092" name="Freeform 16"/>
                <p:cNvSpPr/>
                <p:nvPr userDrawn="1"/>
              </p:nvSpPr>
              <p:spPr>
                <a:xfrm rot="4200091">
                  <a:off x="-242" y="1806"/>
                  <a:ext cx="143" cy="390"/>
                </a:xfrm>
                <a:custGeom>
                  <a:avLst/>
                  <a:gdLst/>
                  <a:ahLst/>
                  <a:cxnLst>
                    <a:cxn ang="0">
                      <a:pos x="1" y="1"/>
                    </a:cxn>
                    <a:cxn ang="0">
                      <a:pos x="1" y="1"/>
                    </a:cxn>
                    <a:cxn ang="0">
                      <a:pos x="1"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0"/>
                    </a:cxn>
                    <a:cxn ang="0">
                      <a:pos x="1" y="1"/>
                    </a:cxn>
                  </a:cxnLst>
                  <a:rect l="0" t="0" r="0" b="0"/>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alpha val="100000"/>
                  </a:schemeClr>
                </a:solidFill>
                <a:ln w="9525">
                  <a:noFill/>
                </a:ln>
              </p:spPr>
              <p:txBody>
                <a:bodyPr/>
                <a:lstStyle/>
                <a:p>
                  <a:endParaRPr lang="en-US"/>
                </a:p>
              </p:txBody>
            </p:sp>
            <p:sp>
              <p:nvSpPr>
                <p:cNvPr id="2093" name="Freeform 17"/>
                <p:cNvSpPr/>
                <p:nvPr userDrawn="1"/>
              </p:nvSpPr>
              <p:spPr>
                <a:xfrm rot="4200091">
                  <a:off x="124" y="1760"/>
                  <a:ext cx="33" cy="160"/>
                </a:xfrm>
                <a:custGeom>
                  <a:avLst/>
                  <a:gdLst/>
                  <a:ahLst/>
                  <a:cxnLst>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0"/>
                    </a:cxn>
                    <a:cxn ang="0">
                      <a:pos x="0" y="1"/>
                    </a:cxn>
                  </a:cxnLst>
                  <a:rect l="0" t="0" r="0" b="0"/>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alpha val="100000"/>
                  </a:schemeClr>
                </a:solidFill>
                <a:ln w="9525">
                  <a:noFill/>
                </a:ln>
              </p:spPr>
              <p:txBody>
                <a:bodyPr/>
                <a:lstStyle/>
                <a:p>
                  <a:endParaRPr lang="en-US"/>
                </a:p>
              </p:txBody>
            </p:sp>
            <p:sp>
              <p:nvSpPr>
                <p:cNvPr id="2094" name="Freeform 18"/>
                <p:cNvSpPr/>
                <p:nvPr userDrawn="1"/>
              </p:nvSpPr>
              <p:spPr>
                <a:xfrm rot="4200091">
                  <a:off x="198" y="1720"/>
                  <a:ext cx="60" cy="27"/>
                </a:xfrm>
                <a:custGeom>
                  <a:avLst/>
                  <a:gdLst/>
                  <a:ahLst/>
                  <a:cxnLst>
                    <a:cxn ang="0">
                      <a:pos x="1" y="1"/>
                    </a:cxn>
                    <a:cxn ang="0">
                      <a:pos x="1" y="1"/>
                    </a:cxn>
                    <a:cxn ang="0">
                      <a:pos x="1" y="1"/>
                    </a:cxn>
                    <a:cxn ang="0">
                      <a:pos x="1" y="1"/>
                    </a:cxn>
                    <a:cxn ang="0">
                      <a:pos x="1" y="1"/>
                    </a:cxn>
                    <a:cxn ang="0">
                      <a:pos x="1" y="1"/>
                    </a:cxn>
                    <a:cxn ang="0">
                      <a:pos x="1" y="1"/>
                    </a:cxn>
                    <a:cxn ang="0">
                      <a:pos x="1" y="0"/>
                    </a:cxn>
                    <a:cxn ang="0">
                      <a:pos x="0" y="1"/>
                    </a:cxn>
                    <a:cxn ang="0">
                      <a:pos x="1" y="1"/>
                    </a:cxn>
                    <a:cxn ang="0">
                      <a:pos x="1" y="1"/>
                    </a:cxn>
                    <a:cxn ang="0">
                      <a:pos x="1" y="1"/>
                    </a:cxn>
                    <a:cxn ang="0">
                      <a:pos x="1" y="1"/>
                    </a:cxn>
                    <a:cxn ang="0">
                      <a:pos x="1" y="1"/>
                    </a:cxn>
                    <a:cxn ang="0">
                      <a:pos x="1" y="1"/>
                    </a:cxn>
                    <a:cxn ang="0">
                      <a:pos x="1" y="1"/>
                    </a:cxn>
                    <a:cxn ang="0">
                      <a:pos x="1" y="1"/>
                    </a:cxn>
                    <a:cxn ang="0">
                      <a:pos x="1" y="1"/>
                    </a:cxn>
                  </a:cxnLst>
                  <a:rect l="0" t="0" r="0" b="0"/>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alpha val="100000"/>
                  </a:schemeClr>
                </a:solidFill>
                <a:ln w="9525">
                  <a:noFill/>
                </a:ln>
              </p:spPr>
              <p:txBody>
                <a:bodyPr/>
                <a:lstStyle/>
                <a:p>
                  <a:endParaRPr lang="en-US"/>
                </a:p>
              </p:txBody>
            </p:sp>
          </p:grpSp>
        </p:grpSp>
        <p:grpSp>
          <p:nvGrpSpPr>
            <p:cNvPr id="2060" name="Group 19"/>
            <p:cNvGrpSpPr/>
            <p:nvPr/>
          </p:nvGrpSpPr>
          <p:grpSpPr>
            <a:xfrm rot="6248562">
              <a:off x="343" y="3854"/>
              <a:ext cx="392" cy="424"/>
              <a:chOff x="1727" y="866"/>
              <a:chExt cx="129" cy="157"/>
            </a:xfrm>
          </p:grpSpPr>
          <p:sp>
            <p:nvSpPr>
              <p:cNvPr id="2083" name="Freeform 20"/>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2084" name="Freeform 21"/>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2085" name="Freeform 22"/>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2061" name="Group 23"/>
            <p:cNvGrpSpPr/>
            <p:nvPr/>
          </p:nvGrpSpPr>
          <p:grpSpPr>
            <a:xfrm rot="5003157">
              <a:off x="249" y="1102"/>
              <a:ext cx="412" cy="500"/>
              <a:chOff x="1727" y="866"/>
              <a:chExt cx="129" cy="157"/>
            </a:xfrm>
          </p:grpSpPr>
          <p:sp>
            <p:nvSpPr>
              <p:cNvPr id="2080" name="Freeform 24"/>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2081" name="Freeform 25"/>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2082" name="Freeform 26"/>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2062" name="Group 27"/>
            <p:cNvGrpSpPr/>
            <p:nvPr/>
          </p:nvGrpSpPr>
          <p:grpSpPr>
            <a:xfrm>
              <a:off x="815" y="0"/>
              <a:ext cx="345" cy="367"/>
              <a:chOff x="1727" y="866"/>
              <a:chExt cx="129" cy="157"/>
            </a:xfrm>
          </p:grpSpPr>
          <p:sp>
            <p:nvSpPr>
              <p:cNvPr id="2077" name="Freeform 28"/>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2078" name="Freeform 29"/>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2079" name="Freeform 30"/>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sp>
          <p:nvSpPr>
            <p:cNvPr id="2063" name="Freeform 31"/>
            <p:cNvSpPr/>
            <p:nvPr/>
          </p:nvSpPr>
          <p:spPr>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0" b="0"/>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w="9525">
              <a:noFill/>
            </a:ln>
          </p:spPr>
          <p:txBody>
            <a:bodyPr/>
            <a:lstStyle/>
            <a:p>
              <a:endParaRPr lang="en-US"/>
            </a:p>
          </p:txBody>
        </p:sp>
        <p:sp>
          <p:nvSpPr>
            <p:cNvPr id="2064" name="Freeform 32"/>
            <p:cNvSpPr/>
            <p:nvPr/>
          </p:nvSpPr>
          <p:spPr>
            <a:xfrm rot="828663">
              <a:off x="242" y="3404"/>
              <a:ext cx="132" cy="167"/>
            </a:xfrm>
            <a:custGeom>
              <a:avLst/>
              <a:gdLst/>
              <a:ahLst/>
              <a:cxnLst>
                <a:cxn ang="0">
                  <a:pos x="0" y="0"/>
                </a:cxn>
                <a:cxn ang="0">
                  <a:pos x="222" y="1"/>
                </a:cxn>
                <a:cxn ang="0">
                  <a:pos x="849" y="5"/>
                </a:cxn>
                <a:cxn ang="0">
                  <a:pos x="1691" y="45"/>
                </a:cxn>
                <a:cxn ang="0">
                  <a:pos x="2678" y="94"/>
                </a:cxn>
                <a:cxn ang="0">
                  <a:pos x="3579" y="173"/>
                </a:cxn>
                <a:cxn ang="0">
                  <a:pos x="4404" y="278"/>
                </a:cxn>
                <a:cxn ang="0">
                  <a:pos x="4915" y="421"/>
                </a:cxn>
                <a:cxn ang="0">
                  <a:pos x="5037" y="617"/>
                </a:cxn>
                <a:cxn ang="0">
                  <a:pos x="4798" y="617"/>
                </a:cxn>
                <a:cxn ang="0">
                  <a:pos x="4559" y="617"/>
                </a:cxn>
                <a:cxn ang="0">
                  <a:pos x="4283" y="617"/>
                </a:cxn>
                <a:cxn ang="0">
                  <a:pos x="3962" y="597"/>
                </a:cxn>
                <a:cxn ang="0">
                  <a:pos x="3731" y="596"/>
                </a:cxn>
                <a:cxn ang="0">
                  <a:pos x="3434" y="588"/>
                </a:cxn>
                <a:cxn ang="0">
                  <a:pos x="3029" y="566"/>
                </a:cxn>
                <a:cxn ang="0">
                  <a:pos x="2678" y="544"/>
                </a:cxn>
                <a:cxn ang="0">
                  <a:pos x="2440" y="494"/>
                </a:cxn>
                <a:cxn ang="0">
                  <a:pos x="2440" y="439"/>
                </a:cxn>
                <a:cxn ang="0">
                  <a:pos x="2567" y="376"/>
                </a:cxn>
                <a:cxn ang="0">
                  <a:pos x="2692" y="313"/>
                </a:cxn>
                <a:cxn ang="0">
                  <a:pos x="2567" y="243"/>
                </a:cxn>
                <a:cxn ang="0">
                  <a:pos x="2211" y="167"/>
                </a:cxn>
                <a:cxn ang="0">
                  <a:pos x="1446" y="91"/>
                </a:cxn>
                <a:cxn ang="0">
                  <a:pos x="0" y="0"/>
                </a:cxn>
              </a:cxnLst>
              <a:rect l="0" t="0" r="0" b="0"/>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alpha val="100000"/>
              </a:schemeClr>
            </a:solidFill>
            <a:ln w="9525">
              <a:noFill/>
            </a:ln>
          </p:spPr>
          <p:txBody>
            <a:bodyPr/>
            <a:lstStyle/>
            <a:p>
              <a:endParaRPr lang="en-US"/>
            </a:p>
          </p:txBody>
        </p:sp>
        <p:sp>
          <p:nvSpPr>
            <p:cNvPr id="2065" name="Freeform 33"/>
            <p:cNvSpPr/>
            <p:nvPr/>
          </p:nvSpPr>
          <p:spPr>
            <a:xfrm rot="828663">
              <a:off x="266" y="3592"/>
              <a:ext cx="66" cy="43"/>
            </a:xfrm>
            <a:custGeom>
              <a:avLst/>
              <a:gdLst/>
              <a:ahLst/>
              <a:cxnLst>
                <a:cxn ang="0">
                  <a:pos x="0" y="0"/>
                </a:cxn>
                <a:cxn ang="0">
                  <a:pos x="1" y="1"/>
                </a:cxn>
                <a:cxn ang="0">
                  <a:pos x="323" y="3"/>
                </a:cxn>
                <a:cxn ang="0">
                  <a:pos x="721" y="37"/>
                </a:cxn>
                <a:cxn ang="0">
                  <a:pos x="1203" y="49"/>
                </a:cxn>
                <a:cxn ang="0">
                  <a:pos x="1608" y="61"/>
                </a:cxn>
                <a:cxn ang="0">
                  <a:pos x="2037" y="71"/>
                </a:cxn>
                <a:cxn ang="0">
                  <a:pos x="2490" y="76"/>
                </a:cxn>
                <a:cxn ang="0">
                  <a:pos x="3004" y="66"/>
                </a:cxn>
                <a:cxn ang="0">
                  <a:pos x="2936" y="104"/>
                </a:cxn>
                <a:cxn ang="0">
                  <a:pos x="2771" y="139"/>
                </a:cxn>
                <a:cxn ang="0">
                  <a:pos x="2458" y="160"/>
                </a:cxn>
                <a:cxn ang="0">
                  <a:pos x="2015" y="170"/>
                </a:cxn>
                <a:cxn ang="0">
                  <a:pos x="1545" y="168"/>
                </a:cxn>
                <a:cxn ang="0">
                  <a:pos x="1034" y="137"/>
                </a:cxn>
                <a:cxn ang="0">
                  <a:pos x="543" y="88"/>
                </a:cxn>
                <a:cxn ang="0">
                  <a:pos x="0" y="0"/>
                </a:cxn>
              </a:cxnLst>
              <a:rect l="0" t="0" r="0" b="0"/>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alpha val="100000"/>
              </a:schemeClr>
            </a:solidFill>
            <a:ln w="9525">
              <a:noFill/>
            </a:ln>
          </p:spPr>
          <p:txBody>
            <a:bodyPr/>
            <a:lstStyle/>
            <a:p>
              <a:endParaRPr lang="en-US"/>
            </a:p>
          </p:txBody>
        </p:sp>
        <p:sp>
          <p:nvSpPr>
            <p:cNvPr id="2066" name="Freeform 34"/>
            <p:cNvSpPr/>
            <p:nvPr/>
          </p:nvSpPr>
          <p:spPr>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0" b="0"/>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alpha val="100000"/>
              </a:schemeClr>
            </a:solidFill>
            <a:ln w="9525">
              <a:noFill/>
            </a:ln>
          </p:spPr>
          <p:txBody>
            <a:bodyPr/>
            <a:lstStyle/>
            <a:p>
              <a:endParaRPr lang="en-US"/>
            </a:p>
          </p:txBody>
        </p:sp>
        <p:sp>
          <p:nvSpPr>
            <p:cNvPr id="2067" name="Freeform 35"/>
            <p:cNvSpPr/>
            <p:nvPr/>
          </p:nvSpPr>
          <p:spPr>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0" b="0"/>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alpha val="100000"/>
              </a:schemeClr>
            </a:solidFill>
            <a:ln w="9525">
              <a:noFill/>
            </a:ln>
          </p:spPr>
          <p:txBody>
            <a:bodyPr/>
            <a:lstStyle/>
            <a:p>
              <a:endParaRPr lang="en-US"/>
            </a:p>
          </p:txBody>
        </p:sp>
        <p:sp>
          <p:nvSpPr>
            <p:cNvPr id="2068" name="Freeform 36"/>
            <p:cNvSpPr/>
            <p:nvPr/>
          </p:nvSpPr>
          <p:spPr>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0" b="0"/>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alpha val="100000"/>
              </a:schemeClr>
            </a:solidFill>
            <a:ln w="9525">
              <a:noFill/>
            </a:ln>
          </p:spPr>
          <p:txBody>
            <a:bodyPr/>
            <a:lstStyle/>
            <a:p>
              <a:endParaRPr lang="en-US"/>
            </a:p>
          </p:txBody>
        </p:sp>
        <p:sp>
          <p:nvSpPr>
            <p:cNvPr id="2069" name="Freeform 37"/>
            <p:cNvSpPr/>
            <p:nvPr/>
          </p:nvSpPr>
          <p:spPr>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0" b="0"/>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alpha val="100000"/>
              </a:schemeClr>
            </a:solidFill>
            <a:ln w="9525">
              <a:noFill/>
            </a:ln>
          </p:spPr>
          <p:txBody>
            <a:bodyPr/>
            <a:lstStyle/>
            <a:p>
              <a:endParaRPr lang="en-US"/>
            </a:p>
          </p:txBody>
        </p:sp>
        <p:sp>
          <p:nvSpPr>
            <p:cNvPr id="2070" name="Freeform 38"/>
            <p:cNvSpPr/>
            <p:nvPr/>
          </p:nvSpPr>
          <p:spPr>
            <a:xfrm rot="1584153">
              <a:off x="20" y="410"/>
              <a:ext cx="344" cy="245"/>
            </a:xfrm>
            <a:custGeom>
              <a:avLst/>
              <a:gdLst/>
              <a:ahLst/>
              <a:cxnLst>
                <a:cxn ang="0">
                  <a:pos x="0" y="0"/>
                </a:cxn>
                <a:cxn ang="0">
                  <a:pos x="0" y="45"/>
                </a:cxn>
                <a:cxn ang="0">
                  <a:pos x="928" y="97"/>
                </a:cxn>
                <a:cxn ang="0">
                  <a:pos x="2123" y="147"/>
                </a:cxn>
                <a:cxn ang="0">
                  <a:pos x="3804" y="190"/>
                </a:cxn>
                <a:cxn ang="0">
                  <a:pos x="6146" y="231"/>
                </a:cxn>
                <a:cxn ang="0">
                  <a:pos x="9123" y="274"/>
                </a:cxn>
                <a:cxn ang="0">
                  <a:pos x="12923" y="313"/>
                </a:cxn>
                <a:cxn ang="0">
                  <a:pos x="17298" y="346"/>
                </a:cxn>
                <a:cxn ang="0">
                  <a:pos x="22922" y="377"/>
                </a:cxn>
                <a:cxn ang="0">
                  <a:pos x="29284" y="403"/>
                </a:cxn>
                <a:cxn ang="0">
                  <a:pos x="36068" y="425"/>
                </a:cxn>
                <a:cxn ang="0">
                  <a:pos x="44462" y="443"/>
                </a:cxn>
                <a:cxn ang="0">
                  <a:pos x="53623" y="454"/>
                </a:cxn>
                <a:cxn ang="0">
                  <a:pos x="64098" y="461"/>
                </a:cxn>
                <a:cxn ang="0">
                  <a:pos x="74914" y="458"/>
                </a:cxn>
                <a:cxn ang="0">
                  <a:pos x="87577" y="451"/>
                </a:cxn>
                <a:cxn ang="0">
                  <a:pos x="76482" y="440"/>
                </a:cxn>
                <a:cxn ang="0">
                  <a:pos x="66357" y="426"/>
                </a:cxn>
                <a:cxn ang="0">
                  <a:pos x="57949" y="411"/>
                </a:cxn>
                <a:cxn ang="0">
                  <a:pos x="50438" y="397"/>
                </a:cxn>
                <a:cxn ang="0">
                  <a:pos x="43589" y="375"/>
                </a:cxn>
                <a:cxn ang="0">
                  <a:pos x="38189" y="353"/>
                </a:cxn>
                <a:cxn ang="0">
                  <a:pos x="33207" y="329"/>
                </a:cxn>
                <a:cxn ang="0">
                  <a:pos x="28531" y="302"/>
                </a:cxn>
                <a:cxn ang="0">
                  <a:pos x="24329" y="274"/>
                </a:cxn>
                <a:cxn ang="0">
                  <a:pos x="20900" y="241"/>
                </a:cxn>
                <a:cxn ang="0">
                  <a:pos x="17959" y="209"/>
                </a:cxn>
                <a:cxn ang="0">
                  <a:pos x="14740" y="170"/>
                </a:cxn>
                <a:cxn ang="0">
                  <a:pos x="11236" y="133"/>
                </a:cxn>
                <a:cxn ang="0">
                  <a:pos x="7891" y="93"/>
                </a:cxn>
                <a:cxn ang="0">
                  <a:pos x="3986" y="44"/>
                </a:cxn>
                <a:cxn ang="0">
                  <a:pos x="0" y="0"/>
                </a:cxn>
              </a:cxnLst>
              <a:rect l="0" t="0" r="0" b="0"/>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lstStyle/>
            <a:p>
              <a:endParaRPr lang="en-US"/>
            </a:p>
          </p:txBody>
        </p:sp>
        <p:sp>
          <p:nvSpPr>
            <p:cNvPr id="2071" name="Freeform 39"/>
            <p:cNvSpPr/>
            <p:nvPr/>
          </p:nvSpPr>
          <p:spPr>
            <a:xfrm rot="1584153">
              <a:off x="242" y="756"/>
              <a:ext cx="167" cy="115"/>
            </a:xfrm>
            <a:custGeom>
              <a:avLst/>
              <a:gdLst/>
              <a:ahLst/>
              <a:cxnLst>
                <a:cxn ang="0">
                  <a:pos x="29849" y="0"/>
                </a:cxn>
                <a:cxn ang="0">
                  <a:pos x="47719" y="262"/>
                </a:cxn>
                <a:cxn ang="0">
                  <a:pos x="46372" y="261"/>
                </a:cxn>
                <a:cxn ang="0">
                  <a:pos x="41195" y="256"/>
                </a:cxn>
                <a:cxn ang="0">
                  <a:pos x="34432" y="248"/>
                </a:cxn>
                <a:cxn ang="0">
                  <a:pos x="26309" y="242"/>
                </a:cxn>
                <a:cxn ang="0">
                  <a:pos x="17314" y="237"/>
                </a:cxn>
                <a:cxn ang="0">
                  <a:pos x="9829" y="239"/>
                </a:cxn>
                <a:cxn ang="0">
                  <a:pos x="3499" y="250"/>
                </a:cxn>
                <a:cxn ang="0">
                  <a:pos x="0" y="268"/>
                </a:cxn>
                <a:cxn ang="0">
                  <a:pos x="1432" y="239"/>
                </a:cxn>
                <a:cxn ang="0">
                  <a:pos x="3147" y="217"/>
                </a:cxn>
                <a:cxn ang="0">
                  <a:pos x="6346" y="200"/>
                </a:cxn>
                <a:cxn ang="0">
                  <a:pos x="9829" y="185"/>
                </a:cxn>
                <a:cxn ang="0">
                  <a:pos x="13943" y="175"/>
                </a:cxn>
                <a:cxn ang="0">
                  <a:pos x="18004" y="174"/>
                </a:cxn>
                <a:cxn ang="0">
                  <a:pos x="22576" y="174"/>
                </a:cxn>
                <a:cxn ang="0">
                  <a:pos x="27749" y="182"/>
                </a:cxn>
                <a:cxn ang="0">
                  <a:pos x="28119" y="174"/>
                </a:cxn>
                <a:cxn ang="0">
                  <a:pos x="26999" y="139"/>
                </a:cxn>
                <a:cxn ang="0">
                  <a:pos x="25756" y="93"/>
                </a:cxn>
                <a:cxn ang="0">
                  <a:pos x="25290" y="73"/>
                </a:cxn>
                <a:cxn ang="0">
                  <a:pos x="24247" y="73"/>
                </a:cxn>
                <a:cxn ang="0">
                  <a:pos x="23318" y="70"/>
                </a:cxn>
                <a:cxn ang="0">
                  <a:pos x="22576" y="61"/>
                </a:cxn>
                <a:cxn ang="0">
                  <a:pos x="22163" y="53"/>
                </a:cxn>
                <a:cxn ang="0">
                  <a:pos x="22163" y="45"/>
                </a:cxn>
                <a:cxn ang="0">
                  <a:pos x="22576" y="35"/>
                </a:cxn>
                <a:cxn ang="0">
                  <a:pos x="25566" y="8"/>
                </a:cxn>
                <a:cxn ang="0">
                  <a:pos x="29849" y="0"/>
                </a:cxn>
              </a:cxnLst>
              <a:rect l="0" t="0" r="0" b="0"/>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lstStyle/>
            <a:p>
              <a:endParaRPr lang="en-US"/>
            </a:p>
          </p:txBody>
        </p:sp>
        <p:sp>
          <p:nvSpPr>
            <p:cNvPr id="2072" name="Freeform 40"/>
            <p:cNvSpPr/>
            <p:nvPr/>
          </p:nvSpPr>
          <p:spPr>
            <a:xfrm rot="1584153">
              <a:off x="574" y="286"/>
              <a:ext cx="147" cy="160"/>
            </a:xfrm>
            <a:custGeom>
              <a:avLst/>
              <a:gdLst/>
              <a:ahLst/>
              <a:cxnLst>
                <a:cxn ang="0">
                  <a:pos x="0" y="0"/>
                </a:cxn>
                <a:cxn ang="0">
                  <a:pos x="1947" y="1"/>
                </a:cxn>
                <a:cxn ang="0">
                  <a:pos x="6939" y="5"/>
                </a:cxn>
                <a:cxn ang="0">
                  <a:pos x="14526" y="12"/>
                </a:cxn>
                <a:cxn ang="0">
                  <a:pos x="22954" y="44"/>
                </a:cxn>
                <a:cxn ang="0">
                  <a:pos x="30956" y="69"/>
                </a:cxn>
                <a:cxn ang="0">
                  <a:pos x="37980" y="117"/>
                </a:cxn>
                <a:cxn ang="0">
                  <a:pos x="42263" y="178"/>
                </a:cxn>
                <a:cxn ang="0">
                  <a:pos x="43103" y="258"/>
                </a:cxn>
                <a:cxn ang="0">
                  <a:pos x="41748" y="258"/>
                </a:cxn>
                <a:cxn ang="0">
                  <a:pos x="39451" y="258"/>
                </a:cxn>
                <a:cxn ang="0">
                  <a:pos x="36778" y="258"/>
                </a:cxn>
                <a:cxn ang="0">
                  <a:pos x="34360" y="254"/>
                </a:cxn>
                <a:cxn ang="0">
                  <a:pos x="31961" y="253"/>
                </a:cxn>
                <a:cxn ang="0">
                  <a:pos x="29283" y="248"/>
                </a:cxn>
                <a:cxn ang="0">
                  <a:pos x="26076" y="241"/>
                </a:cxn>
                <a:cxn ang="0">
                  <a:pos x="22954" y="231"/>
                </a:cxn>
                <a:cxn ang="0">
                  <a:pos x="20882" y="208"/>
                </a:cxn>
                <a:cxn ang="0">
                  <a:pos x="20882" y="183"/>
                </a:cxn>
                <a:cxn ang="0">
                  <a:pos x="22317" y="161"/>
                </a:cxn>
                <a:cxn ang="0">
                  <a:pos x="23639" y="131"/>
                </a:cxn>
                <a:cxn ang="0">
                  <a:pos x="22317" y="104"/>
                </a:cxn>
                <a:cxn ang="0">
                  <a:pos x="19140" y="67"/>
                </a:cxn>
                <a:cxn ang="0">
                  <a:pos x="12455" y="43"/>
                </a:cxn>
                <a:cxn ang="0">
                  <a:pos x="0" y="0"/>
                </a:cxn>
              </a:cxnLst>
              <a:rect l="0" t="0" r="0" b="0"/>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alpha val="100000"/>
              </a:schemeClr>
            </a:solidFill>
            <a:ln w="9525">
              <a:noFill/>
            </a:ln>
          </p:spPr>
          <p:txBody>
            <a:bodyPr/>
            <a:lstStyle/>
            <a:p>
              <a:endParaRPr lang="en-US"/>
            </a:p>
          </p:txBody>
        </p:sp>
        <p:sp>
          <p:nvSpPr>
            <p:cNvPr id="2073" name="Freeform 41"/>
            <p:cNvSpPr/>
            <p:nvPr/>
          </p:nvSpPr>
          <p:spPr>
            <a:xfrm rot="1584153">
              <a:off x="236" y="721"/>
              <a:ext cx="62" cy="97"/>
            </a:xfrm>
            <a:custGeom>
              <a:avLst/>
              <a:gdLst/>
              <a:ahLst/>
              <a:cxnLst>
                <a:cxn ang="0">
                  <a:pos x="12362" y="0"/>
                </a:cxn>
                <a:cxn ang="0">
                  <a:pos x="7838" y="69"/>
                </a:cxn>
                <a:cxn ang="0">
                  <a:pos x="5815" y="114"/>
                </a:cxn>
                <a:cxn ang="0">
                  <a:pos x="4314" y="149"/>
                </a:cxn>
                <a:cxn ang="0">
                  <a:pos x="0" y="174"/>
                </a:cxn>
                <a:cxn ang="0">
                  <a:pos x="4736" y="164"/>
                </a:cxn>
                <a:cxn ang="0">
                  <a:pos x="9172" y="152"/>
                </a:cxn>
                <a:cxn ang="0">
                  <a:pos x="12422" y="128"/>
                </a:cxn>
                <a:cxn ang="0">
                  <a:pos x="15628" y="106"/>
                </a:cxn>
                <a:cxn ang="0">
                  <a:pos x="17790" y="82"/>
                </a:cxn>
                <a:cxn ang="0">
                  <a:pos x="18008" y="53"/>
                </a:cxn>
                <a:cxn ang="0">
                  <a:pos x="16662" y="15"/>
                </a:cxn>
                <a:cxn ang="0">
                  <a:pos x="12362" y="0"/>
                </a:cxn>
              </a:cxnLst>
              <a:rect l="0" t="0" r="0" b="0"/>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lstStyle/>
            <a:p>
              <a:endParaRPr lang="en-US"/>
            </a:p>
          </p:txBody>
        </p:sp>
        <p:sp>
          <p:nvSpPr>
            <p:cNvPr id="2074" name="Freeform 42"/>
            <p:cNvSpPr/>
            <p:nvPr/>
          </p:nvSpPr>
          <p:spPr>
            <a:xfrm rot="1584153">
              <a:off x="585" y="466"/>
              <a:ext cx="72" cy="41"/>
            </a:xfrm>
            <a:custGeom>
              <a:avLst/>
              <a:gdLst/>
              <a:ahLst/>
              <a:cxnLst>
                <a:cxn ang="0">
                  <a:pos x="0" y="0"/>
                </a:cxn>
                <a:cxn ang="0">
                  <a:pos x="1" y="1"/>
                </a:cxn>
                <a:cxn ang="0">
                  <a:pos x="2007" y="3"/>
                </a:cxn>
                <a:cxn ang="0">
                  <a:pos x="4068" y="8"/>
                </a:cxn>
                <a:cxn ang="0">
                  <a:pos x="6540" y="12"/>
                </a:cxn>
                <a:cxn ang="0">
                  <a:pos x="9217" y="15"/>
                </a:cxn>
                <a:cxn ang="0">
                  <a:pos x="12097" y="17"/>
                </a:cxn>
                <a:cxn ang="0">
                  <a:pos x="14377" y="18"/>
                </a:cxn>
                <a:cxn ang="0">
                  <a:pos x="17055" y="16"/>
                </a:cxn>
                <a:cxn ang="0">
                  <a:pos x="16837" y="45"/>
                </a:cxn>
                <a:cxn ang="0">
                  <a:pos x="15892" y="53"/>
                </a:cxn>
                <a:cxn ang="0">
                  <a:pos x="13995" y="58"/>
                </a:cxn>
                <a:cxn ang="0">
                  <a:pos x="11627" y="60"/>
                </a:cxn>
                <a:cxn ang="0">
                  <a:pos x="8720" y="59"/>
                </a:cxn>
                <a:cxn ang="0">
                  <a:pos x="5904" y="52"/>
                </a:cxn>
                <a:cxn ang="0">
                  <a:pos x="3051" y="40"/>
                </a:cxn>
                <a:cxn ang="0">
                  <a:pos x="0" y="0"/>
                </a:cxn>
              </a:cxnLst>
              <a:rect l="0" t="0" r="0" b="0"/>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alpha val="100000"/>
              </a:schemeClr>
            </a:solidFill>
            <a:ln w="9525">
              <a:noFill/>
            </a:ln>
          </p:spPr>
          <p:txBody>
            <a:bodyPr/>
            <a:lstStyle/>
            <a:p>
              <a:endParaRPr lang="en-US"/>
            </a:p>
          </p:txBody>
        </p:sp>
        <p:sp>
          <p:nvSpPr>
            <p:cNvPr id="2075" name="Freeform 43"/>
            <p:cNvSpPr/>
            <p:nvPr/>
          </p:nvSpPr>
          <p:spPr>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0" b="0"/>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alpha val="100000"/>
              </a:schemeClr>
            </a:solidFill>
            <a:ln w="9525">
              <a:noFill/>
            </a:ln>
          </p:spPr>
          <p:txBody>
            <a:bodyPr/>
            <a:lstStyle/>
            <a:p>
              <a:endParaRPr lang="en-US"/>
            </a:p>
          </p:txBody>
        </p:sp>
        <p:sp>
          <p:nvSpPr>
            <p:cNvPr id="2076" name="Freeform 44"/>
            <p:cNvSpPr/>
            <p:nvPr/>
          </p:nvSpPr>
          <p:spPr>
            <a:xfrm rot="1584153">
              <a:off x="56" y="84"/>
              <a:ext cx="804" cy="686"/>
            </a:xfrm>
            <a:custGeom>
              <a:avLst/>
              <a:gdLst/>
              <a:ahLst/>
              <a:cxnLst>
                <a:cxn ang="0">
                  <a:pos x="6472" y="666"/>
                </a:cxn>
                <a:cxn ang="0">
                  <a:pos x="2399" y="617"/>
                </a:cxn>
                <a:cxn ang="0">
                  <a:pos x="0" y="522"/>
                </a:cxn>
                <a:cxn ang="0">
                  <a:pos x="1449" y="402"/>
                </a:cxn>
                <a:cxn ang="0">
                  <a:pos x="10085" y="274"/>
                </a:cxn>
                <a:cxn ang="0">
                  <a:pos x="27397" y="153"/>
                </a:cxn>
                <a:cxn ang="0">
                  <a:pos x="56623" y="52"/>
                </a:cxn>
                <a:cxn ang="0">
                  <a:pos x="98259" y="2"/>
                </a:cxn>
                <a:cxn ang="0">
                  <a:pos x="151523" y="9"/>
                </a:cxn>
                <a:cxn ang="0">
                  <a:pos x="192762" y="121"/>
                </a:cxn>
                <a:cxn ang="0">
                  <a:pos x="220636" y="297"/>
                </a:cxn>
                <a:cxn ang="0">
                  <a:pos x="235273" y="516"/>
                </a:cxn>
                <a:cxn ang="0">
                  <a:pos x="237086" y="741"/>
                </a:cxn>
                <a:cxn ang="0">
                  <a:pos x="225607" y="949"/>
                </a:cxn>
                <a:cxn ang="0">
                  <a:pos x="201875" y="1111"/>
                </a:cxn>
                <a:cxn ang="0">
                  <a:pos x="166084" y="1199"/>
                </a:cxn>
                <a:cxn ang="0">
                  <a:pos x="154976" y="1192"/>
                </a:cxn>
                <a:cxn ang="0">
                  <a:pos x="175750" y="1118"/>
                </a:cxn>
                <a:cxn ang="0">
                  <a:pos x="191905" y="982"/>
                </a:cxn>
                <a:cxn ang="0">
                  <a:pos x="203018" y="820"/>
                </a:cxn>
                <a:cxn ang="0">
                  <a:pos x="206964" y="643"/>
                </a:cxn>
                <a:cxn ang="0">
                  <a:pos x="204576" y="466"/>
                </a:cxn>
                <a:cxn ang="0">
                  <a:pos x="193017" y="314"/>
                </a:cxn>
                <a:cxn ang="0">
                  <a:pos x="172426" y="203"/>
                </a:cxn>
                <a:cxn ang="0">
                  <a:pos x="135906" y="134"/>
                </a:cxn>
                <a:cxn ang="0">
                  <a:pos x="98019" y="109"/>
                </a:cxn>
                <a:cxn ang="0">
                  <a:pos x="69365" y="126"/>
                </a:cxn>
                <a:cxn ang="0">
                  <a:pos x="48270" y="181"/>
                </a:cxn>
                <a:cxn ang="0">
                  <a:pos x="33398" y="269"/>
                </a:cxn>
                <a:cxn ang="0">
                  <a:pos x="22729" y="373"/>
                </a:cxn>
                <a:cxn ang="0">
                  <a:pos x="15888" y="490"/>
                </a:cxn>
                <a:cxn ang="0">
                  <a:pos x="11160" y="610"/>
                </a:cxn>
              </a:cxnLst>
              <a:rect l="0" t="0" r="0" b="0"/>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alpha val="100000"/>
              </a:schemeClr>
            </a:solidFill>
            <a:ln w="9525">
              <a:noFill/>
            </a:ln>
          </p:spPr>
          <p:txBody>
            <a:bodyPr/>
            <a:lstStyle/>
            <a:p>
              <a:endParaRPr lang="en-US"/>
            </a:p>
          </p:txBody>
        </p:sp>
      </p:grpSp>
      <p:sp>
        <p:nvSpPr>
          <p:cNvPr id="43053" name="Rectangle 45"/>
          <p:cNvSpPr>
            <a:spLocks noGrp="1" noChangeArrowheads="1"/>
          </p:cNvSpPr>
          <p:nvPr>
            <p:ph type="title"/>
          </p:nvPr>
        </p:nvSpPr>
        <p:spPr bwMode="auto">
          <a:xfrm>
            <a:off x="442913" y="103188"/>
            <a:ext cx="824388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en-US" altLang="en-US"/>
              <a:t>Click to edit Master title style</a:t>
            </a:r>
          </a:p>
        </p:txBody>
      </p:sp>
      <p:sp>
        <p:nvSpPr>
          <p:cNvPr id="2052" name="Rectangle 46"/>
          <p:cNvSpPr>
            <a:spLocks noGrp="1"/>
          </p:cNvSpPr>
          <p:nvPr>
            <p:ph type="body" idx="1"/>
          </p:nvPr>
        </p:nvSpPr>
        <p:spPr>
          <a:xfrm>
            <a:off x="457200" y="1600200"/>
            <a:ext cx="8229600" cy="445611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3055"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400">
                <a:solidFill>
                  <a:srgbClr val="006699"/>
                </a:solidFill>
                <a:latin typeface="Verdana" panose="020B060403050404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mn-cs"/>
            </a:endParaRPr>
          </a:p>
        </p:txBody>
      </p:sp>
      <p:sp>
        <p:nvSpPr>
          <p:cNvPr id="43056"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1" hangingPunct="1">
              <a:defRPr sz="1400">
                <a:solidFill>
                  <a:srgbClr val="006699"/>
                </a:solidFill>
                <a:latin typeface="Verdana" panose="020B060403050404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mn-cs"/>
            </a:endParaRPr>
          </a:p>
        </p:txBody>
      </p:sp>
      <p:sp>
        <p:nvSpPr>
          <p:cNvPr id="43057"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a:solidFill>
                  <a:srgbClr val="006699"/>
                </a:solidFill>
                <a:latin typeface="Verdana" panose="020B0604030504040204" pitchFamily="34" charset="0"/>
              </a:defRPr>
            </a:lvl1pPr>
          </a:lstStyle>
          <a:p>
            <a:pPr lvl="0" eaLnBrk="1" hangingPunct="1"/>
            <a:fld id="{9A0DB2DC-4C9A-4742-B13C-FB6460FD3503}" type="slidenum">
              <a:rPr lang="en-US" altLang="en-US" dirty="0"/>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GIF"/><Relationship Id="rId7" Type="http://schemas.openxmlformats.org/officeDocument/2006/relationships/image" Target="../media/image23.GIF"/><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9.GIF"/><Relationship Id="rId7"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9.GIF"/><Relationship Id="rId7"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35.GIF"/></Relationships>
</file>

<file path=ppt/slides/_rels/slide22.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9.GIF"/><Relationship Id="rId7"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0.GIF"/><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35.GIF"/><Relationship Id="rId2" Type="http://schemas.openxmlformats.org/officeDocument/2006/relationships/image" Target="../media/image37.GIF"/><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4.wmf"/><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0.GIF"/><Relationship Id="rId9" Type="http://schemas.openxmlformats.org/officeDocument/2006/relationships/image" Target="../media/image46.pn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8.png"/><Relationship Id="rId7" Type="http://schemas.openxmlformats.org/officeDocument/2006/relationships/image" Target="../media/image35.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GIF"/><Relationship Id="rId9" Type="http://schemas.openxmlformats.org/officeDocument/2006/relationships/image" Target="../media/image20.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609600" y="762000"/>
            <a:ext cx="8229600" cy="296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Aristote" panose="020B7200000000000000" pitchFamily="34" charset="0"/>
              </a:defRPr>
            </a:lvl1pPr>
            <a:lvl2pPr marL="742950" indent="-285750">
              <a:defRPr>
                <a:solidFill>
                  <a:schemeClr val="tx1"/>
                </a:solidFill>
                <a:latin typeface=".VnAristote" panose="020B7200000000000000" pitchFamily="34" charset="0"/>
              </a:defRPr>
            </a:lvl2pPr>
            <a:lvl3pPr marL="1143000" indent="-228600">
              <a:defRPr>
                <a:solidFill>
                  <a:schemeClr val="tx1"/>
                </a:solidFill>
                <a:latin typeface=".VnAristote" panose="020B7200000000000000" pitchFamily="34" charset="0"/>
              </a:defRPr>
            </a:lvl3pPr>
            <a:lvl4pPr marL="1600200" indent="-228600">
              <a:defRPr>
                <a:solidFill>
                  <a:schemeClr val="tx1"/>
                </a:solidFill>
                <a:latin typeface=".VnAristote" panose="020B7200000000000000" pitchFamily="34" charset="0"/>
              </a:defRPr>
            </a:lvl4pPr>
            <a:lvl5pPr marL="2057400" indent="-228600">
              <a:defRPr>
                <a:solidFill>
                  <a:schemeClr val="tx1"/>
                </a:solidFill>
                <a:latin typeface=".VnAristote" panose="020B7200000000000000" pitchFamily="34" charset="0"/>
              </a:defRPr>
            </a:lvl5pPr>
            <a:lvl6pPr marL="2514600" indent="-228600" eaLnBrk="0" fontAlgn="base" hangingPunct="0">
              <a:spcBef>
                <a:spcPct val="0"/>
              </a:spcBef>
              <a:spcAft>
                <a:spcPct val="0"/>
              </a:spcAft>
              <a:defRPr>
                <a:solidFill>
                  <a:schemeClr val="tx1"/>
                </a:solidFill>
                <a:latin typeface=".VnAristote" panose="020B7200000000000000" pitchFamily="34" charset="0"/>
              </a:defRPr>
            </a:lvl6pPr>
            <a:lvl7pPr marL="2971800" indent="-228600" eaLnBrk="0" fontAlgn="base" hangingPunct="0">
              <a:spcBef>
                <a:spcPct val="0"/>
              </a:spcBef>
              <a:spcAft>
                <a:spcPct val="0"/>
              </a:spcAft>
              <a:defRPr>
                <a:solidFill>
                  <a:schemeClr val="tx1"/>
                </a:solidFill>
                <a:latin typeface=".VnAristote" panose="020B7200000000000000" pitchFamily="34" charset="0"/>
              </a:defRPr>
            </a:lvl7pPr>
            <a:lvl8pPr marL="3429000" indent="-228600" eaLnBrk="0" fontAlgn="base" hangingPunct="0">
              <a:spcBef>
                <a:spcPct val="0"/>
              </a:spcBef>
              <a:spcAft>
                <a:spcPct val="0"/>
              </a:spcAft>
              <a:defRPr>
                <a:solidFill>
                  <a:schemeClr val="tx1"/>
                </a:solidFill>
                <a:latin typeface=".VnAristote" panose="020B7200000000000000" pitchFamily="34" charset="0"/>
              </a:defRPr>
            </a:lvl8pPr>
            <a:lvl9pPr marL="3886200" indent="-228600" eaLnBrk="0" fontAlgn="base" hangingPunct="0">
              <a:spcBef>
                <a:spcPct val="0"/>
              </a:spcBef>
              <a:spcAft>
                <a:spcPct val="0"/>
              </a:spcAft>
              <a:defRPr>
                <a:solidFill>
                  <a:schemeClr val="tx1"/>
                </a:solidFill>
                <a:latin typeface=".VnAristote" panose="020B7200000000000000" pitchFamily="34" charset="0"/>
              </a:defRPr>
            </a:lvl9pPr>
          </a:lstStyle>
          <a:p>
            <a:pPr algn="ctr">
              <a:defRPr/>
            </a:pPr>
            <a:r>
              <a:rPr lang="en-US" altLang="en-US" sz="1975" b="1">
                <a:latin typeface="Times New Roman" panose="02020603050405020304" pitchFamily="18" charset="0"/>
                <a:cs typeface="Times New Roman" panose="02020603050405020304" pitchFamily="18" charset="0"/>
              </a:rPr>
              <a:t>ỦY BAN NHÂN DÂN QUẬN LONG BIÊN</a:t>
            </a:r>
          </a:p>
          <a:p>
            <a:pPr algn="ctr">
              <a:defRPr/>
            </a:pPr>
            <a:r>
              <a:rPr lang="en-US" altLang="en-US" sz="1975" b="1">
                <a:latin typeface="Times New Roman" panose="02020603050405020304" pitchFamily="18" charset="0"/>
                <a:cs typeface="Times New Roman" panose="02020603050405020304" pitchFamily="18" charset="0"/>
              </a:rPr>
              <a:t>TRƯỜNG TIỂU HỌC ÁI MỘ B</a:t>
            </a:r>
          </a:p>
          <a:p>
            <a:pPr algn="ctr">
              <a:defRPr/>
            </a:pPr>
            <a:endParaRPr lang="en-US" altLang="en-US" sz="2765" b="1">
              <a:latin typeface="Times New Roman" panose="02020603050405020304" pitchFamily="18" charset="0"/>
              <a:cs typeface="Times New Roman" panose="02020603050405020304" pitchFamily="18" charset="0"/>
            </a:endParaRPr>
          </a:p>
          <a:p>
            <a:pPr algn="ctr">
              <a:defRPr/>
            </a:pPr>
            <a:endParaRPr lang="en-US" altLang="en-US" sz="2765" b="1">
              <a:latin typeface="Times New Roman" panose="02020603050405020304" pitchFamily="18" charset="0"/>
              <a:cs typeface="Times New Roman" panose="02020603050405020304" pitchFamily="18" charset="0"/>
            </a:endParaRPr>
          </a:p>
          <a:p>
            <a:pPr algn="ctr">
              <a:defRPr/>
            </a:pPr>
            <a:r>
              <a:rPr lang="en-US" altLang="en-US" sz="2765" b="1">
                <a:solidFill>
                  <a:srgbClr val="FF0000"/>
                </a:solidFill>
                <a:latin typeface="Times New Roman" panose="02020603050405020304" pitchFamily="18" charset="0"/>
                <a:cs typeface="Times New Roman" panose="02020603050405020304" pitchFamily="18" charset="0"/>
              </a:rPr>
              <a:t>MÔN: KHOA HỌC</a:t>
            </a:r>
          </a:p>
          <a:p>
            <a:pPr algn="ctr">
              <a:defRPr/>
            </a:pPr>
            <a:r>
              <a:rPr lang="vi-VN" altLang="en-US" sz="3200" b="1" smtClean="0">
                <a:solidFill>
                  <a:srgbClr val="FF0000"/>
                </a:solidFill>
                <a:latin typeface="Times New Roman" panose="02020603050405020304" pitchFamily="18" charset="0"/>
                <a:cs typeface="Times New Roman" panose="02020603050405020304" pitchFamily="18" charset="0"/>
              </a:rPr>
              <a:t>BÀI 22: MÂY ĐƯỢC HÌNH THÀNH NHƯ THẾ NÀO?</a:t>
            </a:r>
            <a:r>
              <a:rPr lang="en-US" altLang="en-US" sz="3200" b="1" smtClean="0">
                <a:solidFill>
                  <a:srgbClr val="FF0000"/>
                </a:solidFill>
                <a:latin typeface="Times New Roman" panose="02020603050405020304" pitchFamily="18" charset="0"/>
                <a:cs typeface="Times New Roman" panose="02020603050405020304" pitchFamily="18" charset="0"/>
              </a:rPr>
              <a:t> </a:t>
            </a:r>
            <a:r>
              <a:rPr lang="vi-VN" altLang="en-US" sz="3200" b="1" smtClean="0">
                <a:solidFill>
                  <a:srgbClr val="FF0000"/>
                </a:solidFill>
                <a:latin typeface="Times New Roman" panose="02020603050405020304" pitchFamily="18" charset="0"/>
                <a:cs typeface="Times New Roman" panose="02020603050405020304" pitchFamily="18" charset="0"/>
              </a:rPr>
              <a:t>MƯA TỪ ĐÂU RA?</a:t>
            </a:r>
            <a:endParaRPr lang="vi-VN" altLang="en-US" sz="3200" b="1">
              <a:solidFill>
                <a:srgbClr val="FF0000"/>
              </a:solidFill>
              <a:latin typeface="Times New Roman" panose="02020603050405020304" pitchFamily="18" charset="0"/>
              <a:cs typeface="Times New Roman" panose="02020603050405020304" pitchFamily="18" charset="0"/>
            </a:endParaRPr>
          </a:p>
        </p:txBody>
      </p:sp>
      <p:pic>
        <p:nvPicPr>
          <p:cNvPr id="4099" name="Picture 8" descr="http://previews.123rf.com/images/yuyuyi/yuyuyi1209/yuyuyi120900222/15452353-Multicultural-children-and-banner--Stock-Vector-children-school-holding.jpg"/>
          <p:cNvPicPr>
            <a:picLocks noChangeAspect="1" noChangeArrowheads="1"/>
          </p:cNvPicPr>
          <p:nvPr/>
        </p:nvPicPr>
        <p:blipFill>
          <a:blip r:embed="rId2">
            <a:extLst>
              <a:ext uri="{28A0092B-C50C-407E-A947-70E740481C1C}">
                <a14:useLocalDpi xmlns:a14="http://schemas.microsoft.com/office/drawing/2010/main" val="0"/>
              </a:ext>
            </a:extLst>
          </a:blip>
          <a:srcRect t="49277"/>
          <a:stretch>
            <a:fillRect/>
          </a:stretch>
        </p:blipFill>
        <p:spPr bwMode="auto">
          <a:xfrm>
            <a:off x="1185863" y="4416425"/>
            <a:ext cx="677227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60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Đám mây"/>
          <p:cNvPicPr>
            <a:picLocks noChangeAspect="1"/>
          </p:cNvPicPr>
          <p:nvPr/>
        </p:nvPicPr>
        <p:blipFill>
          <a:blip r:embed="rId2"/>
          <a:stretch>
            <a:fillRect/>
          </a:stretch>
        </p:blipFill>
        <p:spPr>
          <a:xfrm>
            <a:off x="304800" y="3740150"/>
            <a:ext cx="8642350" cy="2203450"/>
          </a:xfrm>
          <a:prstGeom prst="rect">
            <a:avLst/>
          </a:prstGeom>
          <a:noFill/>
          <a:ln w="9525">
            <a:noFill/>
          </a:ln>
        </p:spPr>
      </p:pic>
      <p:pic>
        <p:nvPicPr>
          <p:cNvPr id="22531" name="Picture 5" descr="May mua(2)"/>
          <p:cNvPicPr>
            <a:picLocks noChangeAspect="1"/>
          </p:cNvPicPr>
          <p:nvPr/>
        </p:nvPicPr>
        <p:blipFill>
          <a:blip r:embed="rId3"/>
          <a:stretch>
            <a:fillRect/>
          </a:stretch>
        </p:blipFill>
        <p:spPr>
          <a:xfrm>
            <a:off x="0" y="0"/>
            <a:ext cx="9144000" cy="2701925"/>
          </a:xfrm>
          <a:prstGeom prst="rect">
            <a:avLst/>
          </a:prstGeom>
          <a:noFill/>
          <a:ln w="9525">
            <a:noFill/>
          </a:ln>
        </p:spPr>
      </p:pic>
      <p:sp>
        <p:nvSpPr>
          <p:cNvPr id="22532" name="Oval 7"/>
          <p:cNvSpPr/>
          <p:nvPr/>
        </p:nvSpPr>
        <p:spPr>
          <a:xfrm>
            <a:off x="114300" y="2768600"/>
            <a:ext cx="3048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anose="02020603050405020304" pitchFamily="18" charset="0"/>
                <a:cs typeface="Times New Roman" panose="02020603050405020304" pitchFamily="18" charset="0"/>
              </a:rPr>
              <a:t>1</a:t>
            </a:r>
          </a:p>
        </p:txBody>
      </p:sp>
      <p:sp>
        <p:nvSpPr>
          <p:cNvPr id="22533" name="Oval 8"/>
          <p:cNvSpPr/>
          <p:nvPr/>
        </p:nvSpPr>
        <p:spPr>
          <a:xfrm>
            <a:off x="304800" y="5969000"/>
            <a:ext cx="3048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anose="02020603050405020304" pitchFamily="18" charset="0"/>
                <a:cs typeface="Times New Roman" panose="02020603050405020304" pitchFamily="18" charset="0"/>
              </a:rPr>
              <a:t>3</a:t>
            </a:r>
          </a:p>
        </p:txBody>
      </p:sp>
      <p:sp>
        <p:nvSpPr>
          <p:cNvPr id="22534" name="Oval 9"/>
          <p:cNvSpPr/>
          <p:nvPr/>
        </p:nvSpPr>
        <p:spPr>
          <a:xfrm>
            <a:off x="4702175" y="2768600"/>
            <a:ext cx="3048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anose="02020603050405020304" pitchFamily="18" charset="0"/>
                <a:cs typeface="Times New Roman" panose="02020603050405020304" pitchFamily="18" charset="0"/>
              </a:rPr>
              <a:t>2</a:t>
            </a:r>
          </a:p>
        </p:txBody>
      </p:sp>
      <p:pic>
        <p:nvPicPr>
          <p:cNvPr id="22535" name="Picture 5" descr="May mua(2)"/>
          <p:cNvPicPr>
            <a:picLocks noChangeAspect="1"/>
          </p:cNvPicPr>
          <p:nvPr/>
        </p:nvPicPr>
        <p:blipFill>
          <a:blip r:embed="rId3"/>
          <a:stretch>
            <a:fillRect/>
          </a:stretch>
        </p:blipFill>
        <p:spPr>
          <a:xfrm>
            <a:off x="0" y="0"/>
            <a:ext cx="9144000" cy="2701925"/>
          </a:xfrm>
          <a:prstGeom prst="rect">
            <a:avLst/>
          </a:prstGeom>
          <a:noFill/>
          <a:ln w="9525">
            <a:noFill/>
          </a:ln>
        </p:spPr>
      </p:pic>
      <p:pic>
        <p:nvPicPr>
          <p:cNvPr id="22536" name="Picture 4" descr="Đám mây"/>
          <p:cNvPicPr>
            <a:picLocks noChangeAspect="1"/>
          </p:cNvPicPr>
          <p:nvPr/>
        </p:nvPicPr>
        <p:blipFill>
          <a:blip r:embed="rId2"/>
          <a:stretch>
            <a:fillRect/>
          </a:stretch>
        </p:blipFill>
        <p:spPr>
          <a:xfrm>
            <a:off x="304800" y="3740150"/>
            <a:ext cx="8642350" cy="2203450"/>
          </a:xfrm>
          <a:prstGeom prst="rect">
            <a:avLst/>
          </a:prstGeom>
          <a:noFill/>
          <a:ln w="9525">
            <a:noFill/>
          </a:ln>
        </p:spPr>
      </p:pic>
      <p:pic>
        <p:nvPicPr>
          <p:cNvPr id="22537" name="Picture 5" descr="May mua(2)"/>
          <p:cNvPicPr>
            <a:picLocks noChangeAspect="1"/>
          </p:cNvPicPr>
          <p:nvPr/>
        </p:nvPicPr>
        <p:blipFill>
          <a:blip r:embed="rId3"/>
          <a:stretch>
            <a:fillRect/>
          </a:stretch>
        </p:blipFill>
        <p:spPr>
          <a:xfrm>
            <a:off x="85725" y="0"/>
            <a:ext cx="9144000" cy="2701925"/>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395288" y="1557338"/>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anose="020B0604030504040204" pitchFamily="34" charset="0"/>
              </a:defRPr>
            </a:lvl1pPr>
            <a:lvl2pPr>
              <a:defRPr sz="2800">
                <a:solidFill>
                  <a:schemeClr val="tx1"/>
                </a:solidFill>
                <a:latin typeface="Verdana" panose="020B0604030504040204" pitchFamily="34" charset="0"/>
              </a:defRPr>
            </a:lvl2pPr>
            <a:lvl3pPr>
              <a:defRPr sz="24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fontAlgn="base" hangingPunct="0">
              <a:spcBef>
                <a:spcPct val="20000"/>
              </a:spcBef>
              <a:spcAft>
                <a:spcPct val="0"/>
              </a:spcAft>
              <a:buChar char="»"/>
              <a:defRPr sz="2000">
                <a:solidFill>
                  <a:schemeClr val="tx1"/>
                </a:solidFill>
                <a:latin typeface="Verdana" panose="020B0604030504040204" pitchFamily="34" charset="0"/>
              </a:defRPr>
            </a:lvl6pPr>
            <a:lvl7pPr eaLnBrk="0" fontAlgn="base" hangingPunct="0">
              <a:spcBef>
                <a:spcPct val="20000"/>
              </a:spcBef>
              <a:spcAft>
                <a:spcPct val="0"/>
              </a:spcAft>
              <a:buChar char="»"/>
              <a:defRPr sz="2000">
                <a:solidFill>
                  <a:schemeClr val="tx1"/>
                </a:solidFill>
                <a:latin typeface="Verdana" panose="020B0604030504040204" pitchFamily="34" charset="0"/>
              </a:defRPr>
            </a:lvl7pPr>
            <a:lvl8pPr eaLnBrk="0" fontAlgn="base" hangingPunct="0">
              <a:spcBef>
                <a:spcPct val="20000"/>
              </a:spcBef>
              <a:spcAft>
                <a:spcPct val="0"/>
              </a:spcAft>
              <a:buChar char="»"/>
              <a:defRPr sz="2000">
                <a:solidFill>
                  <a:schemeClr val="tx1"/>
                </a:solidFill>
                <a:latin typeface="Verdana" panose="020B0604030504040204" pitchFamily="34" charset="0"/>
              </a:defRPr>
            </a:lvl8pPr>
            <a:lvl9pPr eaLnBrk="0" fontAlgn="base" hangingPunct="0">
              <a:spcBef>
                <a:spcPct val="20000"/>
              </a:spcBef>
              <a:spcAft>
                <a:spcPct val="0"/>
              </a:spcAft>
              <a:buChar char="»"/>
              <a:defRPr sz="20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endParaRPr kumimoji="0" lang="en-US" altLang="en-US" sz="28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pic>
        <p:nvPicPr>
          <p:cNvPr id="23555" name="Picture 28" descr="NewPicture001"/>
          <p:cNvPicPr>
            <a:picLocks noChangeAspect="1"/>
          </p:cNvPicPr>
          <p:nvPr/>
        </p:nvPicPr>
        <p:blipFill>
          <a:blip r:embed="rId2"/>
          <a:stretch>
            <a:fillRect/>
          </a:stretch>
        </p:blipFill>
        <p:spPr>
          <a:xfrm>
            <a:off x="0" y="2565400"/>
            <a:ext cx="5364163" cy="287338"/>
          </a:xfrm>
          <a:prstGeom prst="rect">
            <a:avLst/>
          </a:prstGeom>
          <a:noFill/>
          <a:ln w="9525">
            <a:noFill/>
          </a:ln>
        </p:spPr>
      </p:pic>
      <p:pic>
        <p:nvPicPr>
          <p:cNvPr id="23556" name="Picture 29" descr="bien"/>
          <p:cNvPicPr>
            <a:picLocks noChangeAspect="1"/>
          </p:cNvPicPr>
          <p:nvPr/>
        </p:nvPicPr>
        <p:blipFill>
          <a:blip r:embed="rId3"/>
          <a:stretch>
            <a:fillRect/>
          </a:stretch>
        </p:blipFill>
        <p:spPr>
          <a:xfrm>
            <a:off x="0" y="0"/>
            <a:ext cx="9144000" cy="5013325"/>
          </a:xfrm>
          <a:prstGeom prst="rect">
            <a:avLst/>
          </a:prstGeom>
          <a:noFill/>
          <a:ln w="9525">
            <a:noFill/>
          </a:ln>
        </p:spPr>
      </p:pic>
      <p:pic>
        <p:nvPicPr>
          <p:cNvPr id="14359" name="Picture 23" descr="giot nuoc a"/>
          <p:cNvPicPr>
            <a:picLocks noChangeAspect="1"/>
          </p:cNvPicPr>
          <p:nvPr/>
        </p:nvPicPr>
        <p:blipFill>
          <a:blip r:embed="rId4"/>
          <a:stretch>
            <a:fillRect/>
          </a:stretch>
        </p:blipFill>
        <p:spPr>
          <a:xfrm>
            <a:off x="971550" y="3644900"/>
            <a:ext cx="504825" cy="763588"/>
          </a:xfrm>
          <a:prstGeom prst="rect">
            <a:avLst/>
          </a:prstGeom>
          <a:noFill/>
          <a:ln w="9525">
            <a:noFill/>
          </a:ln>
        </p:spPr>
      </p:pic>
      <p:pic>
        <p:nvPicPr>
          <p:cNvPr id="14360" name="Picture 24" descr="hoi nuoc b"/>
          <p:cNvPicPr>
            <a:picLocks noChangeAspect="1"/>
          </p:cNvPicPr>
          <p:nvPr/>
        </p:nvPicPr>
        <p:blipFill>
          <a:blip r:embed="rId5"/>
          <a:stretch>
            <a:fillRect/>
          </a:stretch>
        </p:blipFill>
        <p:spPr>
          <a:xfrm>
            <a:off x="827088" y="1268413"/>
            <a:ext cx="1008062" cy="1008062"/>
          </a:xfrm>
          <a:prstGeom prst="rect">
            <a:avLst/>
          </a:prstGeom>
          <a:noFill/>
          <a:ln w="9525">
            <a:noFill/>
          </a:ln>
        </p:spPr>
      </p:pic>
      <p:pic>
        <p:nvPicPr>
          <p:cNvPr id="14362" name="Picture 26" descr="hoi nuoc d"/>
          <p:cNvPicPr>
            <a:picLocks noChangeAspect="1"/>
          </p:cNvPicPr>
          <p:nvPr/>
        </p:nvPicPr>
        <p:blipFill>
          <a:blip r:embed="rId6"/>
          <a:stretch>
            <a:fillRect/>
          </a:stretch>
        </p:blipFill>
        <p:spPr>
          <a:xfrm>
            <a:off x="2411413" y="188913"/>
            <a:ext cx="1008062" cy="935037"/>
          </a:xfrm>
          <a:prstGeom prst="rect">
            <a:avLst/>
          </a:prstGeom>
          <a:noFill/>
          <a:ln w="9525">
            <a:noFill/>
          </a:ln>
        </p:spPr>
      </p:pic>
      <p:pic>
        <p:nvPicPr>
          <p:cNvPr id="14387" name="Picture 51" descr="hoi nuoc li ti c"/>
          <p:cNvPicPr>
            <a:picLocks noChangeAspect="1"/>
          </p:cNvPicPr>
          <p:nvPr/>
        </p:nvPicPr>
        <p:blipFill>
          <a:blip r:embed="rId7"/>
          <a:stretch>
            <a:fillRect/>
          </a:stretch>
        </p:blipFill>
        <p:spPr>
          <a:xfrm>
            <a:off x="3059113" y="687388"/>
            <a:ext cx="863600" cy="654050"/>
          </a:xfrm>
          <a:prstGeom prst="rect">
            <a:avLst/>
          </a:prstGeom>
          <a:noFill/>
          <a:ln w="9525">
            <a:noFill/>
          </a:ln>
        </p:spPr>
      </p:pic>
      <p:pic>
        <p:nvPicPr>
          <p:cNvPr id="14388" name="Picture 52" descr="hoi nuoc li ti c"/>
          <p:cNvPicPr>
            <a:picLocks noChangeAspect="1"/>
          </p:cNvPicPr>
          <p:nvPr/>
        </p:nvPicPr>
        <p:blipFill>
          <a:blip r:embed="rId7"/>
          <a:stretch>
            <a:fillRect/>
          </a:stretch>
        </p:blipFill>
        <p:spPr>
          <a:xfrm>
            <a:off x="2916238" y="549275"/>
            <a:ext cx="798512" cy="604838"/>
          </a:xfrm>
          <a:prstGeom prst="rect">
            <a:avLst/>
          </a:prstGeom>
          <a:noFill/>
          <a:ln w="9525">
            <a:noFill/>
          </a:ln>
        </p:spPr>
      </p:pic>
      <p:grpSp>
        <p:nvGrpSpPr>
          <p:cNvPr id="14398" name="Group 62"/>
          <p:cNvGrpSpPr/>
          <p:nvPr/>
        </p:nvGrpSpPr>
        <p:grpSpPr>
          <a:xfrm>
            <a:off x="1908175" y="0"/>
            <a:ext cx="5275263" cy="2060575"/>
            <a:chOff x="2200" y="0"/>
            <a:chExt cx="3323" cy="1479"/>
          </a:xfrm>
        </p:grpSpPr>
        <p:pic>
          <p:nvPicPr>
            <p:cNvPr id="23568" name="Picture 58" descr="Untitled-1 copy"/>
            <p:cNvPicPr>
              <a:picLocks noChangeAspect="1"/>
            </p:cNvPicPr>
            <p:nvPr/>
          </p:nvPicPr>
          <p:blipFill>
            <a:blip r:embed="rId8"/>
            <a:stretch>
              <a:fillRect/>
            </a:stretch>
          </p:blipFill>
          <p:spPr>
            <a:xfrm>
              <a:off x="3742" y="0"/>
              <a:ext cx="1781" cy="771"/>
            </a:xfrm>
            <a:prstGeom prst="rect">
              <a:avLst/>
            </a:prstGeom>
            <a:noFill/>
            <a:ln w="9525">
              <a:noFill/>
            </a:ln>
          </p:spPr>
        </p:pic>
        <p:pic>
          <p:nvPicPr>
            <p:cNvPr id="23569" name="Picture 59" descr="Untitled-1 copy"/>
            <p:cNvPicPr>
              <a:picLocks noChangeAspect="1"/>
            </p:cNvPicPr>
            <p:nvPr/>
          </p:nvPicPr>
          <p:blipFill>
            <a:blip r:embed="rId8"/>
            <a:stretch>
              <a:fillRect/>
            </a:stretch>
          </p:blipFill>
          <p:spPr>
            <a:xfrm>
              <a:off x="2200" y="0"/>
              <a:ext cx="1781" cy="981"/>
            </a:xfrm>
            <a:prstGeom prst="rect">
              <a:avLst/>
            </a:prstGeom>
            <a:noFill/>
            <a:ln w="9525">
              <a:noFill/>
            </a:ln>
          </p:spPr>
        </p:pic>
        <p:pic>
          <p:nvPicPr>
            <p:cNvPr id="23570" name="Picture 60" descr="Untitled-1 copy"/>
            <p:cNvPicPr>
              <a:picLocks noChangeAspect="1"/>
            </p:cNvPicPr>
            <p:nvPr/>
          </p:nvPicPr>
          <p:blipFill>
            <a:blip r:embed="rId8"/>
            <a:stretch>
              <a:fillRect/>
            </a:stretch>
          </p:blipFill>
          <p:spPr>
            <a:xfrm>
              <a:off x="3379" y="300"/>
              <a:ext cx="1781" cy="1179"/>
            </a:xfrm>
            <a:prstGeom prst="rect">
              <a:avLst/>
            </a:prstGeom>
            <a:noFill/>
            <a:ln w="9525">
              <a:noFill/>
            </a:ln>
          </p:spPr>
        </p:pic>
        <p:pic>
          <p:nvPicPr>
            <p:cNvPr id="23571" name="Picture 61" descr="Untitled-2 copy"/>
            <p:cNvPicPr>
              <a:picLocks noChangeAspect="1"/>
            </p:cNvPicPr>
            <p:nvPr/>
          </p:nvPicPr>
          <p:blipFill>
            <a:blip r:embed="rId9"/>
            <a:stretch>
              <a:fillRect/>
            </a:stretch>
          </p:blipFill>
          <p:spPr>
            <a:xfrm>
              <a:off x="2290" y="391"/>
              <a:ext cx="1781" cy="907"/>
            </a:xfrm>
            <a:prstGeom prst="rect">
              <a:avLst/>
            </a:prstGeom>
            <a:noFill/>
            <a:ln w="9525">
              <a:noFill/>
            </a:ln>
          </p:spPr>
        </p:pic>
      </p:grpSp>
      <p:sp>
        <p:nvSpPr>
          <p:cNvPr id="14399" name="Text Box 63"/>
          <p:cNvSpPr txBox="1">
            <a:spLocks noChangeArrowheads="1"/>
          </p:cNvSpPr>
          <p:nvPr/>
        </p:nvSpPr>
        <p:spPr bwMode="auto">
          <a:xfrm>
            <a:off x="0" y="1557338"/>
            <a:ext cx="42116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anose="020B0604030504040204" pitchFamily="34" charset="0"/>
              </a:defRPr>
            </a:lvl1pPr>
            <a:lvl2pPr>
              <a:defRPr sz="2800">
                <a:solidFill>
                  <a:schemeClr val="tx1"/>
                </a:solidFill>
                <a:latin typeface="Verdana" panose="020B0604030504040204" pitchFamily="34" charset="0"/>
              </a:defRPr>
            </a:lvl2pPr>
            <a:lvl3pPr>
              <a:defRPr sz="24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fontAlgn="base" hangingPunct="0">
              <a:spcBef>
                <a:spcPct val="20000"/>
              </a:spcBef>
              <a:spcAft>
                <a:spcPct val="0"/>
              </a:spcAft>
              <a:buChar char="»"/>
              <a:defRPr sz="2000">
                <a:solidFill>
                  <a:schemeClr val="tx1"/>
                </a:solidFill>
                <a:latin typeface="Verdana" panose="020B0604030504040204" pitchFamily="34" charset="0"/>
              </a:defRPr>
            </a:lvl6pPr>
            <a:lvl7pPr eaLnBrk="0" fontAlgn="base" hangingPunct="0">
              <a:spcBef>
                <a:spcPct val="20000"/>
              </a:spcBef>
              <a:spcAft>
                <a:spcPct val="0"/>
              </a:spcAft>
              <a:buChar char="»"/>
              <a:defRPr sz="2000">
                <a:solidFill>
                  <a:schemeClr val="tx1"/>
                </a:solidFill>
                <a:latin typeface="Verdana" panose="020B0604030504040204" pitchFamily="34" charset="0"/>
              </a:defRPr>
            </a:lvl7pPr>
            <a:lvl8pPr eaLnBrk="0" fontAlgn="base" hangingPunct="0">
              <a:spcBef>
                <a:spcPct val="20000"/>
              </a:spcBef>
              <a:spcAft>
                <a:spcPct val="0"/>
              </a:spcAft>
              <a:buChar char="»"/>
              <a:defRPr sz="2000">
                <a:solidFill>
                  <a:schemeClr val="tx1"/>
                </a:solidFill>
                <a:latin typeface="Verdana" panose="020B0604030504040204" pitchFamily="34" charset="0"/>
              </a:defRPr>
            </a:lvl8pPr>
            <a:lvl9pPr eaLnBrk="0" fontAlgn="base" hangingPunct="0">
              <a:spcBef>
                <a:spcPct val="20000"/>
              </a:spcBef>
              <a:spcAft>
                <a:spcPct val="0"/>
              </a:spcAft>
              <a:buChar char="»"/>
              <a:defRPr sz="20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24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itchFamily="18" charset="0"/>
                <a:cs typeface="Times New Roman" panose="02020603050405020304" pitchFamily="18" charset="0"/>
              </a:rPr>
              <a:t>Tôi</a:t>
            </a:r>
            <a:r>
              <a:rPr kumimoji="0" lang="en-US" altLang="en-US"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bay </a:t>
            </a:r>
            <a:r>
              <a:rPr kumimoji="0" lang="en-US" altLang="en-US" sz="24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hơi</a:t>
            </a:r>
            <a:r>
              <a:rPr kumimoji="0" lang="en-US" altLang="en-US"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vào</a:t>
            </a:r>
            <a:r>
              <a:rPr kumimoji="0" lang="en-US" altLang="en-US"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không</a:t>
            </a:r>
            <a:r>
              <a:rPr kumimoji="0" lang="en-US" altLang="en-US"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khí</a:t>
            </a:r>
            <a:r>
              <a:rPr kumimoji="0" lang="en-US" altLang="en-US"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p:txBody>
      </p:sp>
      <p:sp>
        <p:nvSpPr>
          <p:cNvPr id="14357" name="Text Box 21"/>
          <p:cNvSpPr txBox="1">
            <a:spLocks noChangeArrowheads="1"/>
          </p:cNvSpPr>
          <p:nvPr/>
        </p:nvSpPr>
        <p:spPr bwMode="auto">
          <a:xfrm>
            <a:off x="1062038" y="4384675"/>
            <a:ext cx="53054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solidFill>
                  <a:srgbClr val="0000FF"/>
                </a:solidFill>
                <a:effectLst>
                  <a:outerShdw blurRad="38100" dist="38100" dir="2700000">
                    <a:srgbClr val="C0C0C0"/>
                  </a:outerShdw>
                </a:effectLst>
                <a:latin typeface="Times New Roman" pitchFamily="18" charset="0"/>
                <a:cs typeface="Times New Roman" panose="02020603050405020304" pitchFamily="18" charset="0"/>
              </a:rPr>
              <a:t>1.Tôi l</a:t>
            </a:r>
            <a:r>
              <a:rPr lang="en-US" altLang="en-US" sz="24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4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 nước ở sông, hồ, biển</a:t>
            </a:r>
            <a:r>
              <a:rPr lang="en-US" altLang="en-US" sz="24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a:t>
            </a:r>
          </a:p>
        </p:txBody>
      </p:sp>
      <p:sp>
        <p:nvSpPr>
          <p:cNvPr id="14358" name="Text Box 22"/>
          <p:cNvSpPr txBox="1">
            <a:spLocks noChangeArrowheads="1"/>
          </p:cNvSpPr>
          <p:nvPr/>
        </p:nvSpPr>
        <p:spPr bwMode="auto">
          <a:xfrm>
            <a:off x="4098925" y="304800"/>
            <a:ext cx="49323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solidFill>
                  <a:srgbClr val="0000FF"/>
                </a:solidFill>
                <a:effectLst>
                  <a:outerShdw blurRad="38100" dist="38100" dir="2700000">
                    <a:srgbClr val="C0C0C0"/>
                  </a:outerShdw>
                </a:effectLst>
                <a:latin typeface="Times New Roman" pitchFamily="18" charset="0"/>
                <a:cs typeface="Times New Roman" panose="02020603050405020304" pitchFamily="18" charset="0"/>
              </a:rPr>
              <a:t>2. Lên cao gặp lạnh, từ hơi nước tôi lại biến th</a:t>
            </a:r>
            <a:r>
              <a:rPr lang="en-US" altLang="en-US" sz="24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4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nh những hạt nước nhỏ li ti.</a:t>
            </a:r>
            <a:endParaRPr lang="en-US" altLang="en-US" sz="24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
        <p:nvSpPr>
          <p:cNvPr id="14349" name="Text Box 13"/>
          <p:cNvSpPr txBox="1">
            <a:spLocks noChangeArrowheads="1"/>
          </p:cNvSpPr>
          <p:nvPr/>
        </p:nvSpPr>
        <p:spPr bwMode="auto">
          <a:xfrm>
            <a:off x="4067175" y="1628775"/>
            <a:ext cx="50768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solidFill>
                  <a:srgbClr val="0000FF"/>
                </a:solidFill>
                <a:effectLst>
                  <a:outerShdw blurRad="38100" dist="38100" dir="2700000">
                    <a:srgbClr val="C0C0C0"/>
                  </a:outerShdw>
                </a:effectLst>
                <a:latin typeface="Times New Roman" pitchFamily="18" charset="0"/>
                <a:cs typeface="Times New Roman" panose="02020603050405020304" pitchFamily="18" charset="0"/>
              </a:rPr>
              <a:t>3. Trên cao, nhiều hạt nước nhỏ li ti hợp lại với nhau th</a:t>
            </a:r>
            <a:r>
              <a:rPr lang="en-US" altLang="en-US" sz="24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4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nh những đám mây. </a:t>
            </a:r>
            <a:endParaRPr lang="en-US" altLang="en-US" sz="24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
        <p:nvSpPr>
          <p:cNvPr id="19" name="Text Box 30"/>
          <p:cNvSpPr txBox="1">
            <a:spLocks noChangeArrowheads="1"/>
          </p:cNvSpPr>
          <p:nvPr/>
        </p:nvSpPr>
        <p:spPr bwMode="auto">
          <a:xfrm>
            <a:off x="455613" y="5181600"/>
            <a:ext cx="693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3200" b="1" i="1" u="none" strike="noStrike" kern="1200" cap="none" spc="0" normalizeH="0" baseline="0" noProof="0" dirty="0" err="1">
                <a:ln>
                  <a:noFill/>
                </a:ln>
                <a:solidFill>
                  <a:srgbClr val="009900"/>
                </a:solidFill>
                <a:effectLst>
                  <a:outerShdw blurRad="38100" dist="38100" dir="2700000" algn="tl">
                    <a:srgbClr val="000000">
                      <a:alpha val="43137"/>
                    </a:srgbClr>
                  </a:outerShdw>
                </a:effectLst>
                <a:uLnTx/>
                <a:uFillTx/>
                <a:latin typeface="Times New Roman" pitchFamily="18" charset="0"/>
                <a:cs typeface="Times New Roman" pitchFamily="18" charset="0"/>
              </a:rPr>
              <a:t>Mây</a:t>
            </a:r>
            <a:r>
              <a:rPr kumimoji="0" lang="en-US" sz="3200" b="1" i="1"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3200" b="1" i="1" u="none" strike="noStrike" kern="1200" cap="none" spc="0" normalizeH="0" baseline="0" noProof="0" dirty="0" err="1">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được</a:t>
            </a:r>
            <a:r>
              <a:rPr kumimoji="0" lang="en-US" sz="3200" b="1" i="1"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3200" b="1" i="1" u="none" strike="noStrike" kern="1200" cap="none" spc="0" normalizeH="0" baseline="0" noProof="0" dirty="0" err="1">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hình</a:t>
            </a:r>
            <a:r>
              <a:rPr kumimoji="0" lang="en-US" sz="3200" b="1" i="1"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3200" b="1" i="1" u="none" strike="noStrike" kern="1200" cap="none" spc="0" normalizeH="0" baseline="0" noProof="0" dirty="0" err="1">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thành</a:t>
            </a:r>
            <a:r>
              <a:rPr kumimoji="0" lang="en-US" sz="3200" b="1" i="1"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3200" b="1" i="1" u="none" strike="noStrike" kern="1200" cap="none" spc="0" normalizeH="0" baseline="0" noProof="0" dirty="0" err="1">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như</a:t>
            </a:r>
            <a:r>
              <a:rPr kumimoji="0" lang="en-US" sz="3200" b="1" i="1"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3200" b="1" i="1" u="none" strike="noStrike" kern="1200" cap="none" spc="0" normalizeH="0" baseline="0" noProof="0" dirty="0" err="1">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thê</a:t>
            </a:r>
            <a:r>
              <a:rPr kumimoji="0" lang="en-US" sz="3200" b="1" i="1"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3200" b="1" i="1" u="none" strike="noStrike" kern="1200" cap="none" spc="0" normalizeH="0" baseline="0" noProof="0" dirty="0" err="1">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nào</a:t>
            </a:r>
            <a:r>
              <a:rPr kumimoji="0" lang="en-US" sz="3200" b="1" i="1"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57"/>
                                        </p:tgtEl>
                                        <p:attrNameLst>
                                          <p:attrName>style.visibility</p:attrName>
                                        </p:attrNameLst>
                                      </p:cBhvr>
                                      <p:to>
                                        <p:strVal val="visible"/>
                                      </p:to>
                                    </p:set>
                                    <p:anim calcmode="lin" valueType="num">
                                      <p:cBhvr additive="base">
                                        <p:cTn id="7" dur="500" fill="hold"/>
                                        <p:tgtEl>
                                          <p:spTgt spid="14357"/>
                                        </p:tgtEl>
                                        <p:attrNameLst>
                                          <p:attrName>ppt_x</p:attrName>
                                        </p:attrNameLst>
                                      </p:cBhvr>
                                      <p:tavLst>
                                        <p:tav tm="0">
                                          <p:val>
                                            <p:strVal val="#ppt_x"/>
                                          </p:val>
                                        </p:tav>
                                        <p:tav tm="100000">
                                          <p:val>
                                            <p:strVal val="#ppt_x"/>
                                          </p:val>
                                        </p:tav>
                                      </p:tavLst>
                                    </p:anim>
                                    <p:anim calcmode="lin" valueType="num">
                                      <p:cBhvr additive="base">
                                        <p:cTn id="8" dur="500" fill="hold"/>
                                        <p:tgtEl>
                                          <p:spTgt spid="143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4" presetClass="path" presetSubtype="0" repeatCount="indefinite" accel="50000" decel="50000" fill="hold" nodeType="clickEffect">
                                  <p:stCondLst>
                                    <p:cond delay="0"/>
                                  </p:stCondLst>
                                  <p:childTnLst>
                                    <p:animMotion origin="layout" path="M -4.16667E-6 -2.83865E-6 L -0.00399 -0.29658 " pathEditMode="relative" rAng="0" ptsTypes="AA">
                                      <p:cBhvr>
                                        <p:cTn id="12" dur="2000" fill="hold"/>
                                        <p:tgtEl>
                                          <p:spTgt spid="14359"/>
                                        </p:tgtEl>
                                        <p:attrNameLst>
                                          <p:attrName>ppt_x</p:attrName>
                                          <p:attrName>ppt_y</p:attrName>
                                        </p:attrNameLst>
                                      </p:cBhvr>
                                      <p:rCtr x="-200" y="-14800"/>
                                    </p:animMotion>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14360"/>
                                        </p:tgtEl>
                                        <p:attrNameLst>
                                          <p:attrName>style.visibility</p:attrName>
                                        </p:attrNameLst>
                                      </p:cBhvr>
                                      <p:to>
                                        <p:strVal val="visible"/>
                                      </p:to>
                                    </p:set>
                                    <p:animEffect transition="in" filter="wipe(down)">
                                      <p:cBhvr>
                                        <p:cTn id="16" dur="500"/>
                                        <p:tgtEl>
                                          <p:spTgt spid="14360"/>
                                        </p:tgtEl>
                                      </p:cBhvr>
                                    </p:animEffect>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14399"/>
                                        </p:tgtEl>
                                        <p:attrNameLst>
                                          <p:attrName>style.visibility</p:attrName>
                                        </p:attrNameLst>
                                      </p:cBhvr>
                                      <p:to>
                                        <p:strVal val="visible"/>
                                      </p:to>
                                    </p:set>
                                    <p:anim calcmode="lin" valueType="num">
                                      <p:cBhvr additive="base">
                                        <p:cTn id="20" dur="500" fill="hold"/>
                                        <p:tgtEl>
                                          <p:spTgt spid="14399"/>
                                        </p:tgtEl>
                                        <p:attrNameLst>
                                          <p:attrName>ppt_x</p:attrName>
                                        </p:attrNameLst>
                                      </p:cBhvr>
                                      <p:tavLst>
                                        <p:tav tm="0">
                                          <p:val>
                                            <p:strVal val="#ppt_x"/>
                                          </p:val>
                                        </p:tav>
                                        <p:tav tm="100000">
                                          <p:val>
                                            <p:strVal val="#ppt_x"/>
                                          </p:val>
                                        </p:tav>
                                      </p:tavLst>
                                    </p:anim>
                                    <p:anim calcmode="lin" valueType="num">
                                      <p:cBhvr additive="base">
                                        <p:cTn id="21" dur="500" fill="hold"/>
                                        <p:tgtEl>
                                          <p:spTgt spid="1439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0118 0.04207 L 0.14966 -0.11512 " pathEditMode="relative" rAng="0" ptsTypes="AA">
                                      <p:cBhvr>
                                        <p:cTn id="25" dur="2000" fill="hold"/>
                                        <p:tgtEl>
                                          <p:spTgt spid="14360"/>
                                        </p:tgtEl>
                                        <p:attrNameLst>
                                          <p:attrName>ppt_x</p:attrName>
                                          <p:attrName>ppt_y</p:attrName>
                                        </p:attrNameLst>
                                      </p:cBhvr>
                                      <p:rCtr x="8100" y="-7900"/>
                                    </p:animMotion>
                                  </p:childTnLst>
                                </p:cTn>
                              </p:par>
                            </p:childTnLst>
                          </p:cTn>
                        </p:par>
                        <p:par>
                          <p:cTn id="26" fill="hold">
                            <p:stCondLst>
                              <p:cond delay="2000"/>
                            </p:stCondLst>
                            <p:childTnLst>
                              <p:par>
                                <p:cTn id="27" presetID="4" presetClass="entr" presetSubtype="32" fill="hold" nodeType="afterEffect">
                                  <p:stCondLst>
                                    <p:cond delay="0"/>
                                  </p:stCondLst>
                                  <p:childTnLst>
                                    <p:set>
                                      <p:cBhvr>
                                        <p:cTn id="28" dur="1" fill="hold">
                                          <p:stCondLst>
                                            <p:cond delay="0"/>
                                          </p:stCondLst>
                                        </p:cTn>
                                        <p:tgtEl>
                                          <p:spTgt spid="14362"/>
                                        </p:tgtEl>
                                        <p:attrNameLst>
                                          <p:attrName>style.visibility</p:attrName>
                                        </p:attrNameLst>
                                      </p:cBhvr>
                                      <p:to>
                                        <p:strVal val="visible"/>
                                      </p:to>
                                    </p:set>
                                    <p:animEffect transition="in" filter="box(out)">
                                      <p:cBhvr>
                                        <p:cTn id="29" dur="500"/>
                                        <p:tgtEl>
                                          <p:spTgt spid="14362"/>
                                        </p:tgtEl>
                                      </p:cBhvr>
                                    </p:animEffect>
                                  </p:childTnLst>
                                </p:cTn>
                              </p:par>
                            </p:childTnLst>
                          </p:cTn>
                        </p:par>
                        <p:par>
                          <p:cTn id="30" fill="hold">
                            <p:stCondLst>
                              <p:cond delay="2500"/>
                            </p:stCondLst>
                            <p:childTnLst>
                              <p:par>
                                <p:cTn id="31" presetID="37" presetClass="entr" presetSubtype="0" fill="hold" grpId="0" nodeType="afterEffect">
                                  <p:stCondLst>
                                    <p:cond delay="0"/>
                                  </p:stCondLst>
                                  <p:childTnLst>
                                    <p:set>
                                      <p:cBhvr>
                                        <p:cTn id="32" dur="1" fill="hold">
                                          <p:stCondLst>
                                            <p:cond delay="0"/>
                                          </p:stCondLst>
                                        </p:cTn>
                                        <p:tgtEl>
                                          <p:spTgt spid="14358"/>
                                        </p:tgtEl>
                                        <p:attrNameLst>
                                          <p:attrName>style.visibility</p:attrName>
                                        </p:attrNameLst>
                                      </p:cBhvr>
                                      <p:to>
                                        <p:strVal val="visible"/>
                                      </p:to>
                                    </p:set>
                                    <p:animEffect transition="in" filter="fade">
                                      <p:cBhvr>
                                        <p:cTn id="33" dur="1000"/>
                                        <p:tgtEl>
                                          <p:spTgt spid="14358"/>
                                        </p:tgtEl>
                                      </p:cBhvr>
                                    </p:animEffect>
                                    <p:anim calcmode="lin" valueType="num">
                                      <p:cBhvr>
                                        <p:cTn id="34" dur="1000" fill="hold"/>
                                        <p:tgtEl>
                                          <p:spTgt spid="14358"/>
                                        </p:tgtEl>
                                        <p:attrNameLst>
                                          <p:attrName>ppt_x</p:attrName>
                                        </p:attrNameLst>
                                      </p:cBhvr>
                                      <p:tavLst>
                                        <p:tav tm="0">
                                          <p:val>
                                            <p:strVal val="#ppt_x"/>
                                          </p:val>
                                        </p:tav>
                                        <p:tav tm="100000">
                                          <p:val>
                                            <p:strVal val="#ppt_x"/>
                                          </p:val>
                                        </p:tav>
                                      </p:tavLst>
                                    </p:anim>
                                    <p:anim calcmode="lin" valueType="num">
                                      <p:cBhvr>
                                        <p:cTn id="35" dur="900" decel="100000" fill="hold"/>
                                        <p:tgtEl>
                                          <p:spTgt spid="1435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4358"/>
                                        </p:tgtEl>
                                        <p:attrNameLst>
                                          <p:attrName>ppt_y</p:attrName>
                                        </p:attrNameLst>
                                      </p:cBhvr>
                                      <p:tavLst>
                                        <p:tav tm="0">
                                          <p:val>
                                            <p:strVal val="#ppt_y-.03"/>
                                          </p:val>
                                        </p:tav>
                                        <p:tav tm="100000">
                                          <p:val>
                                            <p:strVal val="#ppt_y"/>
                                          </p:val>
                                        </p:tav>
                                      </p:tavLst>
                                    </p:anim>
                                  </p:childTnLst>
                                </p:cTn>
                              </p:par>
                            </p:childTnLst>
                          </p:cTn>
                        </p:par>
                        <p:par>
                          <p:cTn id="37" fill="hold">
                            <p:stCondLst>
                              <p:cond delay="3500"/>
                            </p:stCondLst>
                            <p:childTnLst>
                              <p:par>
                                <p:cTn id="38" presetID="4" presetClass="entr" presetSubtype="32" fill="hold" nodeType="afterEffect">
                                  <p:stCondLst>
                                    <p:cond delay="0"/>
                                  </p:stCondLst>
                                  <p:childTnLst>
                                    <p:set>
                                      <p:cBhvr>
                                        <p:cTn id="39" dur="1" fill="hold">
                                          <p:stCondLst>
                                            <p:cond delay="0"/>
                                          </p:stCondLst>
                                        </p:cTn>
                                        <p:tgtEl>
                                          <p:spTgt spid="14387"/>
                                        </p:tgtEl>
                                        <p:attrNameLst>
                                          <p:attrName>style.visibility</p:attrName>
                                        </p:attrNameLst>
                                      </p:cBhvr>
                                      <p:to>
                                        <p:strVal val="visible"/>
                                      </p:to>
                                    </p:set>
                                    <p:animEffect transition="in" filter="box(out)">
                                      <p:cBhvr>
                                        <p:cTn id="40" dur="500"/>
                                        <p:tgtEl>
                                          <p:spTgt spid="14387"/>
                                        </p:tgtEl>
                                      </p:cBhvr>
                                    </p:animEffect>
                                  </p:childTnLst>
                                </p:cTn>
                              </p:par>
                            </p:childTnLst>
                          </p:cTn>
                        </p:par>
                        <p:par>
                          <p:cTn id="41" fill="hold">
                            <p:stCondLst>
                              <p:cond delay="4000"/>
                            </p:stCondLst>
                            <p:childTnLst>
                              <p:par>
                                <p:cTn id="42" presetID="4" presetClass="entr" presetSubtype="32" fill="hold" nodeType="afterEffect">
                                  <p:stCondLst>
                                    <p:cond delay="0"/>
                                  </p:stCondLst>
                                  <p:childTnLst>
                                    <p:set>
                                      <p:cBhvr>
                                        <p:cTn id="43" dur="1" fill="hold">
                                          <p:stCondLst>
                                            <p:cond delay="0"/>
                                          </p:stCondLst>
                                        </p:cTn>
                                        <p:tgtEl>
                                          <p:spTgt spid="14388"/>
                                        </p:tgtEl>
                                        <p:attrNameLst>
                                          <p:attrName>style.visibility</p:attrName>
                                        </p:attrNameLst>
                                      </p:cBhvr>
                                      <p:to>
                                        <p:strVal val="visible"/>
                                      </p:to>
                                    </p:set>
                                    <p:animEffect transition="in" filter="box(out)">
                                      <p:cBhvr>
                                        <p:cTn id="44" dur="500"/>
                                        <p:tgtEl>
                                          <p:spTgt spid="14388"/>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4398"/>
                                        </p:tgtEl>
                                        <p:attrNameLst>
                                          <p:attrName>style.visibility</p:attrName>
                                        </p:attrNameLst>
                                      </p:cBhvr>
                                      <p:to>
                                        <p:strVal val="visible"/>
                                      </p:to>
                                    </p:set>
                                    <p:animEffect transition="in" filter="box(in)">
                                      <p:cBhvr>
                                        <p:cTn id="49" dur="500"/>
                                        <p:tgtEl>
                                          <p:spTgt spid="14398"/>
                                        </p:tgtEl>
                                      </p:cBhvr>
                                    </p:animEffect>
                                  </p:childTnLst>
                                </p:cTn>
                              </p:par>
                            </p:childTnLst>
                          </p:cTn>
                        </p:par>
                        <p:par>
                          <p:cTn id="50" fill="hold">
                            <p:stCondLst>
                              <p:cond delay="500"/>
                            </p:stCondLst>
                            <p:childTnLst>
                              <p:par>
                                <p:cTn id="51" presetID="24" presetClass="entr" presetSubtype="0" fill="hold" grpId="0" nodeType="afterEffect">
                                  <p:stCondLst>
                                    <p:cond delay="0"/>
                                  </p:stCondLst>
                                  <p:childTnLst>
                                    <p:set>
                                      <p:cBhvr>
                                        <p:cTn id="52" dur="1" fill="hold">
                                          <p:stCondLst>
                                            <p:cond delay="0"/>
                                          </p:stCondLst>
                                        </p:cTn>
                                        <p:tgtEl>
                                          <p:spTgt spid="14349"/>
                                        </p:tgtEl>
                                        <p:attrNameLst>
                                          <p:attrName>style.visibility</p:attrName>
                                        </p:attrNameLst>
                                      </p:cBhvr>
                                      <p:to>
                                        <p:strVal val="visible"/>
                                      </p:to>
                                    </p:set>
                                    <p:anim calcmode="lin" valueType="num">
                                      <p:cBhvr>
                                        <p:cTn id="53" dur="1" fill="hold"/>
                                        <p:tgtEl>
                                          <p:spTgt spid="14349"/>
                                        </p:tgtEl>
                                      </p:cBhvr>
                                    </p:anim>
                                  </p:childTnLst>
                                </p:cTn>
                              </p:par>
                            </p:childTnLst>
                          </p:cTn>
                        </p:par>
                        <p:par>
                          <p:cTn id="54" fill="hold">
                            <p:stCondLst>
                              <p:cond delay="500"/>
                            </p:stCondLst>
                            <p:childTnLst>
                              <p:par>
                                <p:cTn id="55" presetID="63" presetClass="path" presetSubtype="0" repeatCount="indefinite" accel="50000" decel="50000" fill="hold" nodeType="afterEffect">
                                  <p:stCondLst>
                                    <p:cond delay="0"/>
                                  </p:stCondLst>
                                  <p:childTnLst>
                                    <p:animMotion origin="layout" path="M 0 0  L 0.25 0  E" pathEditMode="relative" ptsTypes="">
                                      <p:cBhvr>
                                        <p:cTn id="56" dur="5000" fill="hold"/>
                                        <p:tgtEl>
                                          <p:spTgt spid="14398"/>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ox(in)">
                                      <p:cBhvr>
                                        <p:cTn id="61" dur="2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9" grpId="0"/>
      <p:bldP spid="14357" grpId="0"/>
      <p:bldP spid="14358" grpId="0"/>
      <p:bldP spid="14349" grpId="0"/>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722" y="1143000"/>
            <a:ext cx="8854678" cy="4495800"/>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50000"/>
              </a:lnSpc>
              <a:spcBef>
                <a:spcPct val="50000"/>
              </a:spcBef>
              <a:spcAft>
                <a:spcPct val="0"/>
              </a:spcAft>
              <a:buClrTx/>
              <a:buSzTx/>
              <a:buFontTx/>
              <a:buNone/>
              <a:defRPr/>
            </a:pP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KẾT</a:t>
            </a:r>
            <a:r>
              <a:rPr kumimoji="0" lang="en-US" sz="4000" b="1" i="0" u="none" strike="noStrike" kern="1200" cap="none" spc="0" normalizeH="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LUẬN: </a:t>
            </a:r>
          </a:p>
          <a:p>
            <a:pPr marL="0" marR="0" lvl="0" indent="0" algn="just" defTabSz="914400" rtl="0" eaLnBrk="1" fontAlgn="base" latinLnBrk="0" hangingPunct="1">
              <a:lnSpc>
                <a:spcPct val="150000"/>
              </a:lnSpc>
              <a:spcBef>
                <a:spcPct val="50000"/>
              </a:spcBef>
              <a:spcAft>
                <a:spcPct val="0"/>
              </a:spcAft>
              <a:buClrTx/>
              <a:buSzTx/>
              <a:buFontTx/>
              <a:buNone/>
              <a:defRPr/>
            </a:pP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Hơi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nước</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bay lên cao,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gặp</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lạnh</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ngưng tụ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thành</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những</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hạt</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nước</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rất</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nhỏ,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tạo</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nên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các</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đám</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mây.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ssa"/>
          <p:cNvPicPr>
            <a:picLocks noChangeAspect="1"/>
          </p:cNvPicPr>
          <p:nvPr/>
        </p:nvPicPr>
        <p:blipFill>
          <a:blip r:embed="rId2"/>
          <a:stretch>
            <a:fillRect/>
          </a:stretch>
        </p:blipFill>
        <p:spPr>
          <a:xfrm>
            <a:off x="4495800" y="0"/>
            <a:ext cx="4648200" cy="3505200"/>
          </a:xfrm>
          <a:prstGeom prst="rect">
            <a:avLst/>
          </a:prstGeom>
          <a:solidFill>
            <a:schemeClr val="accent2"/>
          </a:solidFill>
          <a:ln w="38100" cap="flat" cmpd="sng">
            <a:solidFill>
              <a:srgbClr val="000099"/>
            </a:solidFill>
            <a:prstDash val="solid"/>
            <a:miter/>
            <a:headEnd type="none" w="med" len="med"/>
            <a:tailEnd type="none" w="med" len="med"/>
          </a:ln>
        </p:spPr>
      </p:pic>
      <p:sp>
        <p:nvSpPr>
          <p:cNvPr id="25603" name="AutoShape 3" descr="Kết quả hình ảnh cho ĐÁM MÂY HÌNH CON VẬT"/>
          <p:cNvSpPr>
            <a:spLocks noChangeAspect="1"/>
          </p:cNvSpPr>
          <p:nvPr/>
        </p:nvSpPr>
        <p:spPr>
          <a:xfrm>
            <a:off x="4419600" y="3276600"/>
            <a:ext cx="304800" cy="304800"/>
          </a:xfrm>
          <a:prstGeom prst="rect">
            <a:avLst/>
          </a:prstGeom>
          <a:noFill/>
          <a:ln w="9525">
            <a:noFill/>
          </a:ln>
        </p:spPr>
        <p:txBody>
          <a:bodyPr/>
          <a:lstStyle/>
          <a:p>
            <a:endParaRPr dirty="0">
              <a:latin typeface="Arial" panose="020B0604020202020204" pitchFamily="34" charset="0"/>
            </a:endParaRPr>
          </a:p>
        </p:txBody>
      </p:sp>
      <p:sp>
        <p:nvSpPr>
          <p:cNvPr id="25604" name="AutoShape 4" descr="Kết quả hình ảnh cho ĐÁM MÂY HÌNH CON VẬT"/>
          <p:cNvSpPr>
            <a:spLocks noChangeAspect="1"/>
          </p:cNvSpPr>
          <p:nvPr/>
        </p:nvSpPr>
        <p:spPr>
          <a:xfrm>
            <a:off x="4419600" y="3276600"/>
            <a:ext cx="304800" cy="304800"/>
          </a:xfrm>
          <a:prstGeom prst="rect">
            <a:avLst/>
          </a:prstGeom>
          <a:noFill/>
          <a:ln w="9525">
            <a:noFill/>
          </a:ln>
        </p:spPr>
        <p:txBody>
          <a:bodyPr/>
          <a:lstStyle/>
          <a:p>
            <a:endParaRPr dirty="0">
              <a:latin typeface="Arial" panose="020B0604020202020204" pitchFamily="34" charset="0"/>
            </a:endParaRPr>
          </a:p>
        </p:txBody>
      </p:sp>
      <p:pic>
        <p:nvPicPr>
          <p:cNvPr id="25605" name="Picture 5" descr="Kết quả hình ảnh cho ĐÁM MÂY HÌNH CON VẬT"/>
          <p:cNvPicPr>
            <a:picLocks noChangeAspect="1"/>
          </p:cNvPicPr>
          <p:nvPr/>
        </p:nvPicPr>
        <p:blipFill>
          <a:blip r:embed="rId3"/>
          <a:stretch>
            <a:fillRect/>
          </a:stretch>
        </p:blipFill>
        <p:spPr>
          <a:xfrm>
            <a:off x="25400" y="0"/>
            <a:ext cx="4419600" cy="3505200"/>
          </a:xfrm>
          <a:prstGeom prst="rect">
            <a:avLst/>
          </a:prstGeom>
          <a:noFill/>
          <a:ln w="9525">
            <a:noFill/>
          </a:ln>
        </p:spPr>
      </p:pic>
      <p:sp>
        <p:nvSpPr>
          <p:cNvPr id="25606" name="AutoShape 6" descr="Kết quả hình ảnh cho ĐÁM MÂY HÌNH CON VẬT"/>
          <p:cNvSpPr>
            <a:spLocks noChangeAspect="1"/>
          </p:cNvSpPr>
          <p:nvPr/>
        </p:nvSpPr>
        <p:spPr>
          <a:xfrm>
            <a:off x="4419600" y="3276600"/>
            <a:ext cx="304800" cy="304800"/>
          </a:xfrm>
          <a:prstGeom prst="rect">
            <a:avLst/>
          </a:prstGeom>
          <a:noFill/>
          <a:ln w="9525">
            <a:noFill/>
          </a:ln>
        </p:spPr>
        <p:txBody>
          <a:bodyPr/>
          <a:lstStyle/>
          <a:p>
            <a:endParaRPr dirty="0">
              <a:latin typeface="Arial" panose="020B0604020202020204" pitchFamily="34" charset="0"/>
            </a:endParaRPr>
          </a:p>
        </p:txBody>
      </p:sp>
      <p:sp>
        <p:nvSpPr>
          <p:cNvPr id="25607" name="AutoShape 7" descr="Kết quả hình ảnh cho ĐÁM MÂY HÌNH CON VẬT"/>
          <p:cNvSpPr>
            <a:spLocks noChangeAspect="1"/>
          </p:cNvSpPr>
          <p:nvPr/>
        </p:nvSpPr>
        <p:spPr>
          <a:xfrm>
            <a:off x="4419600" y="3276600"/>
            <a:ext cx="304800" cy="304800"/>
          </a:xfrm>
          <a:prstGeom prst="rect">
            <a:avLst/>
          </a:prstGeom>
          <a:noFill/>
          <a:ln w="9525">
            <a:noFill/>
          </a:ln>
        </p:spPr>
        <p:txBody>
          <a:bodyPr/>
          <a:lstStyle/>
          <a:p>
            <a:endParaRPr dirty="0">
              <a:latin typeface="Arial" panose="020B0604020202020204" pitchFamily="34" charset="0"/>
            </a:endParaRPr>
          </a:p>
        </p:txBody>
      </p:sp>
      <p:pic>
        <p:nvPicPr>
          <p:cNvPr id="25608" name="Picture 8" descr="Hình ảnh có liên quan"/>
          <p:cNvPicPr>
            <a:picLocks noChangeAspect="1"/>
          </p:cNvPicPr>
          <p:nvPr/>
        </p:nvPicPr>
        <p:blipFill>
          <a:blip r:embed="rId4"/>
          <a:stretch>
            <a:fillRect/>
          </a:stretch>
        </p:blipFill>
        <p:spPr>
          <a:xfrm>
            <a:off x="4457700" y="3543300"/>
            <a:ext cx="4686300" cy="3314700"/>
          </a:xfrm>
          <a:prstGeom prst="rect">
            <a:avLst/>
          </a:prstGeom>
          <a:noFill/>
          <a:ln w="9525">
            <a:noFill/>
          </a:ln>
        </p:spPr>
      </p:pic>
      <p:pic>
        <p:nvPicPr>
          <p:cNvPr id="25609" name="Picture 9" descr="Kết quả hình ảnh cho ĐÁM MÂY HÌNH NGƯỜI ĐỘC ĐÁO"/>
          <p:cNvPicPr>
            <a:picLocks noChangeAspect="1"/>
          </p:cNvPicPr>
          <p:nvPr/>
        </p:nvPicPr>
        <p:blipFill>
          <a:blip r:embed="rId5"/>
          <a:stretch>
            <a:fillRect/>
          </a:stretch>
        </p:blipFill>
        <p:spPr>
          <a:xfrm>
            <a:off x="0" y="3486150"/>
            <a:ext cx="4495800" cy="3371850"/>
          </a:xfrm>
          <a:prstGeom prst="rect">
            <a:avLst/>
          </a:prstGeom>
          <a:noFill/>
          <a:ln w="9525">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8"/>
          <p:cNvPicPr>
            <a:picLocks noChangeAspect="1"/>
          </p:cNvPicPr>
          <p:nvPr/>
        </p:nvPicPr>
        <p:blipFill>
          <a:blip r:embed="rId2"/>
          <a:stretch>
            <a:fillRect/>
          </a:stretch>
        </p:blipFill>
        <p:spPr>
          <a:xfrm>
            <a:off x="4648200" y="3344863"/>
            <a:ext cx="4495800" cy="3513137"/>
          </a:xfrm>
          <a:prstGeom prst="rect">
            <a:avLst/>
          </a:prstGeom>
          <a:noFill/>
          <a:ln w="9525">
            <a:noFill/>
          </a:ln>
        </p:spPr>
      </p:pic>
      <p:pic>
        <p:nvPicPr>
          <p:cNvPr id="26627" name="Picture 3" descr="6"/>
          <p:cNvPicPr>
            <a:picLocks noChangeAspect="1"/>
          </p:cNvPicPr>
          <p:nvPr/>
        </p:nvPicPr>
        <p:blipFill>
          <a:blip r:embed="rId3"/>
          <a:stretch>
            <a:fillRect/>
          </a:stretch>
        </p:blipFill>
        <p:spPr>
          <a:xfrm>
            <a:off x="-25400" y="-25400"/>
            <a:ext cx="4673600" cy="3375025"/>
          </a:xfrm>
          <a:prstGeom prst="rect">
            <a:avLst/>
          </a:prstGeom>
          <a:noFill/>
          <a:ln w="9525">
            <a:noFill/>
          </a:ln>
        </p:spPr>
      </p:pic>
      <p:pic>
        <p:nvPicPr>
          <p:cNvPr id="26628" name="Picture 4" descr="5"/>
          <p:cNvPicPr>
            <a:picLocks noChangeAspect="1"/>
          </p:cNvPicPr>
          <p:nvPr/>
        </p:nvPicPr>
        <p:blipFill>
          <a:blip r:embed="rId4"/>
          <a:stretch>
            <a:fillRect/>
          </a:stretch>
        </p:blipFill>
        <p:spPr>
          <a:xfrm>
            <a:off x="0" y="3346450"/>
            <a:ext cx="4648200" cy="3511550"/>
          </a:xfrm>
          <a:prstGeom prst="rect">
            <a:avLst/>
          </a:prstGeom>
          <a:noFill/>
          <a:ln w="9525">
            <a:noFill/>
          </a:ln>
        </p:spPr>
      </p:pic>
      <p:pic>
        <p:nvPicPr>
          <p:cNvPr id="26629" name="Picture 6" descr="9"/>
          <p:cNvPicPr>
            <a:picLocks noChangeAspect="1"/>
          </p:cNvPicPr>
          <p:nvPr/>
        </p:nvPicPr>
        <p:blipFill>
          <a:blip r:embed="rId5"/>
          <a:stretch>
            <a:fillRect/>
          </a:stretch>
        </p:blipFill>
        <p:spPr>
          <a:xfrm>
            <a:off x="4662488" y="0"/>
            <a:ext cx="4495800" cy="3352800"/>
          </a:xfrm>
          <a:prstGeom prst="rect">
            <a:avLst/>
          </a:prstGeom>
          <a:noFill/>
          <a:ln w="28575" cap="flat" cmpd="sng">
            <a:solidFill>
              <a:srgbClr val="FF0000"/>
            </a:solidFill>
            <a:prstDash val="solid"/>
            <a:miter/>
            <a:headEnd type="none" w="med" len="med"/>
            <a:tailEnd type="none" w="med" len="me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p:nvPr/>
        </p:nvSpPr>
        <p:spPr>
          <a:xfrm>
            <a:off x="107950" y="5734050"/>
            <a:ext cx="4248150" cy="457200"/>
          </a:xfrm>
          <a:prstGeom prst="rect">
            <a:avLst/>
          </a:prstGeom>
          <a:noFill/>
          <a:ln w="9525">
            <a:noFill/>
          </a:ln>
        </p:spPr>
        <p:txBody>
          <a:bodyPr>
            <a:spAutoFit/>
          </a:bodyPr>
          <a:lstStyle/>
          <a:p>
            <a:pPr algn="just">
              <a:spcBef>
                <a:spcPct val="50000"/>
              </a:spcBef>
            </a:pPr>
            <a:endParaRPr lang="en-US" altLang="en-US" sz="2400" dirty="0">
              <a:latin typeface="Arial" panose="020B0604020202020204" pitchFamily="34" charset="0"/>
            </a:endParaRPr>
          </a:p>
        </p:txBody>
      </p:sp>
      <p:sp>
        <p:nvSpPr>
          <p:cNvPr id="27651" name="Text Box 7"/>
          <p:cNvSpPr txBox="1"/>
          <p:nvPr/>
        </p:nvSpPr>
        <p:spPr>
          <a:xfrm>
            <a:off x="0" y="5229225"/>
            <a:ext cx="4211638" cy="519113"/>
          </a:xfrm>
          <a:prstGeom prst="rect">
            <a:avLst/>
          </a:prstGeom>
          <a:noFill/>
          <a:ln w="9525">
            <a:noFill/>
          </a:ln>
        </p:spPr>
        <p:txBody>
          <a:bodyPr>
            <a:spAutoFit/>
          </a:bodyPr>
          <a:lstStyle/>
          <a:p>
            <a:pPr>
              <a:spcBef>
                <a:spcPct val="50000"/>
              </a:spcBef>
            </a:pPr>
            <a:endParaRPr lang="en-US" altLang="en-US" sz="2800" dirty="0">
              <a:latin typeface="Arial" panose="020B0604020202020204" pitchFamily="34" charset="0"/>
            </a:endParaRPr>
          </a:p>
        </p:txBody>
      </p:sp>
      <p:sp>
        <p:nvSpPr>
          <p:cNvPr id="8" name="Oval 13"/>
          <p:cNvSpPr>
            <a:spLocks noChangeArrowheads="1"/>
          </p:cNvSpPr>
          <p:nvPr/>
        </p:nvSpPr>
        <p:spPr bwMode="auto">
          <a:xfrm>
            <a:off x="2016125" y="1524000"/>
            <a:ext cx="4940300" cy="2667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50000"/>
              </a:lnSpc>
            </a:pPr>
            <a:r>
              <a:rPr sz="3200" b="1" dirty="0">
                <a:solidFill>
                  <a:srgbClr val="CC0000"/>
                </a:solidFill>
                <a:effectLst>
                  <a:outerShdw blurRad="38100" dist="38100" dir="2700000">
                    <a:srgbClr val="C0C0C0"/>
                  </a:outerShdw>
                </a:effectLst>
                <a:latin typeface="Times New Roman" panose="02020603050405020304" pitchFamily="18" charset="0"/>
              </a:rPr>
              <a:t>QUAN SÁT H 4; 5 S</a:t>
            </a:r>
            <a:r>
              <a:rPr lang="vi-VN" sz="3200" b="1" dirty="0">
                <a:solidFill>
                  <a:srgbClr val="CC0000"/>
                </a:solidFill>
                <a:effectLst>
                  <a:outerShdw blurRad="38100" dist="38100" dir="2700000">
                    <a:srgbClr val="C0C0C0"/>
                  </a:outerShdw>
                </a:effectLst>
                <a:latin typeface="Times New Roman" panose="02020603050405020304" pitchFamily="18" charset="0"/>
              </a:rPr>
              <a:t>GK</a:t>
            </a:r>
            <a:r>
              <a:rPr sz="3200" b="1" dirty="0">
                <a:solidFill>
                  <a:srgbClr val="CC0000"/>
                </a:solidFill>
                <a:effectLst>
                  <a:outerShdw blurRad="38100" dist="38100" dir="2700000">
                    <a:srgbClr val="C0C0C0"/>
                  </a:outerShdw>
                </a:effectLst>
                <a:latin typeface="Times New Roman" panose="02020603050405020304" pitchFamily="18" charset="0"/>
              </a:rPr>
              <a:t>/47</a:t>
            </a:r>
          </a:p>
          <a:p>
            <a:pPr algn="ctr">
              <a:lnSpc>
                <a:spcPct val="150000"/>
              </a:lnSpc>
            </a:pPr>
            <a:r>
              <a:rPr sz="3200" b="1" dirty="0">
                <a:solidFill>
                  <a:srgbClr val="CC0000"/>
                </a:solidFill>
                <a:effectLst>
                  <a:outerShdw blurRad="38100" dist="38100" dir="2700000">
                    <a:srgbClr val="C0C0C0"/>
                  </a:outerShdw>
                </a:effectLst>
                <a:latin typeface="Times New Roman" panose="02020603050405020304" pitchFamily="18" charset="0"/>
              </a:rPr>
              <a:t>THẢO LUẬN NHÓM </a:t>
            </a:r>
            <a:r>
              <a:rPr lang="en-US" sz="3200" b="1" dirty="0" smtClean="0">
                <a:solidFill>
                  <a:srgbClr val="CC0000"/>
                </a:solidFill>
                <a:effectLst>
                  <a:outerShdw blurRad="38100" dist="38100" dir="2700000">
                    <a:srgbClr val="C0C0C0"/>
                  </a:outerShdw>
                </a:effectLst>
                <a:latin typeface="Times New Roman" panose="02020603050405020304" pitchFamily="18" charset="0"/>
              </a:rPr>
              <a:t>4</a:t>
            </a:r>
            <a:endParaRPr sz="3200" b="1" dirty="0">
              <a:solidFill>
                <a:srgbClr val="CC0000"/>
              </a:solidFill>
              <a:effectLst>
                <a:outerShdw blurRad="38100" dist="38100" dir="2700000">
                  <a:srgbClr val="C0C0C0"/>
                </a:outerShdw>
              </a:effectLst>
              <a:latin typeface="Times New Roman" panose="02020603050405020304" pitchFamily="18" charset="0"/>
            </a:endParaRPr>
          </a:p>
        </p:txBody>
      </p:sp>
      <p:sp>
        <p:nvSpPr>
          <p:cNvPr id="13" name="WordArt 29"/>
          <p:cNvSpPr>
            <a:spLocks noChangeArrowheads="1" noChangeShapeType="1" noTextEdit="1"/>
          </p:cNvSpPr>
          <p:nvPr/>
        </p:nvSpPr>
        <p:spPr bwMode="auto">
          <a:xfrm>
            <a:off x="365522" y="381000"/>
            <a:ext cx="4739878" cy="914400"/>
          </a:xfrm>
          <a:prstGeom prst="rect">
            <a:avLst/>
          </a:prstGeom>
        </p:spPr>
        <p:txBody>
          <a:bodyPr wrap="none" numCol="1"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600" b="1" u="none" strike="noStrike" kern="10" cap="none" spc="0" normalizeH="0" baseline="0" noProof="0" dirty="0" err="1">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Hoạt</a:t>
            </a:r>
            <a:r>
              <a:rPr kumimoji="0" lang="en-US" sz="3600" b="1" u="none" strike="noStrike" kern="10" cap="none" spc="0" normalizeH="0" baseline="0" noProof="0" dirty="0">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 </a:t>
            </a:r>
            <a:r>
              <a:rPr kumimoji="0" lang="en-US" sz="3600" b="1" u="none" strike="noStrike" kern="10" cap="none" spc="0" normalizeH="0" baseline="0" noProof="0" dirty="0" err="1">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động</a:t>
            </a:r>
            <a:r>
              <a:rPr kumimoji="0" lang="en-US" sz="3600" b="1" u="none" strike="noStrike" kern="10" cap="none" spc="0" normalizeH="0" baseline="0" noProof="0" dirty="0">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 2: MƯA TỪ ĐÂU 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May mua"/>
          <p:cNvPicPr>
            <a:picLocks noChangeAspect="1"/>
          </p:cNvPicPr>
          <p:nvPr/>
        </p:nvPicPr>
        <p:blipFill>
          <a:blip r:embed="rId2"/>
          <a:stretch>
            <a:fillRect/>
          </a:stretch>
        </p:blipFill>
        <p:spPr>
          <a:xfrm>
            <a:off x="14288" y="0"/>
            <a:ext cx="9129712" cy="4572000"/>
          </a:xfrm>
          <a:prstGeom prst="rect">
            <a:avLst/>
          </a:prstGeom>
          <a:noFill/>
          <a:ln w="9525">
            <a:noFill/>
          </a:ln>
        </p:spPr>
      </p:pic>
      <p:sp>
        <p:nvSpPr>
          <p:cNvPr id="28675" name="Rectangle 5"/>
          <p:cNvSpPr>
            <a:spLocks noChangeArrowheads="1"/>
          </p:cNvSpPr>
          <p:nvPr/>
        </p:nvSpPr>
        <p:spPr bwMode="auto">
          <a:xfrm>
            <a:off x="228600" y="3048000"/>
            <a:ext cx="4154488"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0" fontAlgn="base" latinLnBrk="0" hangingPunct="0">
              <a:lnSpc>
                <a:spcPct val="100000"/>
              </a:lnSpc>
              <a:spcBef>
                <a:spcPct val="50000"/>
              </a:spcBef>
              <a:spcAft>
                <a:spcPct val="0"/>
              </a:spcAft>
              <a:buClrTx/>
              <a:buSzTx/>
              <a:buFontTx/>
              <a:buNone/>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Các</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đám</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mây</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tiếp</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tục</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bay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lên</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cao</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Càng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lên</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cao</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càng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lạnh</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càng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nhiều</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hạt</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nước</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nho</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đọng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lại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hợp</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thành</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các</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giọt</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nước</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lớn</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hơn</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trĩu</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nặng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và</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rơi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xuống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tạo</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thành</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mưa</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a:t>
            </a:r>
          </a:p>
        </p:txBody>
      </p:sp>
      <p:sp>
        <p:nvSpPr>
          <p:cNvPr id="28676" name="Rectangle 6"/>
          <p:cNvSpPr/>
          <p:nvPr/>
        </p:nvSpPr>
        <p:spPr>
          <a:xfrm>
            <a:off x="5029200" y="4953000"/>
            <a:ext cx="4098925" cy="263525"/>
          </a:xfrm>
          <a:prstGeom prst="rect">
            <a:avLst/>
          </a:prstGeom>
          <a:noFill/>
          <a:ln w="9525">
            <a:noFill/>
          </a:ln>
        </p:spPr>
        <p:txBody>
          <a:bodyPr anchor="b"/>
          <a:lstStyle/>
          <a:p>
            <a:pPr marL="838200" indent="-838200"/>
            <a:r>
              <a:rPr sz="2800" b="1" dirty="0">
                <a:solidFill>
                  <a:srgbClr val="0000CC"/>
                </a:solidFill>
                <a:latin typeface="Times New Roman" pitchFamily="18" charset="0"/>
                <a:cs typeface="Times New Roman" pitchFamily="18" charset="0"/>
              </a:rPr>
              <a:t>      </a:t>
            </a:r>
            <a:endParaRPr sz="3200" b="1" dirty="0">
              <a:solidFill>
                <a:srgbClr val="0000CC"/>
              </a:solidFill>
              <a:latin typeface="Times New Roman" panose="02020603050405020304" pitchFamily="18" charset="0"/>
              <a:cs typeface="Times New Roman" pitchFamily="18" charset="0"/>
            </a:endParaRPr>
          </a:p>
        </p:txBody>
      </p:sp>
      <p:sp>
        <p:nvSpPr>
          <p:cNvPr id="28677" name="Text Box 7"/>
          <p:cNvSpPr txBox="1">
            <a:spLocks noChangeArrowheads="1"/>
          </p:cNvSpPr>
          <p:nvPr/>
        </p:nvSpPr>
        <p:spPr bwMode="auto">
          <a:xfrm>
            <a:off x="5029200" y="4800600"/>
            <a:ext cx="3886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Cùng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với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những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giọt</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mưa</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khác</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tôi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lại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trơ</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vê</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nơi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tôi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đã</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ra</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a:t>
            </a:r>
          </a:p>
        </p:txBody>
      </p:sp>
      <p:sp>
        <p:nvSpPr>
          <p:cNvPr id="28678" name="Oval 6"/>
          <p:cNvSpPr/>
          <p:nvPr/>
        </p:nvSpPr>
        <p:spPr>
          <a:xfrm>
            <a:off x="457200" y="3149600"/>
            <a:ext cx="381000" cy="3810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itchFamily="18" charset="0"/>
                <a:cs typeface="Times New Roman" pitchFamily="18" charset="0"/>
              </a:rPr>
              <a:t>4</a:t>
            </a:r>
          </a:p>
        </p:txBody>
      </p:sp>
      <p:sp>
        <p:nvSpPr>
          <p:cNvPr id="28679" name="Oval 7"/>
          <p:cNvSpPr/>
          <p:nvPr/>
        </p:nvSpPr>
        <p:spPr>
          <a:xfrm>
            <a:off x="5257800" y="4876800"/>
            <a:ext cx="381000" cy="3810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itchFamily="18" charset="0"/>
                <a:cs typeface="Times New Roman" pitchFamily="18" charset="0"/>
              </a:rPr>
              <a:t>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May mua"/>
          <p:cNvPicPr>
            <a:picLocks noChangeAspect="1"/>
          </p:cNvPicPr>
          <p:nvPr/>
        </p:nvPicPr>
        <p:blipFill>
          <a:blip r:embed="rId2"/>
          <a:stretch>
            <a:fillRect/>
          </a:stretch>
        </p:blipFill>
        <p:spPr>
          <a:xfrm>
            <a:off x="14288" y="0"/>
            <a:ext cx="9129712" cy="4572000"/>
          </a:xfrm>
          <a:prstGeom prst="rect">
            <a:avLst/>
          </a:prstGeom>
          <a:noFill/>
          <a:ln w="9525">
            <a:noFill/>
          </a:ln>
        </p:spPr>
      </p:pic>
      <p:sp>
        <p:nvSpPr>
          <p:cNvPr id="29699" name="Rectangle 6"/>
          <p:cNvSpPr/>
          <p:nvPr/>
        </p:nvSpPr>
        <p:spPr>
          <a:xfrm>
            <a:off x="5029200" y="4953000"/>
            <a:ext cx="4098925" cy="263525"/>
          </a:xfrm>
          <a:prstGeom prst="rect">
            <a:avLst/>
          </a:prstGeom>
          <a:noFill/>
          <a:ln w="9525">
            <a:noFill/>
          </a:ln>
        </p:spPr>
        <p:txBody>
          <a:bodyPr anchor="b"/>
          <a:lstStyle/>
          <a:p>
            <a:pPr marL="838200" indent="-838200"/>
            <a:r>
              <a:rPr sz="2800" b="1" dirty="0">
                <a:solidFill>
                  <a:srgbClr val="0000CC"/>
                </a:solidFill>
                <a:latin typeface="Times New Roman" panose="02020603050405020304" pitchFamily="18" charset="0"/>
                <a:cs typeface="Times New Roman" panose="02020603050405020304" pitchFamily="18" charset="0"/>
              </a:rPr>
              <a:t>      </a:t>
            </a:r>
            <a:endParaRPr sz="3200" b="1" dirty="0">
              <a:solidFill>
                <a:srgbClr val="0000CC"/>
              </a:solidFill>
              <a:latin typeface="Times New Roman" panose="02020603050405020304" pitchFamily="18" charset="0"/>
              <a:cs typeface="Times New Roman" panose="02020603050405020304" pitchFamily="18" charset="0"/>
            </a:endParaRPr>
          </a:p>
        </p:txBody>
      </p:sp>
      <p:sp>
        <p:nvSpPr>
          <p:cNvPr id="29700" name="Oval 6"/>
          <p:cNvSpPr/>
          <p:nvPr/>
        </p:nvSpPr>
        <p:spPr>
          <a:xfrm>
            <a:off x="457200" y="3149600"/>
            <a:ext cx="381000" cy="3810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anose="02020603050405020304" pitchFamily="18" charset="0"/>
                <a:cs typeface="Times New Roman" panose="02020603050405020304" pitchFamily="18" charset="0"/>
              </a:rPr>
              <a:t>4</a:t>
            </a:r>
          </a:p>
        </p:txBody>
      </p:sp>
      <p:sp>
        <p:nvSpPr>
          <p:cNvPr id="29701" name="Oval 7"/>
          <p:cNvSpPr/>
          <p:nvPr/>
        </p:nvSpPr>
        <p:spPr>
          <a:xfrm>
            <a:off x="5257800" y="4876800"/>
            <a:ext cx="381000" cy="3810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anose="02020603050405020304" pitchFamily="18" charset="0"/>
                <a:cs typeface="Times New Roman" panose="02020603050405020304" pitchFamily="18" charset="0"/>
              </a:rPr>
              <a:t>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p:nvPr/>
        </p:nvSpPr>
        <p:spPr>
          <a:xfrm>
            <a:off x="395288" y="1557338"/>
            <a:ext cx="6192837" cy="519112"/>
          </a:xfrm>
          <a:prstGeom prst="rect">
            <a:avLst/>
          </a:prstGeom>
          <a:noFill/>
          <a:ln w="9525">
            <a:noFill/>
          </a:ln>
        </p:spPr>
        <p:txBody>
          <a:bodyPr>
            <a:spAutoFit/>
          </a:bodyPr>
          <a:lstStyle/>
          <a:p>
            <a:pPr>
              <a:spcBef>
                <a:spcPct val="50000"/>
              </a:spcBef>
            </a:pPr>
            <a:endParaRPr lang="en-US" altLang="en-US" sz="2800" dirty="0">
              <a:solidFill>
                <a:srgbClr val="0033CC"/>
              </a:solidFill>
              <a:latin typeface="Times New Roman" pitchFamily="18" charset="0"/>
              <a:cs typeface="Times New Roman" pitchFamily="18" charset="0"/>
            </a:endParaRPr>
          </a:p>
        </p:txBody>
      </p:sp>
      <p:pic>
        <p:nvPicPr>
          <p:cNvPr id="30723" name="Picture 7" descr="NewPicture001"/>
          <p:cNvPicPr>
            <a:picLocks noChangeAspect="1"/>
          </p:cNvPicPr>
          <p:nvPr/>
        </p:nvPicPr>
        <p:blipFill>
          <a:blip r:embed="rId2"/>
          <a:stretch>
            <a:fillRect/>
          </a:stretch>
        </p:blipFill>
        <p:spPr>
          <a:xfrm>
            <a:off x="0" y="2565400"/>
            <a:ext cx="5364163" cy="287338"/>
          </a:xfrm>
          <a:prstGeom prst="rect">
            <a:avLst/>
          </a:prstGeom>
          <a:noFill/>
          <a:ln w="9525">
            <a:noFill/>
          </a:ln>
        </p:spPr>
      </p:pic>
      <p:pic>
        <p:nvPicPr>
          <p:cNvPr id="30724" name="Picture 8" descr="bien"/>
          <p:cNvPicPr>
            <a:picLocks noChangeAspect="1"/>
          </p:cNvPicPr>
          <p:nvPr/>
        </p:nvPicPr>
        <p:blipFill>
          <a:blip r:embed="rId3"/>
          <a:stretch>
            <a:fillRect/>
          </a:stretch>
        </p:blipFill>
        <p:spPr>
          <a:xfrm>
            <a:off x="0" y="0"/>
            <a:ext cx="9144000" cy="5013325"/>
          </a:xfrm>
          <a:prstGeom prst="rect">
            <a:avLst/>
          </a:prstGeom>
          <a:noFill/>
          <a:ln w="9525">
            <a:noFill/>
          </a:ln>
        </p:spPr>
      </p:pic>
      <p:sp>
        <p:nvSpPr>
          <p:cNvPr id="124948" name="Rectangle 20"/>
          <p:cNvSpPr>
            <a:spLocks noChangeArrowheads="1"/>
          </p:cNvSpPr>
          <p:nvPr/>
        </p:nvSpPr>
        <p:spPr bwMode="auto">
          <a:xfrm>
            <a:off x="228600" y="4975225"/>
            <a:ext cx="866457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b="1" dirty="0">
                <a:solidFill>
                  <a:srgbClr val="0000FF"/>
                </a:solidFill>
                <a:effectLst>
                  <a:outerShdw blurRad="38100" dist="38100" dir="2700000">
                    <a:srgbClr val="C0C0C0"/>
                  </a:outerShdw>
                </a:effectLst>
                <a:latin typeface="Times New Roman" pitchFamily="18" charset="0"/>
                <a:cs typeface="Times New Roman" panose="02020603050405020304" pitchFamily="18" charset="0"/>
              </a:rPr>
              <a:t>    Các đám mây tiếp tục bay lên cao. C</a:t>
            </a:r>
            <a:r>
              <a:rPr lang="en-US" altLang="en-US"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ng lên cao c</a:t>
            </a:r>
            <a:r>
              <a:rPr lang="en-US" altLang="en-US"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ng lạnh, c</a:t>
            </a:r>
            <a:r>
              <a:rPr lang="en-US" altLang="en-US"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ng nhiều hạt nước nhỏ đọng lại hợp th</a:t>
            </a:r>
            <a:r>
              <a:rPr lang="en-US" altLang="en-US"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nh các giọt nước lớn hơn, trĩu nặng v</a:t>
            </a:r>
            <a:r>
              <a:rPr lang="en-US" altLang="en-US"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 rơi xuống tạo th</a:t>
            </a:r>
            <a:r>
              <a:rPr lang="en-US" altLang="en-US"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nh mưa.</a:t>
            </a:r>
            <a:endParaRPr lang="en-US" altLang="en-US"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grpSp>
        <p:nvGrpSpPr>
          <p:cNvPr id="124949" name="Group 21"/>
          <p:cNvGrpSpPr/>
          <p:nvPr/>
        </p:nvGrpSpPr>
        <p:grpSpPr>
          <a:xfrm>
            <a:off x="395288" y="44450"/>
            <a:ext cx="5275262" cy="2060575"/>
            <a:chOff x="2200" y="0"/>
            <a:chExt cx="3323" cy="1479"/>
          </a:xfrm>
        </p:grpSpPr>
        <p:pic>
          <p:nvPicPr>
            <p:cNvPr id="30736" name="Picture 22" descr="Untitled-1 copy"/>
            <p:cNvPicPr>
              <a:picLocks noChangeAspect="1"/>
            </p:cNvPicPr>
            <p:nvPr/>
          </p:nvPicPr>
          <p:blipFill>
            <a:blip r:embed="rId4"/>
            <a:stretch>
              <a:fillRect/>
            </a:stretch>
          </p:blipFill>
          <p:spPr>
            <a:xfrm>
              <a:off x="3742" y="0"/>
              <a:ext cx="1781" cy="771"/>
            </a:xfrm>
            <a:prstGeom prst="rect">
              <a:avLst/>
            </a:prstGeom>
            <a:noFill/>
            <a:ln w="9525">
              <a:noFill/>
            </a:ln>
          </p:spPr>
        </p:pic>
        <p:pic>
          <p:nvPicPr>
            <p:cNvPr id="30737" name="Picture 23" descr="Untitled-1 copy"/>
            <p:cNvPicPr>
              <a:picLocks noChangeAspect="1"/>
            </p:cNvPicPr>
            <p:nvPr/>
          </p:nvPicPr>
          <p:blipFill>
            <a:blip r:embed="rId4"/>
            <a:stretch>
              <a:fillRect/>
            </a:stretch>
          </p:blipFill>
          <p:spPr>
            <a:xfrm>
              <a:off x="2200" y="0"/>
              <a:ext cx="1781" cy="981"/>
            </a:xfrm>
            <a:prstGeom prst="rect">
              <a:avLst/>
            </a:prstGeom>
            <a:noFill/>
            <a:ln w="9525">
              <a:noFill/>
            </a:ln>
          </p:spPr>
        </p:pic>
        <p:pic>
          <p:nvPicPr>
            <p:cNvPr id="30738" name="Picture 24" descr="Untitled-1 copy"/>
            <p:cNvPicPr>
              <a:picLocks noChangeAspect="1"/>
            </p:cNvPicPr>
            <p:nvPr/>
          </p:nvPicPr>
          <p:blipFill>
            <a:blip r:embed="rId4"/>
            <a:stretch>
              <a:fillRect/>
            </a:stretch>
          </p:blipFill>
          <p:spPr>
            <a:xfrm>
              <a:off x="3379" y="300"/>
              <a:ext cx="1781" cy="1179"/>
            </a:xfrm>
            <a:prstGeom prst="rect">
              <a:avLst/>
            </a:prstGeom>
            <a:noFill/>
            <a:ln w="9525">
              <a:noFill/>
            </a:ln>
          </p:spPr>
        </p:pic>
        <p:pic>
          <p:nvPicPr>
            <p:cNvPr id="30739" name="Picture 25" descr="Untitled-2 copy"/>
            <p:cNvPicPr>
              <a:picLocks noChangeAspect="1"/>
            </p:cNvPicPr>
            <p:nvPr/>
          </p:nvPicPr>
          <p:blipFill>
            <a:blip r:embed="rId5"/>
            <a:stretch>
              <a:fillRect/>
            </a:stretch>
          </p:blipFill>
          <p:spPr>
            <a:xfrm>
              <a:off x="2290" y="391"/>
              <a:ext cx="1781" cy="907"/>
            </a:xfrm>
            <a:prstGeom prst="rect">
              <a:avLst/>
            </a:prstGeom>
            <a:noFill/>
            <a:ln w="9525">
              <a:noFill/>
            </a:ln>
          </p:spPr>
        </p:pic>
      </p:grpSp>
      <p:pic>
        <p:nvPicPr>
          <p:cNvPr id="124942" name="Picture 14" descr="may den aaa"/>
          <p:cNvPicPr>
            <a:picLocks noChangeAspect="1"/>
          </p:cNvPicPr>
          <p:nvPr/>
        </p:nvPicPr>
        <p:blipFill>
          <a:blip r:embed="rId6"/>
          <a:stretch>
            <a:fillRect/>
          </a:stretch>
        </p:blipFill>
        <p:spPr>
          <a:xfrm>
            <a:off x="4427538" y="0"/>
            <a:ext cx="3606800" cy="1543050"/>
          </a:xfrm>
          <a:prstGeom prst="rect">
            <a:avLst/>
          </a:prstGeom>
          <a:noFill/>
          <a:ln w="9525">
            <a:noFill/>
          </a:ln>
        </p:spPr>
      </p:pic>
      <p:pic>
        <p:nvPicPr>
          <p:cNvPr id="124954" name="Picture 26" descr="hat mua1"/>
          <p:cNvPicPr>
            <a:picLocks noChangeAspect="1"/>
          </p:cNvPicPr>
          <p:nvPr/>
        </p:nvPicPr>
        <p:blipFill>
          <a:blip r:embed="rId7"/>
          <a:stretch>
            <a:fillRect/>
          </a:stretch>
        </p:blipFill>
        <p:spPr>
          <a:xfrm>
            <a:off x="6964363" y="1268413"/>
            <a:ext cx="776287" cy="720725"/>
          </a:xfrm>
          <a:prstGeom prst="rect">
            <a:avLst/>
          </a:prstGeom>
          <a:noFill/>
          <a:ln w="9525">
            <a:noFill/>
          </a:ln>
        </p:spPr>
      </p:pic>
      <p:pic>
        <p:nvPicPr>
          <p:cNvPr id="124955" name="Picture 27" descr="hat mua1"/>
          <p:cNvPicPr>
            <a:picLocks noChangeAspect="1"/>
          </p:cNvPicPr>
          <p:nvPr/>
        </p:nvPicPr>
        <p:blipFill>
          <a:blip r:embed="rId7"/>
          <a:stretch>
            <a:fillRect/>
          </a:stretch>
        </p:blipFill>
        <p:spPr>
          <a:xfrm>
            <a:off x="4787900" y="1341438"/>
            <a:ext cx="587375" cy="647700"/>
          </a:xfrm>
          <a:prstGeom prst="rect">
            <a:avLst/>
          </a:prstGeom>
          <a:noFill/>
          <a:ln w="9525">
            <a:noFill/>
          </a:ln>
        </p:spPr>
      </p:pic>
      <p:grpSp>
        <p:nvGrpSpPr>
          <p:cNvPr id="124964" name="Group 36"/>
          <p:cNvGrpSpPr/>
          <p:nvPr/>
        </p:nvGrpSpPr>
        <p:grpSpPr>
          <a:xfrm>
            <a:off x="6659563" y="620713"/>
            <a:ext cx="1316037" cy="649287"/>
            <a:chOff x="4718" y="1207"/>
            <a:chExt cx="829" cy="409"/>
          </a:xfrm>
        </p:grpSpPr>
        <p:pic>
          <p:nvPicPr>
            <p:cNvPr id="30732" name="Picture 28" descr="giot nuoc a"/>
            <p:cNvPicPr>
              <a:picLocks noChangeAspect="1"/>
            </p:cNvPicPr>
            <p:nvPr/>
          </p:nvPicPr>
          <p:blipFill>
            <a:blip r:embed="rId8"/>
            <a:stretch>
              <a:fillRect/>
            </a:stretch>
          </p:blipFill>
          <p:spPr>
            <a:xfrm>
              <a:off x="4718" y="1207"/>
              <a:ext cx="172" cy="318"/>
            </a:xfrm>
            <a:prstGeom prst="rect">
              <a:avLst/>
            </a:prstGeom>
            <a:noFill/>
            <a:ln w="9525">
              <a:noFill/>
            </a:ln>
          </p:spPr>
        </p:pic>
        <p:pic>
          <p:nvPicPr>
            <p:cNvPr id="30733" name="Picture 32" descr="giot nuoc a"/>
            <p:cNvPicPr>
              <a:picLocks noChangeAspect="1"/>
            </p:cNvPicPr>
            <p:nvPr/>
          </p:nvPicPr>
          <p:blipFill>
            <a:blip r:embed="rId8"/>
            <a:stretch>
              <a:fillRect/>
            </a:stretch>
          </p:blipFill>
          <p:spPr>
            <a:xfrm>
              <a:off x="4921" y="1253"/>
              <a:ext cx="172" cy="318"/>
            </a:xfrm>
            <a:prstGeom prst="rect">
              <a:avLst/>
            </a:prstGeom>
            <a:noFill/>
            <a:ln w="9525">
              <a:noFill/>
            </a:ln>
          </p:spPr>
        </p:pic>
        <p:pic>
          <p:nvPicPr>
            <p:cNvPr id="30734" name="Picture 33" descr="giot nuoc a"/>
            <p:cNvPicPr>
              <a:picLocks noChangeAspect="1"/>
            </p:cNvPicPr>
            <p:nvPr/>
          </p:nvPicPr>
          <p:blipFill>
            <a:blip r:embed="rId8"/>
            <a:stretch>
              <a:fillRect/>
            </a:stretch>
          </p:blipFill>
          <p:spPr>
            <a:xfrm>
              <a:off x="5148" y="1253"/>
              <a:ext cx="172" cy="318"/>
            </a:xfrm>
            <a:prstGeom prst="rect">
              <a:avLst/>
            </a:prstGeom>
            <a:noFill/>
            <a:ln w="9525">
              <a:noFill/>
            </a:ln>
          </p:spPr>
        </p:pic>
        <p:pic>
          <p:nvPicPr>
            <p:cNvPr id="30735" name="Picture 34" descr="giot nuoc a"/>
            <p:cNvPicPr>
              <a:picLocks noChangeAspect="1"/>
            </p:cNvPicPr>
            <p:nvPr/>
          </p:nvPicPr>
          <p:blipFill>
            <a:blip r:embed="rId8"/>
            <a:stretch>
              <a:fillRect/>
            </a:stretch>
          </p:blipFill>
          <p:spPr>
            <a:xfrm>
              <a:off x="5375" y="1298"/>
              <a:ext cx="172" cy="318"/>
            </a:xfrm>
            <a:prstGeom prst="rect">
              <a:avLst/>
            </a:prstGeom>
            <a:noFill/>
            <a:ln w="9525">
              <a:noFill/>
            </a:ln>
          </p:spPr>
        </p:pic>
      </p:grpSp>
      <p:pic>
        <p:nvPicPr>
          <p:cNvPr id="124963" name="Picture 35" descr="giot nuoc a"/>
          <p:cNvPicPr>
            <a:picLocks noChangeAspect="1"/>
          </p:cNvPicPr>
          <p:nvPr/>
        </p:nvPicPr>
        <p:blipFill>
          <a:blip r:embed="rId8"/>
          <a:stretch>
            <a:fillRect/>
          </a:stretch>
        </p:blipFill>
        <p:spPr>
          <a:xfrm>
            <a:off x="8027988" y="3787775"/>
            <a:ext cx="704850" cy="8651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childTnLst>
                                    <p:animMotion origin="layout" path="M 0 0  L 0.25 0  E" pathEditMode="relative" ptsTypes="">
                                      <p:cBhvr>
                                        <p:cTn id="6" dur="5000" fill="hold"/>
                                        <p:tgtEl>
                                          <p:spTgt spid="12494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4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24955"/>
                                        </p:tgtEl>
                                        <p:attrNameLst>
                                          <p:attrName>style.visibility</p:attrName>
                                        </p:attrNameLst>
                                      </p:cBhvr>
                                      <p:to>
                                        <p:strVal val="visible"/>
                                      </p:to>
                                    </p:set>
                                    <p:animEffect transition="in" filter="fade">
                                      <p:cBhvr>
                                        <p:cTn id="14" dur="2000"/>
                                        <p:tgtEl>
                                          <p:spTgt spid="124955"/>
                                        </p:tgtEl>
                                      </p:cBhvr>
                                    </p:animEffect>
                                  </p:childTnLst>
                                </p:cTn>
                              </p:par>
                              <p:par>
                                <p:cTn id="15" presetID="10" presetClass="entr" presetSubtype="0" fill="hold" nodeType="withEffect">
                                  <p:stCondLst>
                                    <p:cond delay="0"/>
                                  </p:stCondLst>
                                  <p:childTnLst>
                                    <p:set>
                                      <p:cBhvr>
                                        <p:cTn id="16" dur="1" fill="hold">
                                          <p:stCondLst>
                                            <p:cond delay="0"/>
                                          </p:stCondLst>
                                        </p:cTn>
                                        <p:tgtEl>
                                          <p:spTgt spid="124954"/>
                                        </p:tgtEl>
                                        <p:attrNameLst>
                                          <p:attrName>style.visibility</p:attrName>
                                        </p:attrNameLst>
                                      </p:cBhvr>
                                      <p:to>
                                        <p:strVal val="visible"/>
                                      </p:to>
                                    </p:set>
                                    <p:animEffect transition="in" filter="fade">
                                      <p:cBhvr>
                                        <p:cTn id="17" dur="2000"/>
                                        <p:tgtEl>
                                          <p:spTgt spid="124954"/>
                                        </p:tgtEl>
                                      </p:cBhvr>
                                    </p:animEffect>
                                  </p:childTnLst>
                                </p:cTn>
                              </p:par>
                            </p:childTnLst>
                          </p:cTn>
                        </p:par>
                        <p:par>
                          <p:cTn id="18" fill="hold">
                            <p:stCondLst>
                              <p:cond delay="2000"/>
                            </p:stCondLst>
                            <p:childTnLst>
                              <p:par>
                                <p:cTn id="19" presetID="4" presetClass="entr" presetSubtype="16" fill="hold" nodeType="afterEffect">
                                  <p:stCondLst>
                                    <p:cond delay="0"/>
                                  </p:stCondLst>
                                  <p:childTnLst>
                                    <p:set>
                                      <p:cBhvr>
                                        <p:cTn id="20" dur="1" fill="hold">
                                          <p:stCondLst>
                                            <p:cond delay="0"/>
                                          </p:stCondLst>
                                        </p:cTn>
                                        <p:tgtEl>
                                          <p:spTgt spid="124964"/>
                                        </p:tgtEl>
                                        <p:attrNameLst>
                                          <p:attrName>style.visibility</p:attrName>
                                        </p:attrNameLst>
                                      </p:cBhvr>
                                      <p:to>
                                        <p:strVal val="visible"/>
                                      </p:to>
                                    </p:set>
                                    <p:animEffect transition="in" filter="box(in)">
                                      <p:cBhvr>
                                        <p:cTn id="21" dur="500"/>
                                        <p:tgtEl>
                                          <p:spTgt spid="124964"/>
                                        </p:tgtEl>
                                      </p:cBhvr>
                                    </p:animEffect>
                                  </p:childTnLst>
                                </p:cTn>
                              </p:par>
                            </p:childTnLst>
                          </p:cTn>
                        </p:par>
                        <p:par>
                          <p:cTn id="22" fill="hold">
                            <p:stCondLst>
                              <p:cond delay="2500"/>
                            </p:stCondLst>
                            <p:childTnLst>
                              <p:par>
                                <p:cTn id="23" presetID="0" presetClass="path" presetSubtype="0" repeatCount="indefinite" accel="50000" decel="50000" fill="hold" nodeType="afterEffect">
                                  <p:stCondLst>
                                    <p:cond delay="0"/>
                                  </p:stCondLst>
                                  <p:childTnLst>
                                    <p:animMotion origin="layout" path="M -3.61111E-6 -4.53074E-7 L 0.10938 0.43528 " pathEditMode="relative" rAng="0" ptsTypes="AA">
                                      <p:cBhvr>
                                        <p:cTn id="24" dur="5000" fill="hold"/>
                                        <p:tgtEl>
                                          <p:spTgt spid="124964"/>
                                        </p:tgtEl>
                                        <p:attrNameLst>
                                          <p:attrName>ppt_x</p:attrName>
                                          <p:attrName>ppt_y</p:attrName>
                                        </p:attrNameLst>
                                      </p:cBhvr>
                                      <p:rCtr x="5500" y="21800"/>
                                    </p:animMotion>
                                  </p:childTnLst>
                                </p:cTn>
                              </p:par>
                            </p:childTnLst>
                          </p:cTn>
                        </p:par>
                        <p:par>
                          <p:cTn id="25" fill="hold">
                            <p:stCondLst>
                              <p:cond delay="7500"/>
                            </p:stCondLst>
                            <p:childTnLst>
                              <p:par>
                                <p:cTn id="26" presetID="22" presetClass="entr" presetSubtype="4" fill="hold" nodeType="afterEffect">
                                  <p:stCondLst>
                                    <p:cond delay="0"/>
                                  </p:stCondLst>
                                  <p:childTnLst>
                                    <p:set>
                                      <p:cBhvr>
                                        <p:cTn id="27" dur="1" fill="hold">
                                          <p:stCondLst>
                                            <p:cond delay="0"/>
                                          </p:stCondLst>
                                        </p:cTn>
                                        <p:tgtEl>
                                          <p:spTgt spid="124963"/>
                                        </p:tgtEl>
                                        <p:attrNameLst>
                                          <p:attrName>style.visibility</p:attrName>
                                        </p:attrNameLst>
                                      </p:cBhvr>
                                      <p:to>
                                        <p:strVal val="visible"/>
                                      </p:to>
                                    </p:set>
                                    <p:animEffect transition="in" filter="wipe(down)">
                                      <p:cBhvr>
                                        <p:cTn id="28" dur="500"/>
                                        <p:tgtEl>
                                          <p:spTgt spid="12496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24948"/>
                                        </p:tgtEl>
                                        <p:attrNameLst>
                                          <p:attrName>style.visibility</p:attrName>
                                        </p:attrNameLst>
                                      </p:cBhvr>
                                      <p:to>
                                        <p:strVal val="visible"/>
                                      </p:to>
                                    </p:set>
                                    <p:animEffect transition="in" filter="box(in)">
                                      <p:cBhvr>
                                        <p:cTn id="33" dur="500"/>
                                        <p:tgtEl>
                                          <p:spTgt spid="124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p:nvPr/>
        </p:nvSpPr>
        <p:spPr>
          <a:xfrm>
            <a:off x="395288" y="1557338"/>
            <a:ext cx="6192837" cy="519112"/>
          </a:xfrm>
          <a:prstGeom prst="rect">
            <a:avLst/>
          </a:prstGeom>
          <a:noFill/>
          <a:ln w="9525">
            <a:noFill/>
          </a:ln>
        </p:spPr>
        <p:txBody>
          <a:bodyPr>
            <a:spAutoFit/>
          </a:bodyPr>
          <a:lstStyle/>
          <a:p>
            <a:pPr>
              <a:spcBef>
                <a:spcPct val="50000"/>
              </a:spcBef>
            </a:pPr>
            <a:endParaRPr lang="en-US" altLang="en-US" sz="2800" dirty="0">
              <a:solidFill>
                <a:srgbClr val="0033CC"/>
              </a:solidFill>
              <a:latin typeface="Arial" panose="020B0604020202020204" pitchFamily="34" charset="0"/>
            </a:endParaRPr>
          </a:p>
        </p:txBody>
      </p:sp>
      <p:pic>
        <p:nvPicPr>
          <p:cNvPr id="31747" name="Picture 7" descr="NewPicture001"/>
          <p:cNvPicPr>
            <a:picLocks noChangeAspect="1"/>
          </p:cNvPicPr>
          <p:nvPr/>
        </p:nvPicPr>
        <p:blipFill>
          <a:blip r:embed="rId2"/>
          <a:stretch>
            <a:fillRect/>
          </a:stretch>
        </p:blipFill>
        <p:spPr>
          <a:xfrm>
            <a:off x="0" y="2565400"/>
            <a:ext cx="5364163" cy="287338"/>
          </a:xfrm>
          <a:prstGeom prst="rect">
            <a:avLst/>
          </a:prstGeom>
          <a:noFill/>
          <a:ln w="9525">
            <a:noFill/>
          </a:ln>
        </p:spPr>
      </p:pic>
      <p:pic>
        <p:nvPicPr>
          <p:cNvPr id="31748" name="Picture 8" descr="bien"/>
          <p:cNvPicPr>
            <a:picLocks noChangeAspect="1"/>
          </p:cNvPicPr>
          <p:nvPr/>
        </p:nvPicPr>
        <p:blipFill>
          <a:blip r:embed="rId3"/>
          <a:stretch>
            <a:fillRect/>
          </a:stretch>
        </p:blipFill>
        <p:spPr>
          <a:xfrm>
            <a:off x="0" y="0"/>
            <a:ext cx="9144000" cy="5013325"/>
          </a:xfrm>
          <a:prstGeom prst="rect">
            <a:avLst/>
          </a:prstGeom>
          <a:noFill/>
          <a:ln w="9525">
            <a:noFill/>
          </a:ln>
        </p:spPr>
      </p:pic>
      <p:grpSp>
        <p:nvGrpSpPr>
          <p:cNvPr id="124949" name="Group 21"/>
          <p:cNvGrpSpPr/>
          <p:nvPr/>
        </p:nvGrpSpPr>
        <p:grpSpPr>
          <a:xfrm>
            <a:off x="395288" y="44450"/>
            <a:ext cx="5275262" cy="2060575"/>
            <a:chOff x="2200" y="0"/>
            <a:chExt cx="3323" cy="1479"/>
          </a:xfrm>
        </p:grpSpPr>
        <p:pic>
          <p:nvPicPr>
            <p:cNvPr id="31760" name="Picture 22" descr="Untitled-1 copy"/>
            <p:cNvPicPr>
              <a:picLocks noChangeAspect="1"/>
            </p:cNvPicPr>
            <p:nvPr/>
          </p:nvPicPr>
          <p:blipFill>
            <a:blip r:embed="rId4"/>
            <a:stretch>
              <a:fillRect/>
            </a:stretch>
          </p:blipFill>
          <p:spPr>
            <a:xfrm>
              <a:off x="3742" y="0"/>
              <a:ext cx="1781" cy="771"/>
            </a:xfrm>
            <a:prstGeom prst="rect">
              <a:avLst/>
            </a:prstGeom>
            <a:noFill/>
            <a:ln w="9525">
              <a:noFill/>
            </a:ln>
          </p:spPr>
        </p:pic>
        <p:pic>
          <p:nvPicPr>
            <p:cNvPr id="31761" name="Picture 23" descr="Untitled-1 copy"/>
            <p:cNvPicPr>
              <a:picLocks noChangeAspect="1"/>
            </p:cNvPicPr>
            <p:nvPr/>
          </p:nvPicPr>
          <p:blipFill>
            <a:blip r:embed="rId4"/>
            <a:stretch>
              <a:fillRect/>
            </a:stretch>
          </p:blipFill>
          <p:spPr>
            <a:xfrm>
              <a:off x="2200" y="0"/>
              <a:ext cx="1781" cy="981"/>
            </a:xfrm>
            <a:prstGeom prst="rect">
              <a:avLst/>
            </a:prstGeom>
            <a:noFill/>
            <a:ln w="9525">
              <a:noFill/>
            </a:ln>
          </p:spPr>
        </p:pic>
        <p:pic>
          <p:nvPicPr>
            <p:cNvPr id="31762" name="Picture 24" descr="Untitled-1 copy"/>
            <p:cNvPicPr>
              <a:picLocks noChangeAspect="1"/>
            </p:cNvPicPr>
            <p:nvPr/>
          </p:nvPicPr>
          <p:blipFill>
            <a:blip r:embed="rId4"/>
            <a:stretch>
              <a:fillRect/>
            </a:stretch>
          </p:blipFill>
          <p:spPr>
            <a:xfrm>
              <a:off x="3379" y="300"/>
              <a:ext cx="1781" cy="1179"/>
            </a:xfrm>
            <a:prstGeom prst="rect">
              <a:avLst/>
            </a:prstGeom>
            <a:noFill/>
            <a:ln w="9525">
              <a:noFill/>
            </a:ln>
          </p:spPr>
        </p:pic>
        <p:pic>
          <p:nvPicPr>
            <p:cNvPr id="31763" name="Picture 25" descr="Untitled-2 copy"/>
            <p:cNvPicPr>
              <a:picLocks noChangeAspect="1"/>
            </p:cNvPicPr>
            <p:nvPr/>
          </p:nvPicPr>
          <p:blipFill>
            <a:blip r:embed="rId5"/>
            <a:stretch>
              <a:fillRect/>
            </a:stretch>
          </p:blipFill>
          <p:spPr>
            <a:xfrm>
              <a:off x="2290" y="391"/>
              <a:ext cx="1781" cy="907"/>
            </a:xfrm>
            <a:prstGeom prst="rect">
              <a:avLst/>
            </a:prstGeom>
            <a:noFill/>
            <a:ln w="9525">
              <a:noFill/>
            </a:ln>
          </p:spPr>
        </p:pic>
      </p:grpSp>
      <p:pic>
        <p:nvPicPr>
          <p:cNvPr id="124942" name="Picture 14" descr="may den aaa"/>
          <p:cNvPicPr>
            <a:picLocks noChangeAspect="1"/>
          </p:cNvPicPr>
          <p:nvPr/>
        </p:nvPicPr>
        <p:blipFill>
          <a:blip r:embed="rId6"/>
          <a:stretch>
            <a:fillRect/>
          </a:stretch>
        </p:blipFill>
        <p:spPr>
          <a:xfrm>
            <a:off x="4427538" y="0"/>
            <a:ext cx="3606800" cy="1543050"/>
          </a:xfrm>
          <a:prstGeom prst="rect">
            <a:avLst/>
          </a:prstGeom>
          <a:noFill/>
          <a:ln w="9525">
            <a:noFill/>
          </a:ln>
        </p:spPr>
      </p:pic>
      <p:pic>
        <p:nvPicPr>
          <p:cNvPr id="124954" name="Picture 26" descr="hat mua1"/>
          <p:cNvPicPr>
            <a:picLocks noChangeAspect="1"/>
          </p:cNvPicPr>
          <p:nvPr/>
        </p:nvPicPr>
        <p:blipFill>
          <a:blip r:embed="rId7"/>
          <a:stretch>
            <a:fillRect/>
          </a:stretch>
        </p:blipFill>
        <p:spPr>
          <a:xfrm>
            <a:off x="6964363" y="1268413"/>
            <a:ext cx="776287" cy="720725"/>
          </a:xfrm>
          <a:prstGeom prst="rect">
            <a:avLst/>
          </a:prstGeom>
          <a:noFill/>
          <a:ln w="9525">
            <a:noFill/>
          </a:ln>
        </p:spPr>
      </p:pic>
      <p:pic>
        <p:nvPicPr>
          <p:cNvPr id="124955" name="Picture 27" descr="hat mua1"/>
          <p:cNvPicPr>
            <a:picLocks noChangeAspect="1"/>
          </p:cNvPicPr>
          <p:nvPr/>
        </p:nvPicPr>
        <p:blipFill>
          <a:blip r:embed="rId7"/>
          <a:stretch>
            <a:fillRect/>
          </a:stretch>
        </p:blipFill>
        <p:spPr>
          <a:xfrm>
            <a:off x="4787900" y="1341438"/>
            <a:ext cx="587375" cy="647700"/>
          </a:xfrm>
          <a:prstGeom prst="rect">
            <a:avLst/>
          </a:prstGeom>
          <a:noFill/>
          <a:ln w="9525">
            <a:noFill/>
          </a:ln>
        </p:spPr>
      </p:pic>
      <p:grpSp>
        <p:nvGrpSpPr>
          <p:cNvPr id="124964" name="Group 36"/>
          <p:cNvGrpSpPr/>
          <p:nvPr/>
        </p:nvGrpSpPr>
        <p:grpSpPr>
          <a:xfrm>
            <a:off x="6659563" y="620713"/>
            <a:ext cx="1316037" cy="649287"/>
            <a:chOff x="4718" y="1207"/>
            <a:chExt cx="829" cy="409"/>
          </a:xfrm>
        </p:grpSpPr>
        <p:pic>
          <p:nvPicPr>
            <p:cNvPr id="31756" name="Picture 28" descr="giot nuoc a"/>
            <p:cNvPicPr>
              <a:picLocks noChangeAspect="1"/>
            </p:cNvPicPr>
            <p:nvPr/>
          </p:nvPicPr>
          <p:blipFill>
            <a:blip r:embed="rId8"/>
            <a:stretch>
              <a:fillRect/>
            </a:stretch>
          </p:blipFill>
          <p:spPr>
            <a:xfrm>
              <a:off x="4718" y="1207"/>
              <a:ext cx="172" cy="318"/>
            </a:xfrm>
            <a:prstGeom prst="rect">
              <a:avLst/>
            </a:prstGeom>
            <a:noFill/>
            <a:ln w="9525">
              <a:noFill/>
            </a:ln>
          </p:spPr>
        </p:pic>
        <p:pic>
          <p:nvPicPr>
            <p:cNvPr id="31757" name="Picture 32" descr="giot nuoc a"/>
            <p:cNvPicPr>
              <a:picLocks noChangeAspect="1"/>
            </p:cNvPicPr>
            <p:nvPr/>
          </p:nvPicPr>
          <p:blipFill>
            <a:blip r:embed="rId8"/>
            <a:stretch>
              <a:fillRect/>
            </a:stretch>
          </p:blipFill>
          <p:spPr>
            <a:xfrm>
              <a:off x="4921" y="1253"/>
              <a:ext cx="172" cy="318"/>
            </a:xfrm>
            <a:prstGeom prst="rect">
              <a:avLst/>
            </a:prstGeom>
            <a:noFill/>
            <a:ln w="9525">
              <a:noFill/>
            </a:ln>
          </p:spPr>
        </p:pic>
        <p:pic>
          <p:nvPicPr>
            <p:cNvPr id="31758" name="Picture 33" descr="giot nuoc a"/>
            <p:cNvPicPr>
              <a:picLocks noChangeAspect="1"/>
            </p:cNvPicPr>
            <p:nvPr/>
          </p:nvPicPr>
          <p:blipFill>
            <a:blip r:embed="rId8"/>
            <a:stretch>
              <a:fillRect/>
            </a:stretch>
          </p:blipFill>
          <p:spPr>
            <a:xfrm>
              <a:off x="5148" y="1253"/>
              <a:ext cx="172" cy="318"/>
            </a:xfrm>
            <a:prstGeom prst="rect">
              <a:avLst/>
            </a:prstGeom>
            <a:noFill/>
            <a:ln w="9525">
              <a:noFill/>
            </a:ln>
          </p:spPr>
        </p:pic>
        <p:pic>
          <p:nvPicPr>
            <p:cNvPr id="31759" name="Picture 34" descr="giot nuoc a"/>
            <p:cNvPicPr>
              <a:picLocks noChangeAspect="1"/>
            </p:cNvPicPr>
            <p:nvPr/>
          </p:nvPicPr>
          <p:blipFill>
            <a:blip r:embed="rId8"/>
            <a:stretch>
              <a:fillRect/>
            </a:stretch>
          </p:blipFill>
          <p:spPr>
            <a:xfrm>
              <a:off x="5375" y="1298"/>
              <a:ext cx="172" cy="318"/>
            </a:xfrm>
            <a:prstGeom prst="rect">
              <a:avLst/>
            </a:prstGeom>
            <a:noFill/>
            <a:ln w="9525">
              <a:noFill/>
            </a:ln>
          </p:spPr>
        </p:pic>
      </p:grpSp>
      <p:pic>
        <p:nvPicPr>
          <p:cNvPr id="124963" name="Picture 35" descr="giot nuoc a"/>
          <p:cNvPicPr>
            <a:picLocks noChangeAspect="1"/>
          </p:cNvPicPr>
          <p:nvPr/>
        </p:nvPicPr>
        <p:blipFill>
          <a:blip r:embed="rId8"/>
          <a:stretch>
            <a:fillRect/>
          </a:stretch>
        </p:blipFill>
        <p:spPr>
          <a:xfrm>
            <a:off x="8027988" y="3787775"/>
            <a:ext cx="704850" cy="865188"/>
          </a:xfrm>
          <a:prstGeom prst="rect">
            <a:avLst/>
          </a:prstGeom>
          <a:noFill/>
          <a:ln w="9525">
            <a:noFill/>
          </a:ln>
        </p:spPr>
      </p:pic>
      <p:sp>
        <p:nvSpPr>
          <p:cNvPr id="72708" name="Text Box 4"/>
          <p:cNvSpPr txBox="1"/>
          <p:nvPr/>
        </p:nvSpPr>
        <p:spPr>
          <a:xfrm>
            <a:off x="381000" y="5257800"/>
            <a:ext cx="4495800" cy="579438"/>
          </a:xfrm>
          <a:prstGeom prst="rect">
            <a:avLst/>
          </a:prstGeom>
          <a:noFill/>
          <a:ln w="9525">
            <a:noFill/>
          </a:ln>
        </p:spPr>
        <p:txBody>
          <a:bodyPr>
            <a:spAutoFit/>
          </a:bodyPr>
          <a:lstStyle/>
          <a:p>
            <a:pPr>
              <a:spcBef>
                <a:spcPct val="50000"/>
              </a:spcBef>
            </a:pPr>
            <a:r>
              <a:rPr lang="en-US" altLang="en-US" sz="3200" b="1" dirty="0">
                <a:solidFill>
                  <a:srgbClr val="C00000"/>
                </a:solidFill>
                <a:latin typeface="Times New Roman" pitchFamily="18" charset="0"/>
                <a:cs typeface="Times New Roman" panose="02020603050405020304" pitchFamily="18" charset="0"/>
              </a:rPr>
              <a:t>Mưa từ đâu ra?</a:t>
            </a:r>
            <a:endParaRPr lang="en-US" altLang="en-US" sz="3200" b="1" dirty="0">
              <a:solidFill>
                <a:srgbClr val="C00000"/>
              </a:solidFill>
              <a:latin typeface="Times New Roman" panose="02020603050405020304" pitchFamily="18" charset="0"/>
              <a:ea typeface="Times New Roman" panose="020206030504050203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childTnLst>
                                    <p:animMotion origin="layout" path="M 0 0  L 0.25 0  E" pathEditMode="relative" ptsTypes="">
                                      <p:cBhvr>
                                        <p:cTn id="6" dur="5000" fill="hold"/>
                                        <p:tgtEl>
                                          <p:spTgt spid="12494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4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24955"/>
                                        </p:tgtEl>
                                        <p:attrNameLst>
                                          <p:attrName>style.visibility</p:attrName>
                                        </p:attrNameLst>
                                      </p:cBhvr>
                                      <p:to>
                                        <p:strVal val="visible"/>
                                      </p:to>
                                    </p:set>
                                    <p:animEffect transition="in" filter="fade">
                                      <p:cBhvr>
                                        <p:cTn id="14" dur="2000"/>
                                        <p:tgtEl>
                                          <p:spTgt spid="124955"/>
                                        </p:tgtEl>
                                      </p:cBhvr>
                                    </p:animEffect>
                                  </p:childTnLst>
                                </p:cTn>
                              </p:par>
                              <p:par>
                                <p:cTn id="15" presetID="10" presetClass="entr" presetSubtype="0" fill="hold" nodeType="withEffect">
                                  <p:stCondLst>
                                    <p:cond delay="0"/>
                                  </p:stCondLst>
                                  <p:childTnLst>
                                    <p:set>
                                      <p:cBhvr>
                                        <p:cTn id="16" dur="1" fill="hold">
                                          <p:stCondLst>
                                            <p:cond delay="0"/>
                                          </p:stCondLst>
                                        </p:cTn>
                                        <p:tgtEl>
                                          <p:spTgt spid="124954"/>
                                        </p:tgtEl>
                                        <p:attrNameLst>
                                          <p:attrName>style.visibility</p:attrName>
                                        </p:attrNameLst>
                                      </p:cBhvr>
                                      <p:to>
                                        <p:strVal val="visible"/>
                                      </p:to>
                                    </p:set>
                                    <p:animEffect transition="in" filter="fade">
                                      <p:cBhvr>
                                        <p:cTn id="17" dur="2000"/>
                                        <p:tgtEl>
                                          <p:spTgt spid="124954"/>
                                        </p:tgtEl>
                                      </p:cBhvr>
                                    </p:animEffect>
                                  </p:childTnLst>
                                </p:cTn>
                              </p:par>
                            </p:childTnLst>
                          </p:cTn>
                        </p:par>
                        <p:par>
                          <p:cTn id="18" fill="hold">
                            <p:stCondLst>
                              <p:cond delay="2000"/>
                            </p:stCondLst>
                            <p:childTnLst>
                              <p:par>
                                <p:cTn id="19" presetID="4" presetClass="entr" presetSubtype="16" fill="hold" nodeType="afterEffect">
                                  <p:stCondLst>
                                    <p:cond delay="0"/>
                                  </p:stCondLst>
                                  <p:childTnLst>
                                    <p:set>
                                      <p:cBhvr>
                                        <p:cTn id="20" dur="1" fill="hold">
                                          <p:stCondLst>
                                            <p:cond delay="0"/>
                                          </p:stCondLst>
                                        </p:cTn>
                                        <p:tgtEl>
                                          <p:spTgt spid="124964"/>
                                        </p:tgtEl>
                                        <p:attrNameLst>
                                          <p:attrName>style.visibility</p:attrName>
                                        </p:attrNameLst>
                                      </p:cBhvr>
                                      <p:to>
                                        <p:strVal val="visible"/>
                                      </p:to>
                                    </p:set>
                                    <p:animEffect transition="in" filter="box(in)">
                                      <p:cBhvr>
                                        <p:cTn id="21" dur="500"/>
                                        <p:tgtEl>
                                          <p:spTgt spid="124964"/>
                                        </p:tgtEl>
                                      </p:cBhvr>
                                    </p:animEffect>
                                  </p:childTnLst>
                                </p:cTn>
                              </p:par>
                            </p:childTnLst>
                          </p:cTn>
                        </p:par>
                        <p:par>
                          <p:cTn id="22" fill="hold">
                            <p:stCondLst>
                              <p:cond delay="2500"/>
                            </p:stCondLst>
                            <p:childTnLst>
                              <p:par>
                                <p:cTn id="23" presetID="0" presetClass="path" presetSubtype="0" repeatCount="indefinite" accel="50000" decel="50000" fill="hold" nodeType="afterEffect">
                                  <p:stCondLst>
                                    <p:cond delay="0"/>
                                  </p:stCondLst>
                                  <p:childTnLst>
                                    <p:animMotion origin="layout" path="M -3.61111E-6 -4.53074E-7 L 0.10938 0.43528 " pathEditMode="relative" rAng="0" ptsTypes="AA">
                                      <p:cBhvr>
                                        <p:cTn id="24" dur="5000" fill="hold"/>
                                        <p:tgtEl>
                                          <p:spTgt spid="124964"/>
                                        </p:tgtEl>
                                        <p:attrNameLst>
                                          <p:attrName>ppt_x</p:attrName>
                                          <p:attrName>ppt_y</p:attrName>
                                        </p:attrNameLst>
                                      </p:cBhvr>
                                      <p:rCtr x="5500" y="21800"/>
                                    </p:animMotion>
                                  </p:childTnLst>
                                </p:cTn>
                              </p:par>
                            </p:childTnLst>
                          </p:cTn>
                        </p:par>
                        <p:par>
                          <p:cTn id="25" fill="hold">
                            <p:stCondLst>
                              <p:cond delay="7500"/>
                            </p:stCondLst>
                            <p:childTnLst>
                              <p:par>
                                <p:cTn id="26" presetID="22" presetClass="entr" presetSubtype="4" fill="hold" nodeType="afterEffect">
                                  <p:stCondLst>
                                    <p:cond delay="0"/>
                                  </p:stCondLst>
                                  <p:childTnLst>
                                    <p:set>
                                      <p:cBhvr>
                                        <p:cTn id="27" dur="1" fill="hold">
                                          <p:stCondLst>
                                            <p:cond delay="0"/>
                                          </p:stCondLst>
                                        </p:cTn>
                                        <p:tgtEl>
                                          <p:spTgt spid="124963"/>
                                        </p:tgtEl>
                                        <p:attrNameLst>
                                          <p:attrName>style.visibility</p:attrName>
                                        </p:attrNameLst>
                                      </p:cBhvr>
                                      <p:to>
                                        <p:strVal val="visible"/>
                                      </p:to>
                                    </p:set>
                                    <p:animEffect transition="in" filter="wipe(down)">
                                      <p:cBhvr>
                                        <p:cTn id="28" dur="500"/>
                                        <p:tgtEl>
                                          <p:spTgt spid="12496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2708"/>
                                        </p:tgtEl>
                                        <p:attrNameLst>
                                          <p:attrName>style.visibility</p:attrName>
                                        </p:attrNameLst>
                                      </p:cBhvr>
                                      <p:to>
                                        <p:strVal val="visible"/>
                                      </p:to>
                                    </p:set>
                                    <p:animEffect transition="in" filter="box(in)">
                                      <p:cBhvr>
                                        <p:cTn id="33" dur="500"/>
                                        <p:tgtEl>
                                          <p:spTgt spid="7270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1" nodeType="clickEffect">
                                  <p:stCondLst>
                                    <p:cond delay="0"/>
                                  </p:stCondLst>
                                  <p:childTnLst>
                                    <p:animEffect transition="out" filter="box(in)">
                                      <p:cBhvr>
                                        <p:cTn id="37" dur="500"/>
                                        <p:tgtEl>
                                          <p:spTgt spid="72708"/>
                                        </p:tgtEl>
                                      </p:cBhvr>
                                    </p:animEffect>
                                    <p:set>
                                      <p:cBhvr>
                                        <p:cTn id="38" dur="1" fill="hold">
                                          <p:stCondLst>
                                            <p:cond delay="499"/>
                                          </p:stCondLst>
                                        </p:cTn>
                                        <p:tgtEl>
                                          <p:spTgt spid="727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0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2"/>
          <p:cNvSpPr>
            <a:spLocks noTextEdit="1"/>
          </p:cNvSpPr>
          <p:nvPr/>
        </p:nvSpPr>
        <p:spPr>
          <a:xfrm>
            <a:off x="1981200" y="1371600"/>
            <a:ext cx="3886200" cy="719138"/>
          </a:xfrm>
          <a:prstGeom prst="rect">
            <a:avLst/>
          </a:prstGeom>
        </p:spPr>
        <p:txBody>
          <a:bodyPr wrap="none" fromWordArt="1">
            <a:prstTxWarp prst="textPlain">
              <a:avLst>
                <a:gd name="adj" fmla="val 50000"/>
              </a:avLst>
            </a:prstTxWarp>
            <a:normAutofit/>
          </a:bodyPr>
          <a:lstStyle/>
          <a:p>
            <a:pPr algn="ctr" eaLnBrk="0" hangingPunct="0"/>
            <a:r>
              <a:rPr lang="en-US" sz="1200" b="1" dirty="0" smtClean="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Times New Roman" panose="02020603050405020304" pitchFamily="18" charset="0"/>
              </a:rPr>
              <a:t>Khởi động</a:t>
            </a:r>
            <a:endParaRPr lang="en-US" sz="1200" b="1" dirty="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23"/>
          <p:cNvSpPr>
            <a:spLocks noChangeArrowheads="1"/>
          </p:cNvSpPr>
          <p:nvPr/>
        </p:nvSpPr>
        <p:spPr bwMode="auto">
          <a:xfrm>
            <a:off x="152400" y="2438400"/>
            <a:ext cx="8763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i="1" dirty="0">
                <a:solidFill>
                  <a:srgbClr val="FF0066"/>
                </a:solidFill>
                <a:effectLst>
                  <a:outerShdw blurRad="38100" dist="38100" dir="2700000">
                    <a:srgbClr val="C0C0C0"/>
                  </a:outerShdw>
                </a:effectLst>
                <a:latin typeface="Times New Roman" panose="02020603050405020304" pitchFamily="18" charset="0"/>
                <a:cs typeface="Times New Roman" panose="02020603050405020304" pitchFamily="18" charset="0"/>
              </a:rPr>
              <a:t>    1. Nước tồn tại ở những thể nào? Cho ví dụ về nước ở mỗi thể.</a:t>
            </a:r>
          </a:p>
          <a:p>
            <a:pPr algn="ctr"/>
            <a:endParaRPr lang="en-US" altLang="en-US" sz="2800" b="1" i="1" dirty="0">
              <a:solidFill>
                <a:srgbClr val="FF0066"/>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
        <p:nvSpPr>
          <p:cNvPr id="3" name="Rectangle 23"/>
          <p:cNvSpPr>
            <a:spLocks noChangeArrowheads="1"/>
          </p:cNvSpPr>
          <p:nvPr/>
        </p:nvSpPr>
        <p:spPr bwMode="auto">
          <a:xfrm>
            <a:off x="381000" y="3581400"/>
            <a:ext cx="87630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har char="-"/>
            </a:pPr>
            <a:r>
              <a:rPr lang="en-US" altLang="en-US" sz="2800" b="1" dirty="0">
                <a:solidFill>
                  <a:srgbClr val="001D31"/>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altLang="en-US" sz="3200" b="1" dirty="0">
                <a:solidFill>
                  <a:srgbClr val="001D31"/>
                </a:solidFill>
                <a:effectLst>
                  <a:outerShdw blurRad="38100" dist="38100" dir="2700000">
                    <a:srgbClr val="C0C0C0"/>
                  </a:outerShdw>
                </a:effectLst>
                <a:latin typeface="Times New Roman" panose="02020603050405020304" pitchFamily="18" charset="0"/>
                <a:cs typeface="Times New Roman" panose="02020603050405020304" pitchFamily="18" charset="0"/>
              </a:rPr>
              <a:t>Nước tồn tại ở thể lỏng, thể rắn, thể khí.</a:t>
            </a:r>
          </a:p>
          <a:p>
            <a:r>
              <a:rPr lang="en-US" altLang="en-US" sz="3200" b="1" dirty="0">
                <a:solidFill>
                  <a:srgbClr val="001D31"/>
                </a:solidFill>
                <a:effectLst>
                  <a:outerShdw blurRad="38100" dist="38100" dir="2700000">
                    <a:srgbClr val="C0C0C0"/>
                  </a:outerShdw>
                </a:effectLst>
                <a:latin typeface="Times New Roman" panose="02020603050405020304" pitchFamily="18" charset="0"/>
                <a:cs typeface="Times New Roman" panose="02020603050405020304" pitchFamily="18" charset="0"/>
              </a:rPr>
              <a:t>*Ví dụ:</a:t>
            </a:r>
          </a:p>
          <a:p>
            <a:pPr>
              <a:buChar char="-"/>
            </a:pPr>
            <a:r>
              <a:rPr lang="en-US" altLang="en-US" sz="3200" b="1" dirty="0">
                <a:solidFill>
                  <a:srgbClr val="001D31"/>
                </a:solidFill>
                <a:effectLst>
                  <a:outerShdw blurRad="38100" dist="38100" dir="2700000">
                    <a:srgbClr val="C0C0C0"/>
                  </a:outerShdw>
                </a:effectLst>
                <a:latin typeface="Times New Roman" panose="02020603050405020304" pitchFamily="18" charset="0"/>
                <a:cs typeface="Times New Roman" panose="02020603050405020304" pitchFamily="18" charset="0"/>
              </a:rPr>
              <a:t>Nước ở thể lỏng: nước ở ao, hồ, sông, biển,</a:t>
            </a:r>
            <a:r>
              <a:rPr lang="en-US" altLang="en-US" sz="3200" b="1" dirty="0">
                <a:solidFill>
                  <a:srgbClr val="001D31"/>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a:t>
            </a:r>
            <a:endParaRPr lang="en-US" altLang="en-US" sz="3200" b="1" dirty="0">
              <a:solidFill>
                <a:srgbClr val="001D31"/>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Char char="-"/>
            </a:pPr>
            <a:r>
              <a:rPr lang="en-US" altLang="en-US" sz="3200" b="1" dirty="0">
                <a:solidFill>
                  <a:srgbClr val="001D31"/>
                </a:solidFill>
                <a:effectLst>
                  <a:outerShdw blurRad="38100" dist="38100" dir="2700000">
                    <a:srgbClr val="C0C0C0"/>
                  </a:outerShdw>
                </a:effectLst>
                <a:latin typeface="Times New Roman" panose="02020603050405020304" pitchFamily="18" charset="0"/>
                <a:cs typeface="Times New Roman" panose="02020603050405020304" pitchFamily="18" charset="0"/>
              </a:rPr>
              <a:t>Nước ở thể khí: hơi nước</a:t>
            </a:r>
          </a:p>
          <a:p>
            <a:pPr>
              <a:buChar char="-"/>
            </a:pPr>
            <a:r>
              <a:rPr lang="en-US" altLang="en-US" sz="3200" b="1" dirty="0">
                <a:solidFill>
                  <a:srgbClr val="001D31"/>
                </a:solidFill>
                <a:effectLst>
                  <a:outerShdw blurRad="38100" dist="38100" dir="2700000">
                    <a:srgbClr val="C0C0C0"/>
                  </a:outerShdw>
                </a:effectLst>
                <a:latin typeface="Times New Roman" panose="02020603050405020304" pitchFamily="18" charset="0"/>
                <a:cs typeface="Times New Roman" panose="02020603050405020304" pitchFamily="18" charset="0"/>
              </a:rPr>
              <a:t>Nước ở thể rắn: nước đá.</a:t>
            </a:r>
            <a:endParaRPr lang="en-US" altLang="en-US" sz="3200" b="1" dirty="0">
              <a:solidFill>
                <a:srgbClr val="001D31"/>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0325" y="990600"/>
            <a:ext cx="9007475" cy="3657600"/>
          </a:xfrm>
          <a:prstGeom prst="roundRect">
            <a:avLst/>
          </a:prstGeom>
          <a:solidFill>
            <a:schemeClr val="bg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pPr>
            <a:r>
              <a:rPr lang="en-US" altLang="en-US" sz="4000" b="1"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KẾT LUẬN:</a:t>
            </a:r>
          </a:p>
          <a:p>
            <a:pPr lvl="0" algn="just" eaLnBrk="1" hangingPunct="1">
              <a:lnSpc>
                <a:spcPct val="150000"/>
              </a:lnSpc>
            </a:pPr>
            <a:r>
              <a:rPr lang="en-US" altLang="en-US" sz="4400" b="1" dirty="0">
                <a:solidFill>
                  <a:srgbClr val="CC0000"/>
                </a:solidFill>
                <a:effectLst>
                  <a:outerShdw blurRad="38100" dist="38100" dir="2700000">
                    <a:srgbClr val="C0C0C0"/>
                  </a:outerShdw>
                </a:effectLst>
                <a:latin typeface="Times New Roman" panose="02020603050405020304" pitchFamily="18" charset="0"/>
                <a:cs typeface="Times New Roman" panose="02020603050405020304" pitchFamily="18" charset="0"/>
              </a:rPr>
              <a:t>Các giọt nước có trong các đám mây rơi xuống đất tạo th</a:t>
            </a:r>
            <a:r>
              <a:rPr lang="en-US" altLang="en-US" sz="4400" b="1" dirty="0">
                <a:solidFill>
                  <a:srgbClr val="CC0000"/>
                </a:solidFill>
                <a:effectLst>
                  <a:outerShdw blurRad="38100" dist="38100" dir="2700000">
                    <a:srgbClr val="C0C0C0"/>
                  </a:outerShdw>
                </a:effectLst>
                <a:latin typeface="Times New Roman" panose="02020603050405020304" pitchFamily="18" charset="0"/>
                <a:ea typeface="Tahoma" panose="020B0604030504040204" pitchFamily="34" charset="0"/>
                <a:cs typeface="Times New Roman" panose="02020603050405020304" pitchFamily="18" charset="0"/>
              </a:rPr>
              <a:t>à</a:t>
            </a:r>
            <a:r>
              <a:rPr lang="en-US" altLang="en-US" sz="4400" b="1" dirty="0">
                <a:solidFill>
                  <a:srgbClr val="CC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mưa.</a:t>
            </a:r>
            <a:endParaRPr sz="4400" b="1" dirty="0">
              <a:solidFill>
                <a:srgbClr val="CC0000"/>
              </a:solidFill>
              <a:effectLst>
                <a:outerShdw blurRad="38100" dist="38100" dir="2700000">
                  <a:srgbClr val="C0C0C0"/>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4" descr="troi mua b"/>
          <p:cNvPicPr>
            <a:picLocks noChangeAspect="1"/>
          </p:cNvPicPr>
          <p:nvPr/>
        </p:nvPicPr>
        <p:blipFill>
          <a:blip r:embed="rId2"/>
          <a:stretch>
            <a:fillRect/>
          </a:stretch>
        </p:blipFill>
        <p:spPr>
          <a:xfrm>
            <a:off x="0" y="0"/>
            <a:ext cx="9144000" cy="5013325"/>
          </a:xfrm>
          <a:prstGeom prst="rect">
            <a:avLst/>
          </a:prstGeom>
          <a:noFill/>
          <a:ln w="9525">
            <a:noFill/>
          </a:ln>
        </p:spPr>
      </p:pic>
      <p:pic>
        <p:nvPicPr>
          <p:cNvPr id="123921" name="Picture 17" descr="giot nuoc ab"/>
          <p:cNvPicPr>
            <a:picLocks noChangeAspect="1"/>
          </p:cNvPicPr>
          <p:nvPr/>
        </p:nvPicPr>
        <p:blipFill>
          <a:blip r:embed="rId3"/>
          <a:stretch>
            <a:fillRect/>
          </a:stretch>
        </p:blipFill>
        <p:spPr>
          <a:xfrm>
            <a:off x="7380288" y="1125538"/>
            <a:ext cx="417512" cy="574675"/>
          </a:xfrm>
          <a:prstGeom prst="rect">
            <a:avLst/>
          </a:prstGeom>
          <a:noFill/>
          <a:ln w="9525">
            <a:noFill/>
          </a:ln>
        </p:spPr>
      </p:pic>
      <p:pic>
        <p:nvPicPr>
          <p:cNvPr id="33796" name="Picture 16" descr="may den aaa"/>
          <p:cNvPicPr>
            <a:picLocks noChangeAspect="1"/>
          </p:cNvPicPr>
          <p:nvPr/>
        </p:nvPicPr>
        <p:blipFill>
          <a:blip r:embed="rId4"/>
          <a:stretch>
            <a:fillRect/>
          </a:stretch>
        </p:blipFill>
        <p:spPr>
          <a:xfrm>
            <a:off x="5148263" y="0"/>
            <a:ext cx="3606800" cy="1543050"/>
          </a:xfrm>
          <a:prstGeom prst="rect">
            <a:avLst/>
          </a:prstGeom>
          <a:noFill/>
          <a:ln w="9525">
            <a:noFill/>
          </a:ln>
        </p:spPr>
      </p:pic>
      <p:pic>
        <p:nvPicPr>
          <p:cNvPr id="123924" name="Picture 20" descr="giot nuoc ab"/>
          <p:cNvPicPr>
            <a:picLocks noChangeAspect="1"/>
          </p:cNvPicPr>
          <p:nvPr/>
        </p:nvPicPr>
        <p:blipFill>
          <a:blip r:embed="rId3"/>
          <a:stretch>
            <a:fillRect/>
          </a:stretch>
        </p:blipFill>
        <p:spPr>
          <a:xfrm>
            <a:off x="7019925" y="1125538"/>
            <a:ext cx="417513" cy="574675"/>
          </a:xfrm>
          <a:prstGeom prst="rect">
            <a:avLst/>
          </a:prstGeom>
          <a:noFill/>
          <a:ln w="9525">
            <a:noFill/>
          </a:ln>
        </p:spPr>
      </p:pic>
      <p:pic>
        <p:nvPicPr>
          <p:cNvPr id="123925" name="Picture 21" descr="giot nuoc ab"/>
          <p:cNvPicPr>
            <a:picLocks noChangeAspect="1"/>
          </p:cNvPicPr>
          <p:nvPr/>
        </p:nvPicPr>
        <p:blipFill>
          <a:blip r:embed="rId3"/>
          <a:stretch>
            <a:fillRect/>
          </a:stretch>
        </p:blipFill>
        <p:spPr>
          <a:xfrm>
            <a:off x="7740650" y="1125538"/>
            <a:ext cx="417513" cy="574675"/>
          </a:xfrm>
          <a:prstGeom prst="rect">
            <a:avLst/>
          </a:prstGeom>
          <a:noFill/>
          <a:ln w="9525">
            <a:noFill/>
          </a:ln>
        </p:spPr>
      </p:pic>
      <p:pic>
        <p:nvPicPr>
          <p:cNvPr id="123926" name="Picture 22" descr="giot nuoc a"/>
          <p:cNvPicPr>
            <a:picLocks noChangeAspect="1"/>
          </p:cNvPicPr>
          <p:nvPr/>
        </p:nvPicPr>
        <p:blipFill>
          <a:blip r:embed="rId5"/>
          <a:stretch>
            <a:fillRect/>
          </a:stretch>
        </p:blipFill>
        <p:spPr>
          <a:xfrm>
            <a:off x="7202488" y="3406775"/>
            <a:ext cx="609600" cy="958850"/>
          </a:xfrm>
          <a:prstGeom prst="rect">
            <a:avLst/>
          </a:prstGeom>
          <a:noFill/>
          <a:ln w="9525">
            <a:noFill/>
          </a:ln>
        </p:spPr>
      </p:pic>
      <p:sp>
        <p:nvSpPr>
          <p:cNvPr id="123928" name="Rectangle 24"/>
          <p:cNvSpPr>
            <a:spLocks noGrp="1"/>
          </p:cNvSpPr>
          <p:nvPr>
            <p:ph type="title" idx="4294967295"/>
          </p:nvPr>
        </p:nvSpPr>
        <p:spPr>
          <a:xfrm>
            <a:off x="228600" y="5334000"/>
            <a:ext cx="8534400" cy="785813"/>
          </a:xfrm>
          <a:ln/>
        </p:spPr>
        <p:txBody>
          <a:bodyPr vert="horz" wrap="square" lIns="91440" tIns="45720" rIns="91440" bIns="45720" anchor="b"/>
          <a:lstStyle/>
          <a:p>
            <a:pPr marL="838200" indent="-838200" algn="l" eaLnBrk="1" hangingPunct="1"/>
            <a:r>
              <a:rPr lang="en-US" altLang="en-US" sz="3200" b="1" dirty="0">
                <a:solidFill>
                  <a:srgbClr val="000000"/>
                </a:solidFill>
                <a:latin typeface="Times New Roman" pitchFamily="18" charset="0"/>
                <a:cs typeface="Times New Roman" panose="02020603050405020304" pitchFamily="18" charset="0"/>
              </a:rPr>
              <a:t> Cùng với những giọt mưa khác tôi lại trở về nơi tôi đã ra đi</a:t>
            </a:r>
            <a:r>
              <a:rPr lang="en-US" altLang="en-US" sz="3200" b="1"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ea typeface="Times New Roman" panose="020206030504050203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afterEffect">
                                  <p:stCondLst>
                                    <p:cond delay="0"/>
                                  </p:stCondLst>
                                  <p:childTnLst>
                                    <p:animMotion origin="layout" path="M 0.00087 -2.77855E-6 L 0.00087 0.27254 " pathEditMode="relative" rAng="0" ptsTypes="AA">
                                      <p:cBhvr>
                                        <p:cTn id="6" dur="1000" fill="hold"/>
                                        <p:tgtEl>
                                          <p:spTgt spid="123921"/>
                                        </p:tgtEl>
                                        <p:attrNameLst>
                                          <p:attrName>ppt_x</p:attrName>
                                          <p:attrName>ppt_y</p:attrName>
                                        </p:attrNameLst>
                                      </p:cBhvr>
                                      <p:rCtr x="0" y="13600"/>
                                    </p:animMotion>
                                  </p:childTnLst>
                                </p:cTn>
                              </p:par>
                            </p:childTnLst>
                          </p:cTn>
                        </p:par>
                        <p:par>
                          <p:cTn id="7" fill="hold">
                            <p:stCondLst>
                              <p:cond delay="1000"/>
                            </p:stCondLst>
                            <p:childTnLst>
                              <p:par>
                                <p:cTn id="8" presetID="22" presetClass="entr" presetSubtype="1" fill="hold" nodeType="afterEffect">
                                  <p:stCondLst>
                                    <p:cond delay="0"/>
                                  </p:stCondLst>
                                  <p:childTnLst>
                                    <p:set>
                                      <p:cBhvr>
                                        <p:cTn id="9" dur="1" fill="hold">
                                          <p:stCondLst>
                                            <p:cond delay="0"/>
                                          </p:stCondLst>
                                        </p:cTn>
                                        <p:tgtEl>
                                          <p:spTgt spid="123926"/>
                                        </p:tgtEl>
                                        <p:attrNameLst>
                                          <p:attrName>style.visibility</p:attrName>
                                        </p:attrNameLst>
                                      </p:cBhvr>
                                      <p:to>
                                        <p:strVal val="visible"/>
                                      </p:to>
                                    </p:set>
                                    <p:animEffect transition="in" filter="wipe(up)">
                                      <p:cBhvr>
                                        <p:cTn id="10" dur="500"/>
                                        <p:tgtEl>
                                          <p:spTgt spid="123926"/>
                                        </p:tgtEl>
                                      </p:cBhvr>
                                    </p:animEffect>
                                  </p:childTnLst>
                                </p:cTn>
                              </p:par>
                            </p:childTnLst>
                          </p:cTn>
                        </p:par>
                        <p:par>
                          <p:cTn id="11" fill="hold">
                            <p:stCondLst>
                              <p:cond delay="1500"/>
                            </p:stCondLst>
                            <p:childTnLst>
                              <p:par>
                                <p:cTn id="12" presetID="35" presetClass="path" presetSubtype="0" repeatCount="indefinite" accel="50000" decel="50000" fill="hold" nodeType="afterEffect">
                                  <p:stCondLst>
                                    <p:cond delay="0"/>
                                  </p:stCondLst>
                                  <p:childTnLst>
                                    <p:animMotion origin="layout" path="M -0.02968 0.0245 L -0.65 0.0282 " pathEditMode="relative" rAng="0" ptsTypes="AA">
                                      <p:cBhvr>
                                        <p:cTn id="13" dur="2000" fill="hold"/>
                                        <p:tgtEl>
                                          <p:spTgt spid="123926"/>
                                        </p:tgtEl>
                                        <p:attrNameLst>
                                          <p:attrName>ppt_x</p:attrName>
                                          <p:attrName>ppt_y</p:attrName>
                                        </p:attrNameLst>
                                      </p:cBhvr>
                                      <p:rCtr x="-31000" y="200"/>
                                    </p:animMotion>
                                  </p:childTnLst>
                                </p:cTn>
                              </p:par>
                            </p:childTnLst>
                          </p:cTn>
                        </p:par>
                        <p:par>
                          <p:cTn id="14" fill="hold">
                            <p:stCondLst>
                              <p:cond delay="3500"/>
                            </p:stCondLst>
                            <p:childTnLst>
                              <p:par>
                                <p:cTn id="15" presetID="42" presetClass="path" presetSubtype="0" repeatCount="indefinite" accel="50000" decel="50000" fill="hold" nodeType="afterEffect">
                                  <p:stCondLst>
                                    <p:cond delay="0"/>
                                  </p:stCondLst>
                                  <p:childTnLst>
                                    <p:animMotion origin="layout" path="M 0.00087 -2.77855E-6 L 0.00087 0.41933 " pathEditMode="relative" rAng="0" ptsTypes="AA">
                                      <p:cBhvr>
                                        <p:cTn id="16" dur="2000" fill="hold"/>
                                        <p:tgtEl>
                                          <p:spTgt spid="123924"/>
                                        </p:tgtEl>
                                        <p:attrNameLst>
                                          <p:attrName>ppt_x</p:attrName>
                                          <p:attrName>ppt_y</p:attrName>
                                        </p:attrNameLst>
                                      </p:cBhvr>
                                      <p:rCtr x="0" y="21000"/>
                                    </p:animMotion>
                                  </p:childTnLst>
                                </p:cTn>
                              </p:par>
                            </p:childTnLst>
                          </p:cTn>
                        </p:par>
                        <p:par>
                          <p:cTn id="17" fill="hold">
                            <p:stCondLst>
                              <p:cond delay="5500"/>
                            </p:stCondLst>
                            <p:childTnLst>
                              <p:par>
                                <p:cTn id="18" presetID="42" presetClass="path" presetSubtype="0" repeatCount="indefinite" accel="50000" decel="50000" fill="hold" nodeType="afterEffect">
                                  <p:stCondLst>
                                    <p:cond delay="0"/>
                                  </p:stCondLst>
                                  <p:childTnLst>
                                    <p:animMotion origin="layout" path="M 0.00087 -2.77855E-6 L 0.00174 0.38512 " pathEditMode="relative" rAng="0" ptsTypes="AA">
                                      <p:cBhvr>
                                        <p:cTn id="19" dur="2000" fill="hold"/>
                                        <p:tgtEl>
                                          <p:spTgt spid="123925"/>
                                        </p:tgtEl>
                                        <p:attrNameLst>
                                          <p:attrName>ppt_x</p:attrName>
                                          <p:attrName>ppt_y</p:attrName>
                                        </p:attrNameLst>
                                      </p:cBhvr>
                                      <p:rCtr x="0" y="19300"/>
                                    </p:animMotion>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23928"/>
                                        </p:tgtEl>
                                        <p:attrNameLst>
                                          <p:attrName>style.visibility</p:attrName>
                                        </p:attrNameLst>
                                      </p:cBhvr>
                                      <p:to>
                                        <p:strVal val="visible"/>
                                      </p:to>
                                    </p:set>
                                    <p:animEffect transition="in" filter="box(in)">
                                      <p:cBhvr>
                                        <p:cTn id="24" dur="500"/>
                                        <p:tgtEl>
                                          <p:spTgt spid="123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p:nvPr/>
        </p:nvSpPr>
        <p:spPr>
          <a:xfrm>
            <a:off x="395288" y="1557338"/>
            <a:ext cx="6192837" cy="519112"/>
          </a:xfrm>
          <a:prstGeom prst="rect">
            <a:avLst/>
          </a:prstGeom>
          <a:noFill/>
          <a:ln w="9525">
            <a:noFill/>
          </a:ln>
        </p:spPr>
        <p:txBody>
          <a:bodyPr>
            <a:spAutoFit/>
          </a:bodyPr>
          <a:lstStyle/>
          <a:p>
            <a:pPr>
              <a:spcBef>
                <a:spcPct val="50000"/>
              </a:spcBef>
            </a:pPr>
            <a:endParaRPr lang="en-US" altLang="en-US" sz="2800" dirty="0">
              <a:solidFill>
                <a:srgbClr val="0033CC"/>
              </a:solidFill>
              <a:latin typeface="Times New Roman" pitchFamily="18" charset="0"/>
              <a:cs typeface="Times New Roman" pitchFamily="18" charset="0"/>
            </a:endParaRPr>
          </a:p>
        </p:txBody>
      </p:sp>
      <p:pic>
        <p:nvPicPr>
          <p:cNvPr id="34819" name="Picture 7" descr="NewPicture001"/>
          <p:cNvPicPr>
            <a:picLocks noChangeAspect="1"/>
          </p:cNvPicPr>
          <p:nvPr/>
        </p:nvPicPr>
        <p:blipFill>
          <a:blip r:embed="rId2"/>
          <a:stretch>
            <a:fillRect/>
          </a:stretch>
        </p:blipFill>
        <p:spPr>
          <a:xfrm>
            <a:off x="0" y="2565400"/>
            <a:ext cx="5364163" cy="287338"/>
          </a:xfrm>
          <a:prstGeom prst="rect">
            <a:avLst/>
          </a:prstGeom>
          <a:noFill/>
          <a:ln w="9525">
            <a:noFill/>
          </a:ln>
        </p:spPr>
      </p:pic>
      <p:pic>
        <p:nvPicPr>
          <p:cNvPr id="34820" name="Picture 8" descr="bien"/>
          <p:cNvPicPr>
            <a:picLocks noChangeAspect="1"/>
          </p:cNvPicPr>
          <p:nvPr/>
        </p:nvPicPr>
        <p:blipFill>
          <a:blip r:embed="rId3"/>
          <a:stretch>
            <a:fillRect/>
          </a:stretch>
        </p:blipFill>
        <p:spPr>
          <a:xfrm>
            <a:off x="0" y="0"/>
            <a:ext cx="9144000" cy="5013325"/>
          </a:xfrm>
          <a:prstGeom prst="rect">
            <a:avLst/>
          </a:prstGeom>
          <a:noFill/>
          <a:ln w="9525">
            <a:noFill/>
          </a:ln>
        </p:spPr>
      </p:pic>
      <p:sp>
        <p:nvSpPr>
          <p:cNvPr id="124948" name="Rectangle 20"/>
          <p:cNvSpPr/>
          <p:nvPr/>
        </p:nvSpPr>
        <p:spPr>
          <a:xfrm>
            <a:off x="95250" y="5257800"/>
            <a:ext cx="8664575" cy="954088"/>
          </a:xfrm>
          <a:prstGeom prst="rect">
            <a:avLst/>
          </a:prstGeom>
          <a:noFill/>
          <a:ln w="9525">
            <a:noFill/>
          </a:ln>
        </p:spPr>
        <p:txBody>
          <a:bodyPr>
            <a:spAutoFit/>
          </a:bodyPr>
          <a:lstStyle/>
          <a:p>
            <a:pPr algn="just">
              <a:spcBef>
                <a:spcPct val="50000"/>
              </a:spcBef>
            </a:pPr>
            <a:r>
              <a:rPr lang="en-US" altLang="en-US" sz="2800" b="1" dirty="0">
                <a:solidFill>
                  <a:srgbClr val="0000FF"/>
                </a:solidFill>
                <a:latin typeface="Times New Roman" pitchFamily="18" charset="0"/>
                <a:cs typeface="Times New Roman" panose="02020603050405020304" pitchFamily="18" charset="0"/>
              </a:rPr>
              <a:t>    Mây mưa chính l</a:t>
            </a:r>
            <a:r>
              <a:rPr lang="en-US" altLang="en-US" sz="2800" b="1" dirty="0">
                <a:solidFill>
                  <a:srgbClr val="0000FF"/>
                </a:solidFill>
                <a:latin typeface="Times New Roman" panose="02020603050405020304" pitchFamily="18" charset="0"/>
                <a:ea typeface="Times New Roman" panose="02020603050405020304" pitchFamily="18" charset="0"/>
                <a:cs typeface="Times New Roman"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 sự chuyển thể của nước trong tự nhiên.</a:t>
            </a:r>
            <a:endParaRPr lang="en-US" altLang="en-US" sz="2800" b="1" dirty="0">
              <a:solidFill>
                <a:srgbClr val="0000FF"/>
              </a:solidFill>
              <a:latin typeface="Times New Roman" panose="02020603050405020304" pitchFamily="18" charset="0"/>
              <a:ea typeface="Times New Roman" panose="02020603050405020304" pitchFamily="18" charset="0"/>
              <a:cs typeface="Times New Roman" pitchFamily="18" charset="0"/>
            </a:endParaRPr>
          </a:p>
        </p:txBody>
      </p:sp>
      <p:grpSp>
        <p:nvGrpSpPr>
          <p:cNvPr id="124949" name="Group 21"/>
          <p:cNvGrpSpPr/>
          <p:nvPr/>
        </p:nvGrpSpPr>
        <p:grpSpPr>
          <a:xfrm>
            <a:off x="395288" y="44450"/>
            <a:ext cx="5275262" cy="2060575"/>
            <a:chOff x="2200" y="0"/>
            <a:chExt cx="3323" cy="1479"/>
          </a:xfrm>
        </p:grpSpPr>
        <p:pic>
          <p:nvPicPr>
            <p:cNvPr id="34833" name="Picture 22" descr="Untitled-1 copy"/>
            <p:cNvPicPr>
              <a:picLocks noChangeAspect="1"/>
            </p:cNvPicPr>
            <p:nvPr/>
          </p:nvPicPr>
          <p:blipFill>
            <a:blip r:embed="rId4"/>
            <a:stretch>
              <a:fillRect/>
            </a:stretch>
          </p:blipFill>
          <p:spPr>
            <a:xfrm>
              <a:off x="3742" y="0"/>
              <a:ext cx="1781" cy="771"/>
            </a:xfrm>
            <a:prstGeom prst="rect">
              <a:avLst/>
            </a:prstGeom>
            <a:noFill/>
            <a:ln w="9525">
              <a:noFill/>
            </a:ln>
          </p:spPr>
        </p:pic>
        <p:pic>
          <p:nvPicPr>
            <p:cNvPr id="34834" name="Picture 23" descr="Untitled-1 copy"/>
            <p:cNvPicPr>
              <a:picLocks noChangeAspect="1"/>
            </p:cNvPicPr>
            <p:nvPr/>
          </p:nvPicPr>
          <p:blipFill>
            <a:blip r:embed="rId4"/>
            <a:stretch>
              <a:fillRect/>
            </a:stretch>
          </p:blipFill>
          <p:spPr>
            <a:xfrm>
              <a:off x="2200" y="0"/>
              <a:ext cx="1781" cy="981"/>
            </a:xfrm>
            <a:prstGeom prst="rect">
              <a:avLst/>
            </a:prstGeom>
            <a:noFill/>
            <a:ln w="9525">
              <a:noFill/>
            </a:ln>
          </p:spPr>
        </p:pic>
        <p:pic>
          <p:nvPicPr>
            <p:cNvPr id="34835" name="Picture 24" descr="Untitled-1 copy"/>
            <p:cNvPicPr>
              <a:picLocks noChangeAspect="1"/>
            </p:cNvPicPr>
            <p:nvPr/>
          </p:nvPicPr>
          <p:blipFill>
            <a:blip r:embed="rId4"/>
            <a:stretch>
              <a:fillRect/>
            </a:stretch>
          </p:blipFill>
          <p:spPr>
            <a:xfrm>
              <a:off x="3379" y="300"/>
              <a:ext cx="1781" cy="1179"/>
            </a:xfrm>
            <a:prstGeom prst="rect">
              <a:avLst/>
            </a:prstGeom>
            <a:noFill/>
            <a:ln w="9525">
              <a:noFill/>
            </a:ln>
          </p:spPr>
        </p:pic>
        <p:pic>
          <p:nvPicPr>
            <p:cNvPr id="34836" name="Picture 25" descr="Untitled-2 copy"/>
            <p:cNvPicPr>
              <a:picLocks noChangeAspect="1"/>
            </p:cNvPicPr>
            <p:nvPr/>
          </p:nvPicPr>
          <p:blipFill>
            <a:blip r:embed="rId5"/>
            <a:stretch>
              <a:fillRect/>
            </a:stretch>
          </p:blipFill>
          <p:spPr>
            <a:xfrm>
              <a:off x="2290" y="391"/>
              <a:ext cx="1781" cy="907"/>
            </a:xfrm>
            <a:prstGeom prst="rect">
              <a:avLst/>
            </a:prstGeom>
            <a:noFill/>
            <a:ln w="9525">
              <a:noFill/>
            </a:ln>
          </p:spPr>
        </p:pic>
      </p:grpSp>
      <p:pic>
        <p:nvPicPr>
          <p:cNvPr id="124942" name="Picture 14" descr="may den aaa"/>
          <p:cNvPicPr>
            <a:picLocks noChangeAspect="1"/>
          </p:cNvPicPr>
          <p:nvPr/>
        </p:nvPicPr>
        <p:blipFill>
          <a:blip r:embed="rId6"/>
          <a:stretch>
            <a:fillRect/>
          </a:stretch>
        </p:blipFill>
        <p:spPr>
          <a:xfrm>
            <a:off x="4427538" y="0"/>
            <a:ext cx="3606800" cy="1543050"/>
          </a:xfrm>
          <a:prstGeom prst="rect">
            <a:avLst/>
          </a:prstGeom>
          <a:noFill/>
          <a:ln w="9525">
            <a:noFill/>
          </a:ln>
        </p:spPr>
      </p:pic>
      <p:pic>
        <p:nvPicPr>
          <p:cNvPr id="124954" name="Picture 26" descr="hat mua1"/>
          <p:cNvPicPr>
            <a:picLocks noChangeAspect="1"/>
          </p:cNvPicPr>
          <p:nvPr/>
        </p:nvPicPr>
        <p:blipFill>
          <a:blip r:embed="rId7"/>
          <a:stretch>
            <a:fillRect/>
          </a:stretch>
        </p:blipFill>
        <p:spPr>
          <a:xfrm>
            <a:off x="6964363" y="1268413"/>
            <a:ext cx="776287" cy="720725"/>
          </a:xfrm>
          <a:prstGeom prst="rect">
            <a:avLst/>
          </a:prstGeom>
          <a:noFill/>
          <a:ln w="9525">
            <a:noFill/>
          </a:ln>
        </p:spPr>
      </p:pic>
      <p:pic>
        <p:nvPicPr>
          <p:cNvPr id="124955" name="Picture 27" descr="hat mua1"/>
          <p:cNvPicPr>
            <a:picLocks noChangeAspect="1"/>
          </p:cNvPicPr>
          <p:nvPr/>
        </p:nvPicPr>
        <p:blipFill>
          <a:blip r:embed="rId7"/>
          <a:stretch>
            <a:fillRect/>
          </a:stretch>
        </p:blipFill>
        <p:spPr>
          <a:xfrm>
            <a:off x="4787900" y="1341438"/>
            <a:ext cx="587375" cy="647700"/>
          </a:xfrm>
          <a:prstGeom prst="rect">
            <a:avLst/>
          </a:prstGeom>
          <a:noFill/>
          <a:ln w="9525">
            <a:noFill/>
          </a:ln>
        </p:spPr>
      </p:pic>
      <p:grpSp>
        <p:nvGrpSpPr>
          <p:cNvPr id="124964" name="Group 36"/>
          <p:cNvGrpSpPr/>
          <p:nvPr/>
        </p:nvGrpSpPr>
        <p:grpSpPr>
          <a:xfrm>
            <a:off x="6659563" y="620713"/>
            <a:ext cx="1316037" cy="649287"/>
            <a:chOff x="4718" y="1207"/>
            <a:chExt cx="829" cy="409"/>
          </a:xfrm>
        </p:grpSpPr>
        <p:pic>
          <p:nvPicPr>
            <p:cNvPr id="34829" name="Picture 28" descr="giot nuoc a"/>
            <p:cNvPicPr>
              <a:picLocks noChangeAspect="1"/>
            </p:cNvPicPr>
            <p:nvPr/>
          </p:nvPicPr>
          <p:blipFill>
            <a:blip r:embed="rId8"/>
            <a:stretch>
              <a:fillRect/>
            </a:stretch>
          </p:blipFill>
          <p:spPr>
            <a:xfrm>
              <a:off x="4718" y="1207"/>
              <a:ext cx="172" cy="318"/>
            </a:xfrm>
            <a:prstGeom prst="rect">
              <a:avLst/>
            </a:prstGeom>
            <a:noFill/>
            <a:ln w="9525">
              <a:noFill/>
            </a:ln>
          </p:spPr>
        </p:pic>
        <p:pic>
          <p:nvPicPr>
            <p:cNvPr id="34830" name="Picture 32" descr="giot nuoc a"/>
            <p:cNvPicPr>
              <a:picLocks noChangeAspect="1"/>
            </p:cNvPicPr>
            <p:nvPr/>
          </p:nvPicPr>
          <p:blipFill>
            <a:blip r:embed="rId8"/>
            <a:stretch>
              <a:fillRect/>
            </a:stretch>
          </p:blipFill>
          <p:spPr>
            <a:xfrm>
              <a:off x="4921" y="1253"/>
              <a:ext cx="172" cy="318"/>
            </a:xfrm>
            <a:prstGeom prst="rect">
              <a:avLst/>
            </a:prstGeom>
            <a:noFill/>
            <a:ln w="9525">
              <a:noFill/>
            </a:ln>
          </p:spPr>
        </p:pic>
        <p:pic>
          <p:nvPicPr>
            <p:cNvPr id="34831" name="Picture 33" descr="giot nuoc a"/>
            <p:cNvPicPr>
              <a:picLocks noChangeAspect="1"/>
            </p:cNvPicPr>
            <p:nvPr/>
          </p:nvPicPr>
          <p:blipFill>
            <a:blip r:embed="rId8"/>
            <a:stretch>
              <a:fillRect/>
            </a:stretch>
          </p:blipFill>
          <p:spPr>
            <a:xfrm>
              <a:off x="5148" y="1253"/>
              <a:ext cx="172" cy="318"/>
            </a:xfrm>
            <a:prstGeom prst="rect">
              <a:avLst/>
            </a:prstGeom>
            <a:noFill/>
            <a:ln w="9525">
              <a:noFill/>
            </a:ln>
          </p:spPr>
        </p:pic>
        <p:pic>
          <p:nvPicPr>
            <p:cNvPr id="34832" name="Picture 34" descr="giot nuoc a"/>
            <p:cNvPicPr>
              <a:picLocks noChangeAspect="1"/>
            </p:cNvPicPr>
            <p:nvPr/>
          </p:nvPicPr>
          <p:blipFill>
            <a:blip r:embed="rId8"/>
            <a:stretch>
              <a:fillRect/>
            </a:stretch>
          </p:blipFill>
          <p:spPr>
            <a:xfrm>
              <a:off x="5375" y="1298"/>
              <a:ext cx="172" cy="318"/>
            </a:xfrm>
            <a:prstGeom prst="rect">
              <a:avLst/>
            </a:prstGeom>
            <a:noFill/>
            <a:ln w="9525">
              <a:noFill/>
            </a:ln>
          </p:spPr>
        </p:pic>
      </p:grpSp>
      <p:pic>
        <p:nvPicPr>
          <p:cNvPr id="124963" name="Picture 35" descr="giot nuoc a"/>
          <p:cNvPicPr>
            <a:picLocks noChangeAspect="1"/>
          </p:cNvPicPr>
          <p:nvPr/>
        </p:nvPicPr>
        <p:blipFill>
          <a:blip r:embed="rId8"/>
          <a:stretch>
            <a:fillRect/>
          </a:stretch>
        </p:blipFill>
        <p:spPr>
          <a:xfrm>
            <a:off x="8027988" y="3787775"/>
            <a:ext cx="704850" cy="865188"/>
          </a:xfrm>
          <a:prstGeom prst="rect">
            <a:avLst/>
          </a:prstGeom>
          <a:noFill/>
          <a:ln w="9525">
            <a:noFill/>
          </a:ln>
        </p:spPr>
      </p:pic>
      <p:pic>
        <p:nvPicPr>
          <p:cNvPr id="20" name="Picture 23" descr="giot nuoc a"/>
          <p:cNvPicPr>
            <a:picLocks noChangeAspect="1"/>
          </p:cNvPicPr>
          <p:nvPr/>
        </p:nvPicPr>
        <p:blipFill>
          <a:blip r:embed="rId8"/>
          <a:stretch>
            <a:fillRect/>
          </a:stretch>
        </p:blipFill>
        <p:spPr>
          <a:xfrm>
            <a:off x="971550" y="3644900"/>
            <a:ext cx="504825" cy="7635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childTnLst>
                                    <p:animMotion origin="layout" path="M 0 0  L 0.25 0  E" pathEditMode="relative" ptsTypes="">
                                      <p:cBhvr>
                                        <p:cTn id="6" dur="5000" fill="hold"/>
                                        <p:tgtEl>
                                          <p:spTgt spid="12494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4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24955"/>
                                        </p:tgtEl>
                                        <p:attrNameLst>
                                          <p:attrName>style.visibility</p:attrName>
                                        </p:attrNameLst>
                                      </p:cBhvr>
                                      <p:to>
                                        <p:strVal val="visible"/>
                                      </p:to>
                                    </p:set>
                                    <p:animEffect transition="in" filter="fade">
                                      <p:cBhvr>
                                        <p:cTn id="14" dur="2000"/>
                                        <p:tgtEl>
                                          <p:spTgt spid="124955"/>
                                        </p:tgtEl>
                                      </p:cBhvr>
                                    </p:animEffect>
                                  </p:childTnLst>
                                </p:cTn>
                              </p:par>
                              <p:par>
                                <p:cTn id="15" presetID="10" presetClass="entr" presetSubtype="0" fill="hold" nodeType="withEffect">
                                  <p:stCondLst>
                                    <p:cond delay="0"/>
                                  </p:stCondLst>
                                  <p:childTnLst>
                                    <p:set>
                                      <p:cBhvr>
                                        <p:cTn id="16" dur="1" fill="hold">
                                          <p:stCondLst>
                                            <p:cond delay="0"/>
                                          </p:stCondLst>
                                        </p:cTn>
                                        <p:tgtEl>
                                          <p:spTgt spid="124954"/>
                                        </p:tgtEl>
                                        <p:attrNameLst>
                                          <p:attrName>style.visibility</p:attrName>
                                        </p:attrNameLst>
                                      </p:cBhvr>
                                      <p:to>
                                        <p:strVal val="visible"/>
                                      </p:to>
                                    </p:set>
                                    <p:animEffect transition="in" filter="fade">
                                      <p:cBhvr>
                                        <p:cTn id="17" dur="2000"/>
                                        <p:tgtEl>
                                          <p:spTgt spid="124954"/>
                                        </p:tgtEl>
                                      </p:cBhvr>
                                    </p:animEffect>
                                  </p:childTnLst>
                                </p:cTn>
                              </p:par>
                            </p:childTnLst>
                          </p:cTn>
                        </p:par>
                        <p:par>
                          <p:cTn id="18" fill="hold">
                            <p:stCondLst>
                              <p:cond delay="2000"/>
                            </p:stCondLst>
                            <p:childTnLst>
                              <p:par>
                                <p:cTn id="19" presetID="4" presetClass="entr" presetSubtype="16" fill="hold" nodeType="afterEffect">
                                  <p:stCondLst>
                                    <p:cond delay="0"/>
                                  </p:stCondLst>
                                  <p:childTnLst>
                                    <p:set>
                                      <p:cBhvr>
                                        <p:cTn id="20" dur="1" fill="hold">
                                          <p:stCondLst>
                                            <p:cond delay="0"/>
                                          </p:stCondLst>
                                        </p:cTn>
                                        <p:tgtEl>
                                          <p:spTgt spid="124964"/>
                                        </p:tgtEl>
                                        <p:attrNameLst>
                                          <p:attrName>style.visibility</p:attrName>
                                        </p:attrNameLst>
                                      </p:cBhvr>
                                      <p:to>
                                        <p:strVal val="visible"/>
                                      </p:to>
                                    </p:set>
                                    <p:animEffect transition="in" filter="box(in)">
                                      <p:cBhvr>
                                        <p:cTn id="21" dur="500"/>
                                        <p:tgtEl>
                                          <p:spTgt spid="124964"/>
                                        </p:tgtEl>
                                      </p:cBhvr>
                                    </p:animEffect>
                                  </p:childTnLst>
                                </p:cTn>
                              </p:par>
                            </p:childTnLst>
                          </p:cTn>
                        </p:par>
                        <p:par>
                          <p:cTn id="22" fill="hold">
                            <p:stCondLst>
                              <p:cond delay="2500"/>
                            </p:stCondLst>
                            <p:childTnLst>
                              <p:par>
                                <p:cTn id="23" presetID="0" presetClass="path" presetSubtype="0" repeatCount="indefinite" accel="50000" decel="50000" fill="hold" nodeType="afterEffect">
                                  <p:stCondLst>
                                    <p:cond delay="0"/>
                                  </p:stCondLst>
                                  <p:childTnLst>
                                    <p:animMotion origin="layout" path="M -3.61111E-6 -4.53074E-7 L 0.10938 0.43528 " pathEditMode="relative" rAng="0" ptsTypes="AA">
                                      <p:cBhvr>
                                        <p:cTn id="24" dur="5000" fill="hold"/>
                                        <p:tgtEl>
                                          <p:spTgt spid="124964"/>
                                        </p:tgtEl>
                                        <p:attrNameLst>
                                          <p:attrName>ppt_x</p:attrName>
                                          <p:attrName>ppt_y</p:attrName>
                                        </p:attrNameLst>
                                      </p:cBhvr>
                                      <p:rCtr x="5500" y="21800"/>
                                    </p:animMotion>
                                  </p:childTnLst>
                                </p:cTn>
                              </p:par>
                            </p:childTnLst>
                          </p:cTn>
                        </p:par>
                        <p:par>
                          <p:cTn id="25" fill="hold">
                            <p:stCondLst>
                              <p:cond delay="7500"/>
                            </p:stCondLst>
                            <p:childTnLst>
                              <p:par>
                                <p:cTn id="26" presetID="22" presetClass="entr" presetSubtype="4" fill="hold" nodeType="afterEffect">
                                  <p:stCondLst>
                                    <p:cond delay="0"/>
                                  </p:stCondLst>
                                  <p:childTnLst>
                                    <p:set>
                                      <p:cBhvr>
                                        <p:cTn id="27" dur="1" fill="hold">
                                          <p:stCondLst>
                                            <p:cond delay="0"/>
                                          </p:stCondLst>
                                        </p:cTn>
                                        <p:tgtEl>
                                          <p:spTgt spid="124963"/>
                                        </p:tgtEl>
                                        <p:attrNameLst>
                                          <p:attrName>style.visibility</p:attrName>
                                        </p:attrNameLst>
                                      </p:cBhvr>
                                      <p:to>
                                        <p:strVal val="visible"/>
                                      </p:to>
                                    </p:set>
                                    <p:animEffect transition="in" filter="wipe(down)">
                                      <p:cBhvr>
                                        <p:cTn id="28" dur="500"/>
                                        <p:tgtEl>
                                          <p:spTgt spid="12496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24948"/>
                                        </p:tgtEl>
                                        <p:attrNameLst>
                                          <p:attrName>style.visibility</p:attrName>
                                        </p:attrNameLst>
                                      </p:cBhvr>
                                      <p:to>
                                        <p:strVal val="visible"/>
                                      </p:to>
                                    </p:set>
                                    <p:animEffect transition="in" filter="box(in)">
                                      <p:cBhvr>
                                        <p:cTn id="33" dur="500"/>
                                        <p:tgtEl>
                                          <p:spTgt spid="124948"/>
                                        </p:tgtEl>
                                      </p:cBhvr>
                                    </p:animEffect>
                                  </p:childTnLst>
                                </p:cTn>
                              </p:par>
                            </p:childTnLst>
                          </p:cTn>
                        </p:par>
                      </p:childTnLst>
                    </p:cTn>
                  </p:par>
                  <p:par>
                    <p:cTn id="34" fill="hold">
                      <p:stCondLst>
                        <p:cond delay="indefinite"/>
                      </p:stCondLst>
                      <p:childTnLst>
                        <p:par>
                          <p:cTn id="35" fill="hold">
                            <p:stCondLst>
                              <p:cond delay="0"/>
                            </p:stCondLst>
                            <p:childTnLst>
                              <p:par>
                                <p:cTn id="36" presetID="64" presetClass="path" presetSubtype="0" repeatCount="indefinite" accel="50000" decel="50000" fill="hold" nodeType="clickEffect">
                                  <p:stCondLst>
                                    <p:cond delay="0"/>
                                  </p:stCondLst>
                                  <p:childTnLst>
                                    <p:animMotion origin="layout" path="M -4.16667E-6 -2.83865E-6 L -0.00399 -0.29658 " pathEditMode="relative" rAng="0" ptsTypes="AA">
                                      <p:cBhvr>
                                        <p:cTn id="37" dur="2000" fill="hold"/>
                                        <p:tgtEl>
                                          <p:spTgt spid="20"/>
                                        </p:tgtEl>
                                        <p:attrNameLst>
                                          <p:attrName>ppt_x</p:attrName>
                                          <p:attrName>ppt_y</p:attrName>
                                        </p:attrNameLst>
                                      </p:cBhvr>
                                      <p:rCtr x="-200" y="-14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2"/>
          <a:stretch>
            <a:fillRect/>
          </a:stretch>
        </p:blipFill>
        <p:spPr>
          <a:xfrm>
            <a:off x="609600" y="304800"/>
            <a:ext cx="8077200" cy="5543550"/>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82" name="Oval 26"/>
          <p:cNvSpPr>
            <a:spLocks noChangeArrowheads="1"/>
          </p:cNvSpPr>
          <p:nvPr/>
        </p:nvSpPr>
        <p:spPr bwMode="auto">
          <a:xfrm>
            <a:off x="1806575" y="406400"/>
            <a:ext cx="1728788" cy="93503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Hạt nước </a:t>
            </a:r>
          </a:p>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nhỏ li ti</a:t>
            </a:r>
            <a:r>
              <a:rPr lang="en-US" altLang="en-US" sz="2000" b="1" dirty="0">
                <a:solidFill>
                  <a:srgbClr val="9900CC"/>
                </a:solidFill>
                <a:effectLst>
                  <a:outerShdw blurRad="38100" dist="38100" dir="2700000">
                    <a:srgbClr val="C0C0C0"/>
                  </a:outerShdw>
                </a:effectLst>
                <a:latin typeface="Times New Roman" pitchFamily="18" charset="0"/>
                <a:cs typeface="Times New Roman" pitchFamily="18" charset="0"/>
              </a:rPr>
              <a:t> </a:t>
            </a:r>
            <a:endParaRPr lang="en-US" altLang="en-US" sz="2000" b="1" dirty="0">
              <a:solidFill>
                <a:srgbClr val="9900CC"/>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endParaRPr>
          </a:p>
        </p:txBody>
      </p:sp>
      <p:sp>
        <p:nvSpPr>
          <p:cNvPr id="70683" name="Oval 27"/>
          <p:cNvSpPr>
            <a:spLocks noChangeArrowheads="1"/>
          </p:cNvSpPr>
          <p:nvPr/>
        </p:nvSpPr>
        <p:spPr bwMode="auto">
          <a:xfrm>
            <a:off x="7208838" y="1195388"/>
            <a:ext cx="1727200" cy="64928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000" b="1" i="0" u="none" strike="noStrike" kern="1200" cap="none" spc="0" normalizeH="0" baseline="0" noProof="0">
                <a:ln>
                  <a:noFill/>
                </a:ln>
                <a:solidFill>
                  <a:srgbClr val="FF0066"/>
                </a:solidFill>
                <a:effectLst>
                  <a:outerShdw blurRad="38100" dist="38100" dir="2700000" algn="tl">
                    <a:srgbClr val="000000">
                      <a:alpha val="43137"/>
                    </a:srgbClr>
                  </a:outerShdw>
                </a:effectLst>
                <a:uLnTx/>
                <a:uFillTx/>
                <a:latin typeface="Times New Roman" pitchFamily="18" charset="0"/>
                <a:ea typeface="Tahoma" panose="020B0604030504040204" pitchFamily="34" charset="0"/>
                <a:cs typeface="Times New Roman" pitchFamily="18" charset="0"/>
              </a:rPr>
              <a:t>Mây</a:t>
            </a:r>
          </a:p>
        </p:txBody>
      </p:sp>
      <p:sp>
        <p:nvSpPr>
          <p:cNvPr id="70685" name="Oval 29"/>
          <p:cNvSpPr>
            <a:spLocks noChangeArrowheads="1"/>
          </p:cNvSpPr>
          <p:nvPr/>
        </p:nvSpPr>
        <p:spPr bwMode="auto">
          <a:xfrm>
            <a:off x="4865688" y="5033963"/>
            <a:ext cx="1657350" cy="863600"/>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a:solidFill>
                  <a:srgbClr val="9900CC"/>
                </a:solidFill>
                <a:effectLst>
                  <a:outerShdw blurRad="38100" dist="38100" dir="2700000">
                    <a:srgbClr val="C0C0C0"/>
                  </a:outerShdw>
                </a:effectLst>
                <a:latin typeface="Times New Roman" pitchFamily="18" charset="0"/>
                <a:cs typeface="Times New Roman" pitchFamily="18" charset="0"/>
              </a:rPr>
              <a:t>  </a:t>
            </a: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Nước sông,</a:t>
            </a:r>
          </a:p>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hồ, biển</a:t>
            </a:r>
            <a:r>
              <a:rPr lang="en-US" altLang="en-US" sz="2000" dirty="0">
                <a:solidFill>
                  <a:srgbClr val="FF0066"/>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rPr>
              <a:t>…</a:t>
            </a:r>
          </a:p>
        </p:txBody>
      </p:sp>
      <p:pic>
        <p:nvPicPr>
          <p:cNvPr id="36869" name="Picture 33" descr="07"/>
          <p:cNvPicPr>
            <a:picLocks noChangeAspect="1"/>
          </p:cNvPicPr>
          <p:nvPr/>
        </p:nvPicPr>
        <p:blipFill>
          <a:blip r:embed="rId2"/>
          <a:stretch>
            <a:fillRect/>
          </a:stretch>
        </p:blipFill>
        <p:spPr>
          <a:xfrm>
            <a:off x="4648200" y="344488"/>
            <a:ext cx="2981325" cy="1993900"/>
          </a:xfrm>
          <a:prstGeom prst="rect">
            <a:avLst/>
          </a:prstGeom>
          <a:noFill/>
          <a:ln w="9525">
            <a:noFill/>
          </a:ln>
        </p:spPr>
      </p:pic>
      <p:pic>
        <p:nvPicPr>
          <p:cNvPr id="36870" name="Picture 35" descr="05"/>
          <p:cNvPicPr>
            <a:picLocks noChangeAspect="1"/>
          </p:cNvPicPr>
          <p:nvPr/>
        </p:nvPicPr>
        <p:blipFill>
          <a:blip r:embed="rId3"/>
          <a:stretch>
            <a:fillRect/>
          </a:stretch>
        </p:blipFill>
        <p:spPr>
          <a:xfrm>
            <a:off x="0" y="5729288"/>
            <a:ext cx="3492500" cy="652462"/>
          </a:xfrm>
          <a:prstGeom prst="rect">
            <a:avLst/>
          </a:prstGeom>
          <a:noFill/>
          <a:ln w="9525">
            <a:noFill/>
          </a:ln>
        </p:spPr>
      </p:pic>
      <p:pic>
        <p:nvPicPr>
          <p:cNvPr id="36871" name="Picture 36" descr="giot nuoc a"/>
          <p:cNvPicPr>
            <a:picLocks noChangeAspect="1"/>
          </p:cNvPicPr>
          <p:nvPr/>
        </p:nvPicPr>
        <p:blipFill>
          <a:blip r:embed="rId4"/>
          <a:stretch>
            <a:fillRect/>
          </a:stretch>
        </p:blipFill>
        <p:spPr>
          <a:xfrm>
            <a:off x="2081213" y="4437063"/>
            <a:ext cx="835025" cy="1195387"/>
          </a:xfrm>
          <a:prstGeom prst="rect">
            <a:avLst/>
          </a:prstGeom>
          <a:noFill/>
          <a:ln w="9525">
            <a:noFill/>
          </a:ln>
        </p:spPr>
      </p:pic>
      <p:pic>
        <p:nvPicPr>
          <p:cNvPr id="36872" name="Picture 37" descr="mui ten"/>
          <p:cNvPicPr>
            <a:picLocks noChangeAspect="1"/>
          </p:cNvPicPr>
          <p:nvPr/>
        </p:nvPicPr>
        <p:blipFill>
          <a:blip r:embed="rId5"/>
          <a:stretch>
            <a:fillRect/>
          </a:stretch>
        </p:blipFill>
        <p:spPr>
          <a:xfrm rot="7617371" flipH="1">
            <a:off x="1598613" y="4095750"/>
            <a:ext cx="773112" cy="733425"/>
          </a:xfrm>
          <a:prstGeom prst="rect">
            <a:avLst/>
          </a:prstGeom>
          <a:noFill/>
          <a:ln w="9525">
            <a:noFill/>
          </a:ln>
        </p:spPr>
      </p:pic>
      <p:sp>
        <p:nvSpPr>
          <p:cNvPr id="70681" name="Oval 25"/>
          <p:cNvSpPr>
            <a:spLocks noChangeArrowheads="1"/>
          </p:cNvSpPr>
          <p:nvPr/>
        </p:nvSpPr>
        <p:spPr bwMode="auto">
          <a:xfrm>
            <a:off x="63500" y="2420938"/>
            <a:ext cx="1296988" cy="93503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Hơi nước</a:t>
            </a:r>
            <a:endParaRPr lang="en-US" altLang="en-US" sz="2000" b="1" dirty="0">
              <a:solidFill>
                <a:srgbClr val="FF0066"/>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endParaRPr>
          </a:p>
        </p:txBody>
      </p:sp>
      <p:sp>
        <p:nvSpPr>
          <p:cNvPr id="70680" name="Oval 24"/>
          <p:cNvSpPr>
            <a:spLocks noChangeArrowheads="1"/>
          </p:cNvSpPr>
          <p:nvPr/>
        </p:nvSpPr>
        <p:spPr bwMode="auto">
          <a:xfrm>
            <a:off x="84138" y="4940300"/>
            <a:ext cx="1944688" cy="86518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a:solidFill>
                  <a:srgbClr val="9900CC"/>
                </a:solidFill>
                <a:effectLst>
                  <a:outerShdw blurRad="38100" dist="38100" dir="2700000">
                    <a:srgbClr val="C0C0C0"/>
                  </a:outerShdw>
                </a:effectLst>
                <a:latin typeface="Times New Roman" pitchFamily="18" charset="0"/>
                <a:cs typeface="Times New Roman" pitchFamily="18" charset="0"/>
              </a:rPr>
              <a:t>  </a:t>
            </a: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Nước sông,</a:t>
            </a:r>
          </a:p>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hồ, biển</a:t>
            </a:r>
            <a:r>
              <a:rPr lang="en-US" altLang="en-US" sz="2000" dirty="0">
                <a:solidFill>
                  <a:srgbClr val="FF0066"/>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rPr>
              <a:t>…</a:t>
            </a:r>
          </a:p>
        </p:txBody>
      </p:sp>
      <p:pic>
        <p:nvPicPr>
          <p:cNvPr id="36875" name="Picture 39" descr="010"/>
          <p:cNvPicPr>
            <a:picLocks noChangeAspect="1"/>
          </p:cNvPicPr>
          <p:nvPr/>
        </p:nvPicPr>
        <p:blipFill>
          <a:blip r:embed="rId6"/>
          <a:stretch>
            <a:fillRect/>
          </a:stretch>
        </p:blipFill>
        <p:spPr>
          <a:xfrm>
            <a:off x="2484438" y="1341438"/>
            <a:ext cx="792162" cy="601662"/>
          </a:xfrm>
          <a:prstGeom prst="rect">
            <a:avLst/>
          </a:prstGeom>
          <a:noFill/>
          <a:ln w="9525">
            <a:noFill/>
          </a:ln>
        </p:spPr>
      </p:pic>
      <p:pic>
        <p:nvPicPr>
          <p:cNvPr id="36876" name="Picture 40" descr="013"/>
          <p:cNvPicPr>
            <a:picLocks noChangeAspect="1"/>
          </p:cNvPicPr>
          <p:nvPr/>
        </p:nvPicPr>
        <p:blipFill>
          <a:blip r:embed="rId7"/>
          <a:stretch>
            <a:fillRect/>
          </a:stretch>
        </p:blipFill>
        <p:spPr>
          <a:xfrm>
            <a:off x="684213" y="2659063"/>
            <a:ext cx="2592387" cy="1393825"/>
          </a:xfrm>
          <a:prstGeom prst="rect">
            <a:avLst/>
          </a:prstGeom>
          <a:noFill/>
          <a:ln w="9525">
            <a:noFill/>
          </a:ln>
        </p:spPr>
      </p:pic>
      <p:pic>
        <p:nvPicPr>
          <p:cNvPr id="36877" name="Picture 41" descr="05"/>
          <p:cNvPicPr>
            <a:picLocks noChangeAspect="1"/>
          </p:cNvPicPr>
          <p:nvPr/>
        </p:nvPicPr>
        <p:blipFill>
          <a:blip r:embed="rId3"/>
          <a:stretch>
            <a:fillRect/>
          </a:stretch>
        </p:blipFill>
        <p:spPr>
          <a:xfrm>
            <a:off x="5651500" y="5805488"/>
            <a:ext cx="3492500" cy="652462"/>
          </a:xfrm>
          <a:prstGeom prst="rect">
            <a:avLst/>
          </a:prstGeom>
          <a:noFill/>
          <a:ln w="9525">
            <a:noFill/>
          </a:ln>
        </p:spPr>
      </p:pic>
      <p:pic>
        <p:nvPicPr>
          <p:cNvPr id="36878" name="Picture 42" descr="012"/>
          <p:cNvPicPr>
            <a:picLocks noChangeAspect="1"/>
          </p:cNvPicPr>
          <p:nvPr/>
        </p:nvPicPr>
        <p:blipFill>
          <a:blip r:embed="rId8"/>
          <a:stretch>
            <a:fillRect/>
          </a:stretch>
        </p:blipFill>
        <p:spPr>
          <a:xfrm>
            <a:off x="7337425" y="4724400"/>
            <a:ext cx="906463" cy="1149350"/>
          </a:xfrm>
          <a:prstGeom prst="rect">
            <a:avLst/>
          </a:prstGeom>
          <a:noFill/>
          <a:ln w="9525">
            <a:noFill/>
          </a:ln>
        </p:spPr>
      </p:pic>
      <p:pic>
        <p:nvPicPr>
          <p:cNvPr id="36879" name="Picture 44" descr="011"/>
          <p:cNvPicPr>
            <a:picLocks noChangeAspect="1"/>
          </p:cNvPicPr>
          <p:nvPr/>
        </p:nvPicPr>
        <p:blipFill>
          <a:blip r:embed="rId9"/>
          <a:stretch>
            <a:fillRect/>
          </a:stretch>
        </p:blipFill>
        <p:spPr>
          <a:xfrm>
            <a:off x="5795963" y="3284538"/>
            <a:ext cx="2124075" cy="1247775"/>
          </a:xfrm>
          <a:prstGeom prst="rect">
            <a:avLst/>
          </a:prstGeom>
          <a:noFill/>
          <a:ln w="9525">
            <a:noFill/>
          </a:ln>
        </p:spPr>
      </p:pic>
      <p:pic>
        <p:nvPicPr>
          <p:cNvPr id="36880" name="Picture 52" descr="mui ten"/>
          <p:cNvPicPr>
            <a:picLocks noChangeAspect="1"/>
          </p:cNvPicPr>
          <p:nvPr/>
        </p:nvPicPr>
        <p:blipFill>
          <a:blip r:embed="rId5"/>
          <a:stretch>
            <a:fillRect/>
          </a:stretch>
        </p:blipFill>
        <p:spPr>
          <a:xfrm rot="-264313" flipV="1">
            <a:off x="1835150" y="1628775"/>
            <a:ext cx="731838" cy="792163"/>
          </a:xfrm>
          <a:prstGeom prst="rect">
            <a:avLst/>
          </a:prstGeom>
          <a:noFill/>
          <a:ln w="9525">
            <a:noFill/>
          </a:ln>
        </p:spPr>
      </p:pic>
      <p:pic>
        <p:nvPicPr>
          <p:cNvPr id="36881" name="Picture 53" descr="mui ten"/>
          <p:cNvPicPr>
            <a:picLocks noChangeAspect="1"/>
          </p:cNvPicPr>
          <p:nvPr/>
        </p:nvPicPr>
        <p:blipFill>
          <a:blip r:embed="rId5"/>
          <a:stretch>
            <a:fillRect/>
          </a:stretch>
        </p:blipFill>
        <p:spPr>
          <a:xfrm rot="2692500" flipV="1">
            <a:off x="3962400" y="1123950"/>
            <a:ext cx="731838" cy="792163"/>
          </a:xfrm>
          <a:prstGeom prst="rect">
            <a:avLst/>
          </a:prstGeom>
          <a:noFill/>
          <a:ln w="9525">
            <a:noFill/>
          </a:ln>
        </p:spPr>
      </p:pic>
      <p:pic>
        <p:nvPicPr>
          <p:cNvPr id="36882" name="Picture 54" descr="mui ten"/>
          <p:cNvPicPr>
            <a:picLocks noChangeAspect="1"/>
          </p:cNvPicPr>
          <p:nvPr/>
        </p:nvPicPr>
        <p:blipFill>
          <a:blip r:embed="rId5"/>
          <a:stretch>
            <a:fillRect/>
          </a:stretch>
        </p:blipFill>
        <p:spPr>
          <a:xfrm rot="6867927" flipV="1">
            <a:off x="6443663" y="2276475"/>
            <a:ext cx="731837" cy="792163"/>
          </a:xfrm>
          <a:prstGeom prst="rect">
            <a:avLst/>
          </a:prstGeom>
          <a:noFill/>
          <a:ln w="9525">
            <a:noFill/>
          </a:ln>
        </p:spPr>
      </p:pic>
      <p:pic>
        <p:nvPicPr>
          <p:cNvPr id="36883" name="Picture 55" descr="mui ten"/>
          <p:cNvPicPr>
            <a:picLocks noChangeAspect="1"/>
          </p:cNvPicPr>
          <p:nvPr/>
        </p:nvPicPr>
        <p:blipFill>
          <a:blip r:embed="rId5"/>
          <a:stretch>
            <a:fillRect/>
          </a:stretch>
        </p:blipFill>
        <p:spPr>
          <a:xfrm rot="-8541039" flipV="1">
            <a:off x="4500563" y="5661025"/>
            <a:ext cx="731837" cy="792163"/>
          </a:xfrm>
          <a:prstGeom prst="rect">
            <a:avLst/>
          </a:prstGeom>
          <a:noFill/>
          <a:ln w="9525">
            <a:noFill/>
          </a:ln>
        </p:spPr>
      </p:pic>
      <p:sp>
        <p:nvSpPr>
          <p:cNvPr id="70712" name="Oval 56"/>
          <p:cNvSpPr>
            <a:spLocks noChangeArrowheads="1"/>
          </p:cNvSpPr>
          <p:nvPr/>
        </p:nvSpPr>
        <p:spPr bwMode="auto">
          <a:xfrm>
            <a:off x="7208838" y="3476625"/>
            <a:ext cx="1655763" cy="863600"/>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000" b="1" i="0" u="none" strike="noStrike" kern="1200" cap="none" spc="0" normalizeH="0" baseline="0" noProof="0">
                <a:ln>
                  <a:noFill/>
                </a:ln>
                <a:solidFill>
                  <a:srgbClr val="9900CC"/>
                </a:solidFill>
                <a:effectLst>
                  <a:outerShdw blurRad="38100" dist="38100" dir="2700000" algn="tl">
                    <a:srgbClr val="000000">
                      <a:alpha val="43137"/>
                    </a:srgbClr>
                  </a:outerShdw>
                </a:effectLst>
                <a:uLnTx/>
                <a:uFillTx/>
                <a:latin typeface="Times New Roman" pitchFamily="18" charset="0"/>
                <a:ea typeface="Tahoma" panose="020B0604030504040204" pitchFamily="34" charset="0"/>
                <a:cs typeface="Times New Roman" pitchFamily="18" charset="0"/>
              </a:rPr>
              <a:t>  </a:t>
            </a:r>
            <a:r>
              <a:rPr kumimoji="0" lang="en-US" altLang="en-US" sz="2000" b="1" i="0" u="none" strike="noStrike" kern="1200" cap="none" spc="0" normalizeH="0" baseline="0" noProof="0">
                <a:ln>
                  <a:noFill/>
                </a:ln>
                <a:solidFill>
                  <a:srgbClr val="FF0066"/>
                </a:solidFill>
                <a:effectLst>
                  <a:outerShdw blurRad="38100" dist="38100" dir="2700000" algn="tl">
                    <a:srgbClr val="000000">
                      <a:alpha val="43137"/>
                    </a:srgbClr>
                  </a:outerShdw>
                </a:effectLst>
                <a:uLnTx/>
                <a:uFillTx/>
                <a:latin typeface="Times New Roman" pitchFamily="18" charset="0"/>
                <a:ea typeface="Tahoma" panose="020B0604030504040204" pitchFamily="34" charset="0"/>
                <a:cs typeface="Times New Roman" pitchFamily="18" charset="0"/>
              </a:rPr>
              <a:t>Mưa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0680"/>
                                        </p:tgtEl>
                                        <p:attrNameLst>
                                          <p:attrName>style.visibility</p:attrName>
                                        </p:attrNameLst>
                                      </p:cBhvr>
                                      <p:to>
                                        <p:strVal val="visible"/>
                                      </p:to>
                                    </p:set>
                                    <p:animEffect transition="in" filter="diamond(in)">
                                      <p:cBhvr>
                                        <p:cTn id="7" dur="2000"/>
                                        <p:tgtEl>
                                          <p:spTgt spid="706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0681"/>
                                        </p:tgtEl>
                                        <p:attrNameLst>
                                          <p:attrName>style.visibility</p:attrName>
                                        </p:attrNameLst>
                                      </p:cBhvr>
                                      <p:to>
                                        <p:strVal val="visible"/>
                                      </p:to>
                                    </p:set>
                                    <p:animEffect transition="in" filter="box(in)">
                                      <p:cBhvr>
                                        <p:cTn id="12" dur="500"/>
                                        <p:tgtEl>
                                          <p:spTgt spid="7068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0682"/>
                                        </p:tgtEl>
                                        <p:attrNameLst>
                                          <p:attrName>style.visibility</p:attrName>
                                        </p:attrNameLst>
                                      </p:cBhvr>
                                      <p:to>
                                        <p:strVal val="visible"/>
                                      </p:to>
                                    </p:set>
                                    <p:animEffect transition="in" filter="box(in)">
                                      <p:cBhvr>
                                        <p:cTn id="17" dur="500"/>
                                        <p:tgtEl>
                                          <p:spTgt spid="7068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0683"/>
                                        </p:tgtEl>
                                        <p:attrNameLst>
                                          <p:attrName>style.visibility</p:attrName>
                                        </p:attrNameLst>
                                      </p:cBhvr>
                                      <p:to>
                                        <p:strVal val="visible"/>
                                      </p:to>
                                    </p:set>
                                    <p:animEffect transition="in" filter="box(in)">
                                      <p:cBhvr>
                                        <p:cTn id="22" dur="500"/>
                                        <p:tgtEl>
                                          <p:spTgt spid="7068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0712"/>
                                        </p:tgtEl>
                                        <p:attrNameLst>
                                          <p:attrName>style.visibility</p:attrName>
                                        </p:attrNameLst>
                                      </p:cBhvr>
                                      <p:to>
                                        <p:strVal val="visible"/>
                                      </p:to>
                                    </p:set>
                                    <p:animEffect transition="in" filter="diamond(in)">
                                      <p:cBhvr>
                                        <p:cTn id="27" dur="2000"/>
                                        <p:tgtEl>
                                          <p:spTgt spid="7071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0685"/>
                                        </p:tgtEl>
                                        <p:attrNameLst>
                                          <p:attrName>style.visibility</p:attrName>
                                        </p:attrNameLst>
                                      </p:cBhvr>
                                      <p:to>
                                        <p:strVal val="visible"/>
                                      </p:to>
                                    </p:set>
                                    <p:animEffect transition="in" filter="diamond(in)">
                                      <p:cBhvr>
                                        <p:cTn id="32" dur="2000"/>
                                        <p:tgtEl>
                                          <p:spTgt spid="70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2" grpId="0" animBg="1"/>
      <p:bldP spid="70683" grpId="0" animBg="1"/>
      <p:bldP spid="70685" grpId="0" animBg="1"/>
      <p:bldP spid="70681" grpId="0" animBg="1"/>
      <p:bldP spid="70680" grpId="0" animBg="1"/>
      <p:bldP spid="707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WordArt 29"/>
          <p:cNvSpPr>
            <a:spLocks noChangeArrowheads="1" noChangeShapeType="1" noTextEdit="1"/>
          </p:cNvSpPr>
          <p:nvPr/>
        </p:nvSpPr>
        <p:spPr bwMode="auto">
          <a:xfrm>
            <a:off x="365522" y="1143000"/>
            <a:ext cx="8397478" cy="1447800"/>
          </a:xfrm>
          <a:prstGeom prst="rect">
            <a:avLst/>
          </a:prstGeom>
        </p:spPr>
        <p:txBody>
          <a:bodyPr wrap="none" numCol="1"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600" b="1" u="none" strike="noStrike" kern="10" cap="none" spc="0" normalizeH="0" baseline="0" noProof="0" dirty="0" err="1">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Hoạt</a:t>
            </a:r>
            <a:r>
              <a:rPr kumimoji="0" lang="en-US" sz="3600" b="1" u="none" strike="noStrike" kern="10" cap="none" spc="0" normalizeH="0" baseline="0" noProof="0" dirty="0">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 </a:t>
            </a:r>
            <a:r>
              <a:rPr kumimoji="0" lang="en-US" sz="3600" b="1" u="none" strike="noStrike" kern="10" cap="none" spc="0" normalizeH="0" baseline="0" noProof="0" dirty="0" err="1">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động</a:t>
            </a:r>
            <a:r>
              <a:rPr kumimoji="0" lang="en-US" sz="3600" b="1" u="none" strike="noStrike" kern="10" cap="none" spc="0" normalizeH="0" baseline="0" noProof="0" dirty="0">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 3: VÒNG TUẦN HOÀN CỦA NƯỚC TRONG TỰ NHIÊN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4" descr="troi mua b"/>
          <p:cNvPicPr>
            <a:picLocks noChangeAspect="1"/>
          </p:cNvPicPr>
          <p:nvPr/>
        </p:nvPicPr>
        <p:blipFill>
          <a:blip r:embed="rId2"/>
          <a:stretch>
            <a:fillRect/>
          </a:stretch>
        </p:blipFill>
        <p:spPr>
          <a:xfrm>
            <a:off x="15875" y="23813"/>
            <a:ext cx="9144000" cy="5181600"/>
          </a:xfrm>
          <a:prstGeom prst="rect">
            <a:avLst/>
          </a:prstGeom>
          <a:noFill/>
          <a:ln w="9525">
            <a:noFill/>
          </a:ln>
        </p:spPr>
      </p:pic>
      <p:sp>
        <p:nvSpPr>
          <p:cNvPr id="15370" name="Text Box 10"/>
          <p:cNvSpPr txBox="1">
            <a:spLocks noChangeArrowheads="1"/>
          </p:cNvSpPr>
          <p:nvPr/>
        </p:nvSpPr>
        <p:spPr bwMode="auto">
          <a:xfrm>
            <a:off x="117475" y="5181600"/>
            <a:ext cx="8991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sz="2800" b="1" dirty="0">
                <a:solidFill>
                  <a:srgbClr val="CC0000"/>
                </a:solidFill>
                <a:effectLst>
                  <a:outerShdw blurRad="38100" dist="38100" dir="2700000">
                    <a:srgbClr val="C0C0C0"/>
                  </a:outerShdw>
                </a:effectLst>
                <a:latin typeface="Times New Roman" pitchFamily="18" charset="0"/>
                <a:cs typeface="Times New Roman" pitchFamily="18" charset="0"/>
              </a:rPr>
              <a:t>   Hiện tượng nước bay hơi thành hơi nước, rồi từ hơi nước ngưng tụ thành nước xảy ra lặp đi lặp lại, tạo thành </a:t>
            </a:r>
            <a:r>
              <a:rPr sz="2800" b="1" dirty="0">
                <a:solidFill>
                  <a:srgbClr val="009900"/>
                </a:solidFill>
                <a:effectLst>
                  <a:outerShdw blurRad="38100" dist="38100" dir="2700000">
                    <a:srgbClr val="C0C0C0"/>
                  </a:outerShdw>
                </a:effectLst>
                <a:latin typeface="Times New Roman" panose="02020603050405020304" pitchFamily="18" charset="0"/>
                <a:cs typeface="Times New Roman" pitchFamily="18" charset="0"/>
              </a:rPr>
              <a:t>vòng tuần hoàn</a:t>
            </a:r>
            <a:r>
              <a:rPr sz="28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rPr>
              <a:t> của nước trong tự nhiên.</a:t>
            </a:r>
          </a:p>
        </p:txBody>
      </p:sp>
      <p:pic>
        <p:nvPicPr>
          <p:cNvPr id="14359" name="Picture 23" descr="giot nuoc a"/>
          <p:cNvPicPr>
            <a:picLocks noChangeAspect="1"/>
          </p:cNvPicPr>
          <p:nvPr/>
        </p:nvPicPr>
        <p:blipFill>
          <a:blip r:embed="rId3"/>
          <a:stretch>
            <a:fillRect/>
          </a:stretch>
        </p:blipFill>
        <p:spPr>
          <a:xfrm>
            <a:off x="971550" y="3644900"/>
            <a:ext cx="504825" cy="763588"/>
          </a:xfrm>
          <a:prstGeom prst="rect">
            <a:avLst/>
          </a:prstGeom>
          <a:noFill/>
          <a:ln w="9525">
            <a:noFill/>
          </a:ln>
        </p:spPr>
      </p:pic>
      <p:pic>
        <p:nvPicPr>
          <p:cNvPr id="14360" name="Picture 24" descr="hoi nuoc b"/>
          <p:cNvPicPr>
            <a:picLocks noChangeAspect="1"/>
          </p:cNvPicPr>
          <p:nvPr/>
        </p:nvPicPr>
        <p:blipFill>
          <a:blip r:embed="rId4"/>
          <a:stretch>
            <a:fillRect/>
          </a:stretch>
        </p:blipFill>
        <p:spPr>
          <a:xfrm>
            <a:off x="609600" y="1676400"/>
            <a:ext cx="1008063" cy="1008063"/>
          </a:xfrm>
          <a:prstGeom prst="rect">
            <a:avLst/>
          </a:prstGeom>
          <a:noFill/>
          <a:ln w="9525">
            <a:noFill/>
          </a:ln>
        </p:spPr>
      </p:pic>
      <p:grpSp>
        <p:nvGrpSpPr>
          <p:cNvPr id="14398" name="Group 62"/>
          <p:cNvGrpSpPr/>
          <p:nvPr/>
        </p:nvGrpSpPr>
        <p:grpSpPr>
          <a:xfrm>
            <a:off x="952500" y="-84137"/>
            <a:ext cx="5275263" cy="2060575"/>
            <a:chOff x="2200" y="0"/>
            <a:chExt cx="3323" cy="1479"/>
          </a:xfrm>
        </p:grpSpPr>
        <p:pic>
          <p:nvPicPr>
            <p:cNvPr id="38928" name="Picture 58" descr="Untitled-1 copy"/>
            <p:cNvPicPr>
              <a:picLocks noChangeAspect="1"/>
            </p:cNvPicPr>
            <p:nvPr/>
          </p:nvPicPr>
          <p:blipFill>
            <a:blip r:embed="rId5"/>
            <a:stretch>
              <a:fillRect/>
            </a:stretch>
          </p:blipFill>
          <p:spPr>
            <a:xfrm>
              <a:off x="3742" y="0"/>
              <a:ext cx="1781" cy="771"/>
            </a:xfrm>
            <a:prstGeom prst="rect">
              <a:avLst/>
            </a:prstGeom>
            <a:noFill/>
            <a:ln w="9525">
              <a:noFill/>
            </a:ln>
          </p:spPr>
        </p:pic>
        <p:pic>
          <p:nvPicPr>
            <p:cNvPr id="38929" name="Picture 59" descr="Untitled-1 copy"/>
            <p:cNvPicPr>
              <a:picLocks noChangeAspect="1"/>
            </p:cNvPicPr>
            <p:nvPr/>
          </p:nvPicPr>
          <p:blipFill>
            <a:blip r:embed="rId5"/>
            <a:stretch>
              <a:fillRect/>
            </a:stretch>
          </p:blipFill>
          <p:spPr>
            <a:xfrm>
              <a:off x="2200" y="0"/>
              <a:ext cx="1781" cy="981"/>
            </a:xfrm>
            <a:prstGeom prst="rect">
              <a:avLst/>
            </a:prstGeom>
            <a:noFill/>
            <a:ln w="9525">
              <a:noFill/>
            </a:ln>
          </p:spPr>
        </p:pic>
        <p:pic>
          <p:nvPicPr>
            <p:cNvPr id="38930" name="Picture 60" descr="Untitled-1 copy"/>
            <p:cNvPicPr>
              <a:picLocks noChangeAspect="1"/>
            </p:cNvPicPr>
            <p:nvPr/>
          </p:nvPicPr>
          <p:blipFill>
            <a:blip r:embed="rId5"/>
            <a:stretch>
              <a:fillRect/>
            </a:stretch>
          </p:blipFill>
          <p:spPr>
            <a:xfrm>
              <a:off x="3379" y="300"/>
              <a:ext cx="1781" cy="1179"/>
            </a:xfrm>
            <a:prstGeom prst="rect">
              <a:avLst/>
            </a:prstGeom>
            <a:noFill/>
            <a:ln w="9525">
              <a:noFill/>
            </a:ln>
          </p:spPr>
        </p:pic>
        <p:pic>
          <p:nvPicPr>
            <p:cNvPr id="38931" name="Picture 61" descr="Untitled-2 copy"/>
            <p:cNvPicPr>
              <a:picLocks noChangeAspect="1"/>
            </p:cNvPicPr>
            <p:nvPr/>
          </p:nvPicPr>
          <p:blipFill>
            <a:blip r:embed="rId6"/>
            <a:stretch>
              <a:fillRect/>
            </a:stretch>
          </p:blipFill>
          <p:spPr>
            <a:xfrm>
              <a:off x="2290" y="391"/>
              <a:ext cx="1781" cy="907"/>
            </a:xfrm>
            <a:prstGeom prst="rect">
              <a:avLst/>
            </a:prstGeom>
            <a:noFill/>
            <a:ln w="9525">
              <a:noFill/>
            </a:ln>
          </p:spPr>
        </p:pic>
      </p:grpSp>
      <p:grpSp>
        <p:nvGrpSpPr>
          <p:cNvPr id="19" name="Group 14"/>
          <p:cNvGrpSpPr/>
          <p:nvPr/>
        </p:nvGrpSpPr>
        <p:grpSpPr>
          <a:xfrm>
            <a:off x="6940550" y="1314450"/>
            <a:ext cx="1316038" cy="649288"/>
            <a:chOff x="4718" y="1207"/>
            <a:chExt cx="829" cy="409"/>
          </a:xfrm>
        </p:grpSpPr>
        <p:pic>
          <p:nvPicPr>
            <p:cNvPr id="38924" name="Picture 15" descr="giot nuoc a"/>
            <p:cNvPicPr>
              <a:picLocks noChangeAspect="1"/>
            </p:cNvPicPr>
            <p:nvPr/>
          </p:nvPicPr>
          <p:blipFill>
            <a:blip r:embed="rId3"/>
            <a:stretch>
              <a:fillRect/>
            </a:stretch>
          </p:blipFill>
          <p:spPr>
            <a:xfrm>
              <a:off x="4718" y="1207"/>
              <a:ext cx="172" cy="318"/>
            </a:xfrm>
            <a:prstGeom prst="rect">
              <a:avLst/>
            </a:prstGeom>
            <a:noFill/>
            <a:ln w="9525">
              <a:noFill/>
            </a:ln>
          </p:spPr>
        </p:pic>
        <p:pic>
          <p:nvPicPr>
            <p:cNvPr id="38925" name="Picture 16" descr="giot nuoc a"/>
            <p:cNvPicPr>
              <a:picLocks noChangeAspect="1"/>
            </p:cNvPicPr>
            <p:nvPr/>
          </p:nvPicPr>
          <p:blipFill>
            <a:blip r:embed="rId3"/>
            <a:stretch>
              <a:fillRect/>
            </a:stretch>
          </p:blipFill>
          <p:spPr>
            <a:xfrm>
              <a:off x="4921" y="1253"/>
              <a:ext cx="172" cy="318"/>
            </a:xfrm>
            <a:prstGeom prst="rect">
              <a:avLst/>
            </a:prstGeom>
            <a:noFill/>
            <a:ln w="9525">
              <a:noFill/>
            </a:ln>
          </p:spPr>
        </p:pic>
        <p:pic>
          <p:nvPicPr>
            <p:cNvPr id="38926" name="Picture 17" descr="giot nuoc a"/>
            <p:cNvPicPr>
              <a:picLocks noChangeAspect="1"/>
            </p:cNvPicPr>
            <p:nvPr/>
          </p:nvPicPr>
          <p:blipFill>
            <a:blip r:embed="rId3"/>
            <a:stretch>
              <a:fillRect/>
            </a:stretch>
          </p:blipFill>
          <p:spPr>
            <a:xfrm>
              <a:off x="5148" y="1253"/>
              <a:ext cx="172" cy="318"/>
            </a:xfrm>
            <a:prstGeom prst="rect">
              <a:avLst/>
            </a:prstGeom>
            <a:noFill/>
            <a:ln w="9525">
              <a:noFill/>
            </a:ln>
          </p:spPr>
        </p:pic>
        <p:pic>
          <p:nvPicPr>
            <p:cNvPr id="38927" name="Picture 18" descr="giot nuoc a"/>
            <p:cNvPicPr>
              <a:picLocks noChangeAspect="1"/>
            </p:cNvPicPr>
            <p:nvPr/>
          </p:nvPicPr>
          <p:blipFill>
            <a:blip r:embed="rId3"/>
            <a:stretch>
              <a:fillRect/>
            </a:stretch>
          </p:blipFill>
          <p:spPr>
            <a:xfrm>
              <a:off x="5375" y="1298"/>
              <a:ext cx="172" cy="318"/>
            </a:xfrm>
            <a:prstGeom prst="rect">
              <a:avLst/>
            </a:prstGeom>
            <a:noFill/>
            <a:ln w="9525">
              <a:noFill/>
            </a:ln>
          </p:spPr>
        </p:pic>
      </p:grpSp>
      <p:pic>
        <p:nvPicPr>
          <p:cNvPr id="25" name="Picture 11" descr="may den aaa"/>
          <p:cNvPicPr>
            <a:picLocks noChangeAspect="1"/>
          </p:cNvPicPr>
          <p:nvPr/>
        </p:nvPicPr>
        <p:blipFill>
          <a:blip r:embed="rId7"/>
          <a:stretch>
            <a:fillRect/>
          </a:stretch>
        </p:blipFill>
        <p:spPr>
          <a:xfrm>
            <a:off x="5459413" y="23813"/>
            <a:ext cx="3606800" cy="1543050"/>
          </a:xfrm>
          <a:prstGeom prst="rect">
            <a:avLst/>
          </a:prstGeom>
          <a:noFill/>
          <a:ln w="9525">
            <a:noFill/>
          </a:ln>
        </p:spPr>
      </p:pic>
      <p:pic>
        <p:nvPicPr>
          <p:cNvPr id="29" name="Picture 22" descr="giot nuoc a"/>
          <p:cNvPicPr>
            <a:picLocks noChangeAspect="1"/>
          </p:cNvPicPr>
          <p:nvPr/>
        </p:nvPicPr>
        <p:blipFill>
          <a:blip r:embed="rId3"/>
          <a:stretch>
            <a:fillRect/>
          </a:stretch>
        </p:blipFill>
        <p:spPr>
          <a:xfrm>
            <a:off x="7202488" y="3406775"/>
            <a:ext cx="609600" cy="958850"/>
          </a:xfrm>
          <a:prstGeom prst="rect">
            <a:avLst/>
          </a:prstGeom>
          <a:noFill/>
          <a:ln w="9525">
            <a:noFill/>
          </a:ln>
        </p:spPr>
      </p:pic>
      <p:pic>
        <p:nvPicPr>
          <p:cNvPr id="30" name="Picture 22" descr="giot nuoc a"/>
          <p:cNvPicPr>
            <a:picLocks noChangeAspect="1"/>
          </p:cNvPicPr>
          <p:nvPr/>
        </p:nvPicPr>
        <p:blipFill>
          <a:blip r:embed="rId3"/>
          <a:stretch>
            <a:fillRect/>
          </a:stretch>
        </p:blipFill>
        <p:spPr>
          <a:xfrm>
            <a:off x="7354888" y="3559175"/>
            <a:ext cx="609600" cy="958850"/>
          </a:xfrm>
          <a:prstGeom prst="rect">
            <a:avLst/>
          </a:prstGeom>
          <a:noFill/>
          <a:ln w="9525">
            <a:noFill/>
          </a:ln>
        </p:spPr>
      </p:pic>
      <p:pic>
        <p:nvPicPr>
          <p:cNvPr id="31" name="Picture 22" descr="giot nuoc a"/>
          <p:cNvPicPr>
            <a:picLocks noChangeAspect="1"/>
          </p:cNvPicPr>
          <p:nvPr/>
        </p:nvPicPr>
        <p:blipFill>
          <a:blip r:embed="rId3"/>
          <a:stretch>
            <a:fillRect/>
          </a:stretch>
        </p:blipFill>
        <p:spPr>
          <a:xfrm>
            <a:off x="7507288" y="3711575"/>
            <a:ext cx="609600" cy="9588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repeatCount="indefinite" accel="50000" decel="50000" fill="hold" nodeType="clickEffect">
                                  <p:stCondLst>
                                    <p:cond delay="0"/>
                                  </p:stCondLst>
                                  <p:childTnLst>
                                    <p:animMotion origin="layout" path="M -0.01059 0.00556 L -0.02777 -0.23704 " pathEditMode="relative" rAng="0" ptsTypes="AA">
                                      <p:cBhvr>
                                        <p:cTn id="6" dur="2000" fill="hold"/>
                                        <p:tgtEl>
                                          <p:spTgt spid="14359"/>
                                        </p:tgtEl>
                                        <p:attrNameLst>
                                          <p:attrName>ppt_x</p:attrName>
                                          <p:attrName>ppt_y</p:attrName>
                                        </p:attrNameLst>
                                      </p:cBhvr>
                                      <p:rCtr x="-900" y="-12100"/>
                                    </p:animMotion>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14360"/>
                                        </p:tgtEl>
                                        <p:attrNameLst>
                                          <p:attrName>style.visibility</p:attrName>
                                        </p:attrNameLst>
                                      </p:cBhvr>
                                      <p:to>
                                        <p:strVal val="visible"/>
                                      </p:to>
                                    </p:set>
                                    <p:animEffect transition="in" filter="wipe(down)">
                                      <p:cBhvr>
                                        <p:cTn id="10" dur="500"/>
                                        <p:tgtEl>
                                          <p:spTgt spid="14360"/>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61111E-6 0 L 0.08559 -0.12778 " pathEditMode="relative" rAng="0" ptsTypes="AA">
                                      <p:cBhvr>
                                        <p:cTn id="14" dur="2000" fill="hold"/>
                                        <p:tgtEl>
                                          <p:spTgt spid="14360"/>
                                        </p:tgtEl>
                                        <p:attrNameLst>
                                          <p:attrName>ppt_x</p:attrName>
                                          <p:attrName>ppt_y</p:attrName>
                                        </p:attrNameLst>
                                      </p:cBhvr>
                                      <p:rCtr x="4300" y="-6400"/>
                                    </p:animMotion>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4398"/>
                                        </p:tgtEl>
                                        <p:attrNameLst>
                                          <p:attrName>style.visibility</p:attrName>
                                        </p:attrNameLst>
                                      </p:cBhvr>
                                      <p:to>
                                        <p:strVal val="visible"/>
                                      </p:to>
                                    </p:set>
                                    <p:animEffect transition="in" filter="box(in)">
                                      <p:cBhvr>
                                        <p:cTn id="19" dur="500"/>
                                        <p:tgtEl>
                                          <p:spTgt spid="14398"/>
                                        </p:tgtEl>
                                      </p:cBhvr>
                                    </p:animEffect>
                                  </p:childTnLst>
                                </p:cTn>
                              </p:par>
                            </p:childTnLst>
                          </p:cTn>
                        </p:par>
                        <p:par>
                          <p:cTn id="20" fill="hold">
                            <p:stCondLst>
                              <p:cond delay="500"/>
                            </p:stCondLst>
                            <p:childTnLst>
                              <p:par>
                                <p:cTn id="21" presetID="63" presetClass="path" presetSubtype="0" repeatCount="indefinite" accel="50000" decel="50000" fill="hold" nodeType="afterEffect">
                                  <p:stCondLst>
                                    <p:cond delay="0"/>
                                  </p:stCondLst>
                                  <p:childTnLst>
                                    <p:animMotion origin="layout" path="M 1.38889E-6 -1.48148E-6 L 0.08628 -0.00579 " pathEditMode="relative" rAng="0" ptsTypes="AA">
                                      <p:cBhvr>
                                        <p:cTn id="22" dur="5000" fill="hold"/>
                                        <p:tgtEl>
                                          <p:spTgt spid="14398"/>
                                        </p:tgtEl>
                                        <p:attrNameLst>
                                          <p:attrName>ppt_x</p:attrName>
                                          <p:attrName>ppt_y</p:attrName>
                                        </p:attrNameLst>
                                      </p:cBhvr>
                                      <p:rCtr x="4300" y="-300"/>
                                    </p:animMotion>
                                  </p:childTnLst>
                                </p:cTn>
                              </p:par>
                            </p:childTnLst>
                          </p:cTn>
                        </p:par>
                        <p:par>
                          <p:cTn id="23" fill="hold">
                            <p:stCondLst>
                              <p:cond delay="5500"/>
                            </p:stCondLst>
                            <p:childTnLst>
                              <p:par>
                                <p:cTn id="24" presetID="4" presetClass="entr" presetSubtype="1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par>
                          <p:cTn id="27" fill="hold">
                            <p:stCondLst>
                              <p:cond delay="6000"/>
                            </p:stCondLst>
                            <p:childTnLst>
                              <p:par>
                                <p:cTn id="28" presetID="0" presetClass="path" presetSubtype="0" repeatCount="indefinite" accel="50000" decel="50000" fill="hold" nodeType="afterEffect">
                                  <p:stCondLst>
                                    <p:cond delay="0"/>
                                  </p:stCondLst>
                                  <p:childTnLst>
                                    <p:animMotion origin="layout" path="M -0.04757 0.03885 L -0.02465 0.43386 " pathEditMode="relative" rAng="0" ptsTypes="AA">
                                      <p:cBhvr>
                                        <p:cTn id="29" dur="5000" fill="hold"/>
                                        <p:tgtEl>
                                          <p:spTgt spid="19"/>
                                        </p:tgtEl>
                                        <p:attrNameLst>
                                          <p:attrName>ppt_x</p:attrName>
                                          <p:attrName>ppt_y</p:attrName>
                                        </p:attrNameLst>
                                      </p:cBhvr>
                                      <p:rCtr x="1100" y="19800"/>
                                    </p:animMotion>
                                  </p:childTnLst>
                                </p:cTn>
                              </p:par>
                              <p:par>
                                <p:cTn id="30" presetID="1"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par>
                          <p:cTn id="32" fill="hold">
                            <p:stCondLst>
                              <p:cond delay="11000"/>
                            </p:stCondLst>
                            <p:childTnLst>
                              <p:par>
                                <p:cTn id="33" presetID="22" presetClass="entr" presetSubtype="1"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11500"/>
                            </p:stCondLst>
                            <p:childTnLst>
                              <p:par>
                                <p:cTn id="37" presetID="35" presetClass="path" presetSubtype="0" repeatCount="indefinite" accel="50000" decel="50000" fill="hold" nodeType="afterEffect">
                                  <p:stCondLst>
                                    <p:cond delay="0"/>
                                  </p:stCondLst>
                                  <p:childTnLst>
                                    <p:animMotion origin="layout" path="M -0.01476 0.10638 L -0.63507 0.11008 " pathEditMode="relative" rAng="0" ptsTypes="AA">
                                      <p:cBhvr>
                                        <p:cTn id="38" dur="2000" fill="hold"/>
                                        <p:tgtEl>
                                          <p:spTgt spid="29"/>
                                        </p:tgtEl>
                                        <p:attrNameLst>
                                          <p:attrName>ppt_x</p:attrName>
                                          <p:attrName>ppt_y</p:attrName>
                                        </p:attrNameLst>
                                      </p:cBhvr>
                                      <p:rCtr x="-31000" y="200"/>
                                    </p:animMotion>
                                  </p:childTnLst>
                                </p:cTn>
                              </p:par>
                            </p:childTnLst>
                          </p:cTn>
                        </p:par>
                        <p:par>
                          <p:cTn id="39" fill="hold">
                            <p:stCondLst>
                              <p:cond delay="13500"/>
                            </p:stCondLst>
                            <p:childTnLst>
                              <p:par>
                                <p:cTn id="40" presetID="22" presetClass="entr" presetSubtype="1"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up)">
                                      <p:cBhvr>
                                        <p:cTn id="42" dur="500"/>
                                        <p:tgtEl>
                                          <p:spTgt spid="30"/>
                                        </p:tgtEl>
                                      </p:cBhvr>
                                    </p:animEffect>
                                  </p:childTnLst>
                                </p:cTn>
                              </p:par>
                            </p:childTnLst>
                          </p:cTn>
                        </p:par>
                        <p:par>
                          <p:cTn id="43" fill="hold">
                            <p:stCondLst>
                              <p:cond delay="14000"/>
                            </p:stCondLst>
                            <p:childTnLst>
                              <p:par>
                                <p:cTn id="44" presetID="35" presetClass="path" presetSubtype="0" repeatCount="indefinite" accel="50000" decel="50000" fill="hold" nodeType="afterEffect">
                                  <p:stCondLst>
                                    <p:cond delay="0"/>
                                  </p:stCondLst>
                                  <p:childTnLst>
                                    <p:animMotion origin="layout" path="M -0.02968 0.0245 L -0.65 0.0282 " pathEditMode="relative" rAng="0" ptsTypes="AA">
                                      <p:cBhvr>
                                        <p:cTn id="45" dur="2000" fill="hold"/>
                                        <p:tgtEl>
                                          <p:spTgt spid="30"/>
                                        </p:tgtEl>
                                        <p:attrNameLst>
                                          <p:attrName>ppt_x</p:attrName>
                                          <p:attrName>ppt_y</p:attrName>
                                        </p:attrNameLst>
                                      </p:cBhvr>
                                      <p:rCtr x="-31000" y="200"/>
                                    </p:animMotion>
                                  </p:childTnLst>
                                </p:cTn>
                              </p:par>
                            </p:childTnLst>
                          </p:cTn>
                        </p:par>
                        <p:par>
                          <p:cTn id="46" fill="hold">
                            <p:stCondLst>
                              <p:cond delay="16000"/>
                            </p:stCondLst>
                            <p:childTnLst>
                              <p:par>
                                <p:cTn id="47" presetID="22" presetClass="entr" presetSubtype="1"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childTnLst>
                          </p:cTn>
                        </p:par>
                        <p:par>
                          <p:cTn id="50" fill="hold">
                            <p:stCondLst>
                              <p:cond delay="16500"/>
                            </p:stCondLst>
                            <p:childTnLst>
                              <p:par>
                                <p:cTn id="51" presetID="35" presetClass="path" presetSubtype="0" repeatCount="indefinite" accel="50000" decel="50000" fill="hold" nodeType="afterEffect">
                                  <p:stCondLst>
                                    <p:cond delay="0"/>
                                  </p:stCondLst>
                                  <p:childTnLst>
                                    <p:animMotion origin="layout" path="M -0.02968 0.0245 L -0.65 0.0282 " pathEditMode="relative" rAng="0" ptsTypes="AA">
                                      <p:cBhvr>
                                        <p:cTn id="52" dur="2000" fill="hold"/>
                                        <p:tgtEl>
                                          <p:spTgt spid="31"/>
                                        </p:tgtEl>
                                        <p:attrNameLst>
                                          <p:attrName>ppt_x</p:attrName>
                                          <p:attrName>ppt_y</p:attrName>
                                        </p:attrNameLst>
                                      </p:cBhvr>
                                      <p:rCtr x="-31000" y="200"/>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370"/>
                                        </p:tgtEl>
                                        <p:attrNameLst>
                                          <p:attrName>style.visibility</p:attrName>
                                        </p:attrNameLst>
                                      </p:cBhvr>
                                      <p:to>
                                        <p:strVal val="visible"/>
                                      </p:to>
                                    </p:set>
                                    <p:animEffect transition="in" filter="fade">
                                      <p:cBhvr>
                                        <p:cTn id="57"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4800" y="609600"/>
            <a:ext cx="8626078" cy="4953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50000"/>
              </a:lnSpc>
              <a:spcBef>
                <a:spcPct val="50000"/>
              </a:spcBef>
              <a:spcAft>
                <a:spcPct val="0"/>
              </a:spcAft>
              <a:buClrTx/>
              <a:buSzTx/>
              <a:buFontTx/>
              <a:buNone/>
              <a:defRPr/>
            </a:pP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Hiện</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tượng</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nước</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bay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hơi</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thành</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hơi</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nước</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rồi</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từ</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hơi</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nước</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ngưng</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tụ</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thành</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nước</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xảy</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ra</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lặp</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đi</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lặp</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lại</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tạo</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thành</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vòng</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tuần</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hoàn</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của</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nước</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trong</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tự</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nhiên</a:t>
            </a:r>
            <a:endPar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8" descr="troi mua111"/>
          <p:cNvPicPr>
            <a:picLocks noChangeAspect="1"/>
          </p:cNvPicPr>
          <p:nvPr/>
        </p:nvPicPr>
        <p:blipFill>
          <a:blip r:embed="rId2"/>
          <a:stretch>
            <a:fillRect/>
          </a:stretch>
        </p:blipFill>
        <p:spPr>
          <a:xfrm>
            <a:off x="22225" y="1117600"/>
            <a:ext cx="4719638" cy="3683000"/>
          </a:xfrm>
          <a:prstGeom prst="rect">
            <a:avLst/>
          </a:prstGeom>
          <a:noFill/>
          <a:ln w="9525">
            <a:noFill/>
          </a:ln>
        </p:spPr>
      </p:pic>
      <p:sp>
        <p:nvSpPr>
          <p:cNvPr id="18441" name="Text Box 9"/>
          <p:cNvSpPr txBox="1">
            <a:spLocks noChangeArrowheads="1"/>
          </p:cNvSpPr>
          <p:nvPr/>
        </p:nvSpPr>
        <p:spPr bwMode="auto">
          <a:xfrm>
            <a:off x="304800" y="5638800"/>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2800" b="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Mưa mang </a:t>
            </a:r>
            <a:r>
              <a:rPr kumimoji="0" lang="en-US" sz="2800" b="1"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lại</a:t>
            </a:r>
            <a:r>
              <a:rPr kumimoji="0" lang="en-US" sz="2800" b="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2800" b="1"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lợi</a:t>
            </a:r>
            <a:r>
              <a:rPr kumimoji="0" lang="en-US" sz="2800" b="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2800" b="1"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ích</a:t>
            </a:r>
            <a:r>
              <a:rPr kumimoji="0" lang="en-US" sz="2800" b="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 gì cho con </a:t>
            </a:r>
            <a:r>
              <a:rPr kumimoji="0" lang="en-US" sz="2800" b="1"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người</a:t>
            </a:r>
            <a:r>
              <a:rPr kumimoji="0" lang="en-US" sz="2800" b="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 sinh </a:t>
            </a:r>
            <a:r>
              <a:rPr kumimoji="0" lang="en-US" sz="2800" b="1"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vật</a:t>
            </a:r>
            <a:r>
              <a:rPr kumimoji="0" lang="en-US" sz="2800" b="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a:t>
            </a:r>
          </a:p>
        </p:txBody>
      </p:sp>
      <p:sp>
        <p:nvSpPr>
          <p:cNvPr id="18442" name="Text Box 10"/>
          <p:cNvSpPr txBox="1">
            <a:spLocks noChangeArrowheads="1"/>
          </p:cNvSpPr>
          <p:nvPr/>
        </p:nvSpPr>
        <p:spPr bwMode="auto">
          <a:xfrm>
            <a:off x="22225" y="4826000"/>
            <a:ext cx="9121775"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sz="2800" b="1" dirty="0">
                <a:solidFill>
                  <a:srgbClr val="0000CC"/>
                </a:solidFill>
                <a:effectLst>
                  <a:outerShdw blurRad="38100" dist="38100" dir="2700000">
                    <a:srgbClr val="C0C0C0"/>
                  </a:outerShdw>
                </a:effectLst>
                <a:latin typeface="Times New Roman" panose="02020603050405020304" pitchFamily="18" charset="0"/>
                <a:cs typeface="Times New Roman" pitchFamily="18" charset="0"/>
              </a:rPr>
              <a:t>- Nhờ có mưa thời tiết mát mẻ, dễ chịu hơn</a:t>
            </a:r>
          </a:p>
          <a:p>
            <a:pPr algn="just">
              <a:spcBef>
                <a:spcPct val="50000"/>
              </a:spcBef>
            </a:pPr>
            <a:r>
              <a:rPr sz="2800" b="1" dirty="0">
                <a:solidFill>
                  <a:srgbClr val="0000CC"/>
                </a:solidFill>
                <a:effectLst>
                  <a:outerShdw blurRad="38100" dist="38100" dir="2700000">
                    <a:srgbClr val="C0C0C0"/>
                  </a:outerShdw>
                </a:effectLst>
                <a:latin typeface="Times New Roman" panose="02020603050405020304" pitchFamily="18" charset="0"/>
                <a:cs typeface="Times New Roman" pitchFamily="18" charset="0"/>
              </a:rPr>
              <a:t>- Mưa cung cấp nước cho sinh hoạt, sản xuất, cho cây trồng, vật nuôi, cung cấp nước cho các nhà máy sản xuất điện,…</a:t>
            </a:r>
          </a:p>
        </p:txBody>
      </p:sp>
      <p:pic>
        <p:nvPicPr>
          <p:cNvPr id="40965" name="Picture 6" descr="http://www.ialyhpc.vn/phpbasic_data/editor/upload_4ab07c190b6bd_123_25_119_109_Ialytomay.jpg"/>
          <p:cNvPicPr>
            <a:picLocks noChangeAspect="1"/>
          </p:cNvPicPr>
          <p:nvPr/>
        </p:nvPicPr>
        <p:blipFill>
          <a:blip r:embed="rId3"/>
          <a:stretch>
            <a:fillRect/>
          </a:stretch>
        </p:blipFill>
        <p:spPr>
          <a:xfrm>
            <a:off x="4903788" y="1117600"/>
            <a:ext cx="4240212" cy="3683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checkerboard(across)">
                                      <p:cBhvr>
                                        <p:cTn id="7" dur="500"/>
                                        <p:tgtEl>
                                          <p:spTgt spid="1844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18441"/>
                                        </p:tgtEl>
                                      </p:cBhvr>
                                    </p:animEffect>
                                    <p:set>
                                      <p:cBhvr>
                                        <p:cTn id="12" dur="1" fill="hold">
                                          <p:stCondLst>
                                            <p:cond delay="1999"/>
                                          </p:stCondLst>
                                        </p:cTn>
                                        <p:tgtEl>
                                          <p:spTgt spid="184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42"/>
                                        </p:tgtEl>
                                        <p:attrNameLst>
                                          <p:attrName>style.visibility</p:attrName>
                                        </p:attrNameLst>
                                      </p:cBhvr>
                                      <p:to>
                                        <p:strVal val="visible"/>
                                      </p:to>
                                    </p:set>
                                    <p:animEffect transition="in" filter="box(in)">
                                      <p:cBhvr>
                                        <p:cTn id="17"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18441" grpId="1"/>
      <p:bldP spid="184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Rectangle 7"/>
          <p:cNvSpPr>
            <a:spLocks noChangeArrowheads="1"/>
          </p:cNvSpPr>
          <p:nvPr/>
        </p:nvSpPr>
        <p:spPr bwMode="auto">
          <a:xfrm>
            <a:off x="304800" y="5748338"/>
            <a:ext cx="8382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3200" b="1" dirty="0">
                <a:solidFill>
                  <a:srgbClr val="0000CC"/>
                </a:solidFill>
                <a:effectLst>
                  <a:outerShdw blurRad="38100" dist="38100" dir="2700000">
                    <a:srgbClr val="C0C0C0"/>
                  </a:outerShdw>
                </a:effectLst>
                <a:latin typeface="Times New Roman" pitchFamily="18" charset="0"/>
                <a:cs typeface="Times New Roman" panose="02020603050405020304" pitchFamily="18" charset="0"/>
              </a:rPr>
              <a:t>Khi hạt nước trĩu nặng rơi xuống gặp nhiệt độ thấp dưới 0</a:t>
            </a:r>
            <a:r>
              <a:rPr lang="en-US" altLang="en-US" sz="3200" b="1" baseline="30000"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0</a:t>
            </a:r>
            <a:r>
              <a:rPr lang="en-US" altLang="en-US" sz="3200" b="1"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c, hạt nước sẽ l</a:t>
            </a:r>
            <a:r>
              <a:rPr lang="en-US" altLang="en-US" sz="3200" b="1" dirty="0">
                <a:solidFill>
                  <a:srgbClr val="0000CC"/>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3200" b="1"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 tuyết.</a:t>
            </a:r>
            <a:endParaRPr lang="en-US" altLang="en-US" sz="3200" b="1" dirty="0">
              <a:solidFill>
                <a:srgbClr val="0000CC"/>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
        <p:nvSpPr>
          <p:cNvPr id="114699" name="Rectangle 11"/>
          <p:cNvSpPr>
            <a:spLocks noChangeArrowheads="1"/>
          </p:cNvSpPr>
          <p:nvPr/>
        </p:nvSpPr>
        <p:spPr bwMode="auto">
          <a:xfrm>
            <a:off x="682625" y="6858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32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Khi</a:t>
            </a:r>
            <a:r>
              <a:rPr kumimoji="0" lang="en-US" altLang="en-US" sz="32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32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nào</a:t>
            </a:r>
            <a:r>
              <a:rPr kumimoji="0" lang="en-US" altLang="en-US" sz="32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32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thì</a:t>
            </a:r>
            <a:r>
              <a:rPr kumimoji="0" lang="en-US" altLang="en-US" sz="32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32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có</a:t>
            </a:r>
            <a:r>
              <a:rPr kumimoji="0" lang="en-US" altLang="en-US" sz="32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32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tuyết</a:t>
            </a:r>
            <a:r>
              <a:rPr kumimoji="0" lang="en-US" altLang="en-US" sz="32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32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rơi</a:t>
            </a:r>
            <a:r>
              <a:rPr kumimoji="0" lang="en-US" altLang="en-US" sz="32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p>
        </p:txBody>
      </p:sp>
      <p:pic>
        <p:nvPicPr>
          <p:cNvPr id="19467" name="Picture 11" descr="Kết quả hình ảnh cho tuyết rơi"/>
          <p:cNvPicPr>
            <a:picLocks noChangeAspect="1"/>
          </p:cNvPicPr>
          <p:nvPr/>
        </p:nvPicPr>
        <p:blipFill>
          <a:blip r:embed="rId3"/>
          <a:stretch>
            <a:fillRect/>
          </a:stretch>
        </p:blipFill>
        <p:spPr>
          <a:xfrm>
            <a:off x="433251" y="1676400"/>
            <a:ext cx="8458200" cy="3886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4699"/>
                                        </p:tgtEl>
                                        <p:attrNameLst>
                                          <p:attrName>style.visibility</p:attrName>
                                        </p:attrNameLst>
                                      </p:cBhvr>
                                      <p:to>
                                        <p:strVal val="visible"/>
                                      </p:to>
                                    </p:set>
                                    <p:animEffect transition="in" filter="box(in)">
                                      <p:cBhvr>
                                        <p:cTn id="7" dur="500"/>
                                        <p:tgtEl>
                                          <p:spTgt spid="1146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467"/>
                                        </p:tgtEl>
                                        <p:attrNameLst>
                                          <p:attrName>style.visibility</p:attrName>
                                        </p:attrNameLst>
                                      </p:cBhvr>
                                      <p:to>
                                        <p:strVal val="visible"/>
                                      </p:to>
                                    </p:set>
                                    <p:animEffect transition="in" filter="box(in)">
                                      <p:cBhvr>
                                        <p:cTn id="12" dur="500"/>
                                        <p:tgtEl>
                                          <p:spTgt spid="1946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4695"/>
                                        </p:tgtEl>
                                        <p:attrNameLst>
                                          <p:attrName>style.visibility</p:attrName>
                                        </p:attrNameLst>
                                      </p:cBhvr>
                                      <p:to>
                                        <p:strVal val="visible"/>
                                      </p:to>
                                    </p:set>
                                    <p:animEffect transition="in" filter="box(in)">
                                      <p:cBhvr>
                                        <p:cTn id="17" dur="500"/>
                                        <p:tgtEl>
                                          <p:spTgt spid="114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p:bldP spid="1146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sz="half" idx="4294967295"/>
          </p:nvPr>
        </p:nvSpPr>
        <p:spPr>
          <a:xfrm>
            <a:off x="17463" y="838200"/>
            <a:ext cx="9144000" cy="5119688"/>
          </a:xfrm>
        </p:spPr>
        <p:txBody>
          <a:bodyPr vert="horz" wrap="square" lIns="91440" tIns="45720" rIns="91440" bIns="45720" numCol="1" anchor="t" anchorCtr="0" compatLnSpc="1"/>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en-US" altLang="en-US" sz="2800" b="0" i="0" u="none" strike="noStrike" kern="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2.</a:t>
            </a:r>
            <a:r>
              <a:rPr kumimoji="0" lang="en-US" altLang="en-US" sz="2800" b="1" i="1"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Em</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hãy</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nhìn</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sơ</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đô</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nói</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vê</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sư</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chuyển</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thê</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của</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nước</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a:t>
            </a:r>
          </a:p>
        </p:txBody>
      </p:sp>
      <p:graphicFrame>
        <p:nvGraphicFramePr>
          <p:cNvPr id="93188" name="Object 4"/>
          <p:cNvGraphicFramePr>
            <a:graphicFrameLocks noGrp="1" noChangeAspect="1"/>
          </p:cNvGraphicFramePr>
          <p:nvPr>
            <p:ph sz="quarter" idx="4294967295"/>
            <p:extLst>
              <p:ext uri="{D42A27DB-BD31-4B8C-83A1-F6EECF244321}">
                <p14:modId xmlns:p14="http://schemas.microsoft.com/office/powerpoint/2010/main" val="3965452818"/>
              </p:ext>
            </p:extLst>
          </p:nvPr>
        </p:nvGraphicFramePr>
        <p:xfrm>
          <a:off x="654050" y="1400175"/>
          <a:ext cx="2443163" cy="1179512"/>
        </p:xfrm>
        <a:graphic>
          <a:graphicData uri="http://schemas.openxmlformats.org/presentationml/2006/ole">
            <mc:AlternateContent xmlns:mc="http://schemas.openxmlformats.org/markup-compatibility/2006">
              <mc:Choice xmlns:v="urn:schemas-microsoft-com:vml" Requires="v">
                <p:oleObj spid="_x0000_s3226" r:id="rId4" imgW="2792730" imgH="1506220" progId="Flash.Movie">
                  <p:embed/>
                </p:oleObj>
              </mc:Choice>
              <mc:Fallback>
                <p:oleObj r:id="rId4" imgW="2792730" imgH="1506220" progId="Flash.Movie">
                  <p:embed/>
                  <p:pic>
                    <p:nvPicPr>
                      <p:cNvPr id="0" name="Picture 3078"/>
                      <p:cNvPicPr/>
                      <p:nvPr/>
                    </p:nvPicPr>
                    <p:blipFill>
                      <a:blip r:embed="rId5"/>
                      <a:srcRect/>
                      <a:stretch>
                        <a:fillRect/>
                      </a:stretch>
                    </p:blipFill>
                    <p:spPr>
                      <a:xfrm>
                        <a:off x="654050" y="1400175"/>
                        <a:ext cx="2443163" cy="1179512"/>
                      </a:xfrm>
                      <a:prstGeom prst="rect">
                        <a:avLst/>
                      </a:prstGeom>
                      <a:noFill/>
                      <a:ln>
                        <a:solidFill>
                          <a:schemeClr val="bg1">
                            <a:alpha val="100000"/>
                          </a:schemeClr>
                        </a:solidFill>
                        <a:miter lim="800000"/>
                        <a:headEnd/>
                        <a:tailEnd/>
                      </a:ln>
                    </p:spPr>
                  </p:pic>
                </p:oleObj>
              </mc:Fallback>
            </mc:AlternateContent>
          </a:graphicData>
        </a:graphic>
      </p:graphicFrame>
      <p:graphicFrame>
        <p:nvGraphicFramePr>
          <p:cNvPr id="93190" name="Object 6"/>
          <p:cNvGraphicFramePr>
            <a:graphicFrameLocks noChangeAspect="1"/>
          </p:cNvGraphicFramePr>
          <p:nvPr>
            <p:extLst>
              <p:ext uri="{D42A27DB-BD31-4B8C-83A1-F6EECF244321}">
                <p14:modId xmlns:p14="http://schemas.microsoft.com/office/powerpoint/2010/main" val="4065991772"/>
              </p:ext>
            </p:extLst>
          </p:nvPr>
        </p:nvGraphicFramePr>
        <p:xfrm>
          <a:off x="5943600" y="1538287"/>
          <a:ext cx="1960563" cy="868363"/>
        </p:xfrm>
        <a:graphic>
          <a:graphicData uri="http://schemas.openxmlformats.org/presentationml/2006/ole">
            <mc:AlternateContent xmlns:mc="http://schemas.openxmlformats.org/markup-compatibility/2006">
              <mc:Choice xmlns:v="urn:schemas-microsoft-com:vml" Requires="v">
                <p:oleObj spid="_x0000_s3227" r:id="rId6" imgW="2158365" imgH="1136650" progId="Flash.Movie">
                  <p:embed/>
                </p:oleObj>
              </mc:Choice>
              <mc:Fallback>
                <p:oleObj r:id="rId6" imgW="2158365" imgH="1136650" progId="Flash.Movie">
                  <p:embed/>
                  <p:pic>
                    <p:nvPicPr>
                      <p:cNvPr id="0" name="Picture 3076"/>
                      <p:cNvPicPr/>
                      <p:nvPr/>
                    </p:nvPicPr>
                    <p:blipFill>
                      <a:blip r:embed="rId7"/>
                      <a:stretch>
                        <a:fillRect/>
                      </a:stretch>
                    </p:blipFill>
                    <p:spPr>
                      <a:xfrm>
                        <a:off x="5943600" y="1538287"/>
                        <a:ext cx="1960563" cy="868363"/>
                      </a:xfrm>
                      <a:prstGeom prst="rect">
                        <a:avLst/>
                      </a:prstGeom>
                      <a:noFill/>
                      <a:ln w="9525" cap="flat" cmpd="sng">
                        <a:solidFill>
                          <a:schemeClr val="bg1"/>
                        </a:solidFill>
                        <a:prstDash val="solid"/>
                        <a:miter/>
                        <a:headEnd type="none" w="med" len="med"/>
                        <a:tailEnd type="none" w="med" len="med"/>
                      </a:ln>
                    </p:spPr>
                  </p:pic>
                </p:oleObj>
              </mc:Fallback>
            </mc:AlternateContent>
          </a:graphicData>
        </a:graphic>
      </p:graphicFrame>
      <p:graphicFrame>
        <p:nvGraphicFramePr>
          <p:cNvPr id="93192" name="Object 8"/>
          <p:cNvGraphicFramePr>
            <a:graphicFrameLocks noChangeAspect="1"/>
          </p:cNvGraphicFramePr>
          <p:nvPr>
            <p:extLst>
              <p:ext uri="{D42A27DB-BD31-4B8C-83A1-F6EECF244321}">
                <p14:modId xmlns:p14="http://schemas.microsoft.com/office/powerpoint/2010/main" val="3924895633"/>
              </p:ext>
            </p:extLst>
          </p:nvPr>
        </p:nvGraphicFramePr>
        <p:xfrm>
          <a:off x="6011863" y="4400550"/>
          <a:ext cx="2492375" cy="946150"/>
        </p:xfrm>
        <a:graphic>
          <a:graphicData uri="http://schemas.openxmlformats.org/presentationml/2006/ole">
            <mc:AlternateContent xmlns:mc="http://schemas.openxmlformats.org/markup-compatibility/2006">
              <mc:Choice xmlns:v="urn:schemas-microsoft-com:vml" Requires="v">
                <p:oleObj spid="_x0000_s3228" r:id="rId8" imgW="2742565" imgH="1235710" progId="Flash.Movie">
                  <p:embed/>
                </p:oleObj>
              </mc:Choice>
              <mc:Fallback>
                <p:oleObj r:id="rId8" imgW="2742565" imgH="1235710" progId="Flash.Movie">
                  <p:embed/>
                  <p:pic>
                    <p:nvPicPr>
                      <p:cNvPr id="0" name="Picture 3077"/>
                      <p:cNvPicPr/>
                      <p:nvPr/>
                    </p:nvPicPr>
                    <p:blipFill>
                      <a:blip r:embed="rId9"/>
                      <a:stretch>
                        <a:fillRect/>
                      </a:stretch>
                    </p:blipFill>
                    <p:spPr>
                      <a:xfrm>
                        <a:off x="6011863" y="4400550"/>
                        <a:ext cx="2492375" cy="946150"/>
                      </a:xfrm>
                      <a:prstGeom prst="rect">
                        <a:avLst/>
                      </a:prstGeom>
                      <a:noFill/>
                      <a:ln w="9525" cap="flat" cmpd="sng">
                        <a:solidFill>
                          <a:schemeClr val="bg1"/>
                        </a:solidFill>
                        <a:prstDash val="solid"/>
                        <a:miter/>
                        <a:headEnd type="none" w="med" len="med"/>
                        <a:tailEnd type="none" w="med" len="med"/>
                      </a:ln>
                    </p:spPr>
                  </p:pic>
                </p:oleObj>
              </mc:Fallback>
            </mc:AlternateContent>
          </a:graphicData>
        </a:graphic>
      </p:graphicFrame>
      <p:graphicFrame>
        <p:nvGraphicFramePr>
          <p:cNvPr id="93194" name="Object 10"/>
          <p:cNvGraphicFramePr>
            <a:graphicFrameLocks noChangeAspect="1"/>
          </p:cNvGraphicFramePr>
          <p:nvPr>
            <p:extLst>
              <p:ext uri="{D42A27DB-BD31-4B8C-83A1-F6EECF244321}">
                <p14:modId xmlns:p14="http://schemas.microsoft.com/office/powerpoint/2010/main" val="2445095293"/>
              </p:ext>
            </p:extLst>
          </p:nvPr>
        </p:nvGraphicFramePr>
        <p:xfrm>
          <a:off x="539750" y="4329112"/>
          <a:ext cx="2582863" cy="939800"/>
        </p:xfrm>
        <a:graphic>
          <a:graphicData uri="http://schemas.openxmlformats.org/presentationml/2006/ole">
            <mc:AlternateContent xmlns:mc="http://schemas.openxmlformats.org/markup-compatibility/2006">
              <mc:Choice xmlns:v="urn:schemas-microsoft-com:vml" Requires="v">
                <p:oleObj spid="_x0000_s3229" r:id="rId10" imgW="2843530" imgH="1228090" progId="Flash.Movie">
                  <p:embed/>
                </p:oleObj>
              </mc:Choice>
              <mc:Fallback>
                <p:oleObj r:id="rId10" imgW="2843530" imgH="1228090" progId="Flash.Movie">
                  <p:embed/>
                  <p:pic>
                    <p:nvPicPr>
                      <p:cNvPr id="0" name="Picture 3075"/>
                      <p:cNvPicPr/>
                      <p:nvPr/>
                    </p:nvPicPr>
                    <p:blipFill>
                      <a:blip r:embed="rId11"/>
                      <a:stretch>
                        <a:fillRect/>
                      </a:stretch>
                    </p:blipFill>
                    <p:spPr>
                      <a:xfrm>
                        <a:off x="539750" y="4329112"/>
                        <a:ext cx="2582863" cy="939800"/>
                      </a:xfrm>
                      <a:prstGeom prst="rect">
                        <a:avLst/>
                      </a:prstGeom>
                      <a:noFill/>
                      <a:ln w="9525" cap="flat" cmpd="sng">
                        <a:solidFill>
                          <a:schemeClr val="bg1"/>
                        </a:solidFill>
                        <a:prstDash val="solid"/>
                        <a:miter/>
                        <a:headEnd type="none" w="med" len="med"/>
                        <a:tailEnd type="none" w="med" len="med"/>
                      </a:ln>
                    </p:spPr>
                  </p:pic>
                </p:oleObj>
              </mc:Fallback>
            </mc:AlternateContent>
          </a:graphicData>
        </a:graphic>
      </p:graphicFrame>
      <p:pic>
        <p:nvPicPr>
          <p:cNvPr id="18439" name="Picture 16" descr="03"/>
          <p:cNvPicPr>
            <a:picLocks noChangeAspect="1"/>
          </p:cNvPicPr>
          <p:nvPr/>
        </p:nvPicPr>
        <p:blipFill>
          <a:blip r:embed="rId12"/>
          <a:stretch>
            <a:fillRect/>
          </a:stretch>
        </p:blipFill>
        <p:spPr>
          <a:xfrm>
            <a:off x="1403350" y="2528887"/>
            <a:ext cx="1655763" cy="1943100"/>
          </a:xfrm>
          <a:prstGeom prst="rect">
            <a:avLst/>
          </a:prstGeom>
          <a:noFill/>
          <a:ln w="9525">
            <a:noFill/>
          </a:ln>
        </p:spPr>
      </p:pic>
      <p:pic>
        <p:nvPicPr>
          <p:cNvPr id="18440" name="Picture 17" descr="03"/>
          <p:cNvPicPr>
            <a:picLocks noChangeAspect="1"/>
          </p:cNvPicPr>
          <p:nvPr/>
        </p:nvPicPr>
        <p:blipFill>
          <a:blip r:embed="rId12"/>
          <a:stretch>
            <a:fillRect/>
          </a:stretch>
        </p:blipFill>
        <p:spPr>
          <a:xfrm>
            <a:off x="6227763" y="2312987"/>
            <a:ext cx="2057400" cy="2016125"/>
          </a:xfrm>
          <a:prstGeom prst="rect">
            <a:avLst/>
          </a:prstGeom>
          <a:noFill/>
          <a:ln w="9525">
            <a:noFill/>
          </a:ln>
        </p:spPr>
      </p:pic>
      <p:pic>
        <p:nvPicPr>
          <p:cNvPr id="18441" name="Picture 18" descr="04"/>
          <p:cNvPicPr>
            <a:picLocks noChangeAspect="1"/>
          </p:cNvPicPr>
          <p:nvPr/>
        </p:nvPicPr>
        <p:blipFill>
          <a:blip r:embed="rId13"/>
          <a:stretch>
            <a:fillRect/>
          </a:stretch>
        </p:blipFill>
        <p:spPr>
          <a:xfrm>
            <a:off x="3132138" y="3576637"/>
            <a:ext cx="2914650" cy="2381250"/>
          </a:xfrm>
          <a:prstGeom prst="rect">
            <a:avLst/>
          </a:prstGeom>
          <a:noFill/>
          <a:ln w="9525">
            <a:noFill/>
          </a:ln>
        </p:spPr>
      </p:pic>
      <p:pic>
        <p:nvPicPr>
          <p:cNvPr id="18442" name="Picture 21" descr="may"/>
          <p:cNvPicPr>
            <a:picLocks noChangeAspect="1"/>
          </p:cNvPicPr>
          <p:nvPr/>
        </p:nvPicPr>
        <p:blipFill>
          <a:blip r:embed="rId14"/>
          <a:stretch>
            <a:fillRect/>
          </a:stretch>
        </p:blipFill>
        <p:spPr>
          <a:xfrm>
            <a:off x="3200400" y="1385887"/>
            <a:ext cx="2743200" cy="12096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box(in)">
                                      <p:cBhvr>
                                        <p:cTn id="7" dur="500"/>
                                        <p:tgtEl>
                                          <p:spTgt spid="93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3188"/>
                                        </p:tgtEl>
                                        <p:attrNameLst>
                                          <p:attrName>style.visibility</p:attrName>
                                        </p:attrNameLst>
                                      </p:cBhvr>
                                      <p:to>
                                        <p:strVal val="visible"/>
                                      </p:to>
                                    </p:set>
                                    <p:animEffect transition="in" filter="blinds(horizontal)">
                                      <p:cBhvr>
                                        <p:cTn id="12" dur="500"/>
                                        <p:tgtEl>
                                          <p:spTgt spid="93188"/>
                                        </p:tgtEl>
                                      </p:cBhvr>
                                    </p:animEffect>
                                  </p:childTnLst>
                                </p:cTn>
                              </p:par>
                              <p:par>
                                <p:cTn id="13" presetID="3" presetClass="entr" presetSubtype="10" fill="hold" nodeType="withEffect">
                                  <p:stCondLst>
                                    <p:cond delay="0"/>
                                  </p:stCondLst>
                                  <p:childTnLst>
                                    <p:set>
                                      <p:cBhvr>
                                        <p:cTn id="14" dur="1" fill="hold">
                                          <p:stCondLst>
                                            <p:cond delay="0"/>
                                          </p:stCondLst>
                                        </p:cTn>
                                        <p:tgtEl>
                                          <p:spTgt spid="93194"/>
                                        </p:tgtEl>
                                        <p:attrNameLst>
                                          <p:attrName>style.visibility</p:attrName>
                                        </p:attrNameLst>
                                      </p:cBhvr>
                                      <p:to>
                                        <p:strVal val="visible"/>
                                      </p:to>
                                    </p:set>
                                    <p:animEffect transition="in" filter="blinds(horizontal)">
                                      <p:cBhvr>
                                        <p:cTn id="15" dur="500"/>
                                        <p:tgtEl>
                                          <p:spTgt spid="93194"/>
                                        </p:tgtEl>
                                      </p:cBhvr>
                                    </p:animEffect>
                                  </p:childTnLst>
                                </p:cTn>
                              </p:par>
                              <p:par>
                                <p:cTn id="16" presetID="3" presetClass="entr" presetSubtype="10" fill="hold" nodeType="withEffect">
                                  <p:stCondLst>
                                    <p:cond delay="0"/>
                                  </p:stCondLst>
                                  <p:childTnLst>
                                    <p:set>
                                      <p:cBhvr>
                                        <p:cTn id="17" dur="1" fill="hold">
                                          <p:stCondLst>
                                            <p:cond delay="0"/>
                                          </p:stCondLst>
                                        </p:cTn>
                                        <p:tgtEl>
                                          <p:spTgt spid="93192"/>
                                        </p:tgtEl>
                                        <p:attrNameLst>
                                          <p:attrName>style.visibility</p:attrName>
                                        </p:attrNameLst>
                                      </p:cBhvr>
                                      <p:to>
                                        <p:strVal val="visible"/>
                                      </p:to>
                                    </p:set>
                                    <p:animEffect transition="in" filter="blinds(horizontal)">
                                      <p:cBhvr>
                                        <p:cTn id="18" dur="500"/>
                                        <p:tgtEl>
                                          <p:spTgt spid="93192"/>
                                        </p:tgtEl>
                                      </p:cBhvr>
                                    </p:animEffect>
                                  </p:childTnLst>
                                </p:cTn>
                              </p:par>
                              <p:par>
                                <p:cTn id="19" presetID="3" presetClass="entr" presetSubtype="10" fill="hold" nodeType="withEffect">
                                  <p:stCondLst>
                                    <p:cond delay="0"/>
                                  </p:stCondLst>
                                  <p:childTnLst>
                                    <p:set>
                                      <p:cBhvr>
                                        <p:cTn id="20" dur="1" fill="hold">
                                          <p:stCondLst>
                                            <p:cond delay="0"/>
                                          </p:stCondLst>
                                        </p:cTn>
                                        <p:tgtEl>
                                          <p:spTgt spid="93190"/>
                                        </p:tgtEl>
                                        <p:attrNameLst>
                                          <p:attrName>style.visibility</p:attrName>
                                        </p:attrNameLst>
                                      </p:cBhvr>
                                      <p:to>
                                        <p:strVal val="visible"/>
                                      </p:to>
                                    </p:set>
                                    <p:animEffect transition="in" filter="blinds(horizontal)">
                                      <p:cBhvr>
                                        <p:cTn id="21" dur="500"/>
                                        <p:tgtEl>
                                          <p:spTgt spid="93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ext Box 4"/>
          <p:cNvSpPr txBox="1">
            <a:spLocks noChangeArrowheads="1"/>
          </p:cNvSpPr>
          <p:nvPr/>
        </p:nvSpPr>
        <p:spPr bwMode="auto">
          <a:xfrm>
            <a:off x="31750" y="1295400"/>
            <a:ext cx="9078913"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36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Hơi nước bay lên cao, gặp lạnh ngưng tụ th</a:t>
            </a:r>
            <a:r>
              <a:rPr lang="en-US" altLang="en-US" sz="3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những hạt nước rất nhỏ, tạo nên các đám mây.</a:t>
            </a:r>
            <a:endParaRPr lang="en-US" altLang="en-US" sz="3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3011" name="Text Box 5"/>
          <p:cNvSpPr txBox="1"/>
          <p:nvPr/>
        </p:nvSpPr>
        <p:spPr>
          <a:xfrm>
            <a:off x="0" y="3194050"/>
            <a:ext cx="8528050" cy="519112"/>
          </a:xfrm>
          <a:prstGeom prst="rect">
            <a:avLst/>
          </a:prstGeom>
          <a:noFill/>
          <a:ln w="9525">
            <a:noFill/>
          </a:ln>
        </p:spPr>
        <p:txBody>
          <a:bodyPr>
            <a:spAutoFit/>
          </a:bodyPr>
          <a:lstStyle/>
          <a:p>
            <a:pPr algn="just">
              <a:spcBef>
                <a:spcPct val="50000"/>
              </a:spcBef>
            </a:pPr>
            <a:endParaRPr lang="en-US" altLang="en-US" sz="2800" dirty="0">
              <a:latin typeface="Times New Roman" panose="02020603050405020304" pitchFamily="18" charset="0"/>
              <a:cs typeface="Times New Roman" panose="02020603050405020304" pitchFamily="18" charset="0"/>
            </a:endParaRPr>
          </a:p>
        </p:txBody>
      </p:sp>
      <p:sp>
        <p:nvSpPr>
          <p:cNvPr id="83974" name="Text Box 6"/>
          <p:cNvSpPr txBox="1">
            <a:spLocks noChangeArrowheads="1"/>
          </p:cNvSpPr>
          <p:nvPr/>
        </p:nvSpPr>
        <p:spPr bwMode="auto">
          <a:xfrm>
            <a:off x="9525" y="2982912"/>
            <a:ext cx="90249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 Các giọt nước có trong các đám mây rơi xuống đất tạo th</a:t>
            </a:r>
            <a:r>
              <a:rPr lang="en-US" altLang="en-US" sz="3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mưa.</a:t>
            </a:r>
            <a:endParaRPr lang="en-US" altLang="en-US" sz="3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3976" name="Text Box 8"/>
          <p:cNvSpPr txBox="1">
            <a:spLocks noChangeArrowheads="1"/>
          </p:cNvSpPr>
          <p:nvPr/>
        </p:nvSpPr>
        <p:spPr bwMode="auto">
          <a:xfrm>
            <a:off x="31750" y="4202112"/>
            <a:ext cx="9002713"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36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Hiện tượng nước bay hơi th</a:t>
            </a:r>
            <a:r>
              <a:rPr lang="en-US" altLang="en-US" sz="3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hơi nước, rồi từ hơi nước ngưng tụ th</a:t>
            </a:r>
            <a:r>
              <a:rPr lang="en-US" altLang="en-US" sz="3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nước xảy ra lặp đi lặp lại, tạo ra </a:t>
            </a:r>
            <a:r>
              <a:rPr lang="en-US" altLang="en-US" sz="36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vòng tuần ho</a:t>
            </a:r>
            <a:r>
              <a:rPr lang="en-US" altLang="en-US" sz="36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36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 </a:t>
            </a: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của nước trong tự nhiên.</a:t>
            </a:r>
            <a:endParaRPr lang="en-US" altLang="en-US" sz="3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a:spLocks noChangeArrowheads="1"/>
          </p:cNvSpPr>
          <p:nvPr/>
        </p:nvSpPr>
        <p:spPr bwMode="auto">
          <a:xfrm>
            <a:off x="2966244" y="457200"/>
            <a:ext cx="31297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32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HỌC:</a:t>
            </a:r>
            <a:endParaRPr sz="32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ox(in)">
                                      <p:cBhvr>
                                        <p:cTn id="7" dur="500"/>
                                        <p:tgtEl>
                                          <p:spTgt spid="8397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3974"/>
                                        </p:tgtEl>
                                        <p:attrNameLst>
                                          <p:attrName>style.visibility</p:attrName>
                                        </p:attrNameLst>
                                      </p:cBhvr>
                                      <p:to>
                                        <p:strVal val="visible"/>
                                      </p:to>
                                    </p:set>
                                    <p:animEffect transition="in" filter="checkerboard(across)">
                                      <p:cBhvr>
                                        <p:cTn id="12" dur="500"/>
                                        <p:tgtEl>
                                          <p:spTgt spid="839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3976"/>
                                        </p:tgtEl>
                                        <p:attrNameLst>
                                          <p:attrName>style.visibility</p:attrName>
                                        </p:attrNameLst>
                                      </p:cBhvr>
                                      <p:to>
                                        <p:strVal val="visible"/>
                                      </p:to>
                                    </p:set>
                                    <p:animEffect transition="in" filter="box(in)">
                                      <p:cBhvr>
                                        <p:cTn id="17" dur="500"/>
                                        <p:tgtEl>
                                          <p:spTgt spid="839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P spid="83974" grpId="0"/>
      <p:bldP spid="83976"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istockimg.com/file_thumbview_approve/9777757/6/stock-illustration-9777757-happy-children-group-holding-hand-and-blank-banner-cartoon-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txBox="1">
            <a:spLocks/>
          </p:cNvSpPr>
          <p:nvPr/>
        </p:nvSpPr>
        <p:spPr bwMode="auto">
          <a:xfrm>
            <a:off x="2571750" y="2118123"/>
            <a:ext cx="3943350" cy="155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algn="ctr" eaLnBrk="1" hangingPunct="1">
              <a:spcBef>
                <a:spcPct val="0"/>
              </a:spcBef>
              <a:buClr>
                <a:schemeClr val="folHlink"/>
              </a:buClr>
              <a:buSzPct val="60000"/>
              <a:buFont typeface="Wingdings" panose="05000000000000000000" pitchFamily="2" charset="2"/>
              <a:buNone/>
            </a:pPr>
            <a:r>
              <a:rPr lang="en-US" altLang="vi-VN" sz="2400">
                <a:solidFill>
                  <a:schemeClr val="tx1"/>
                </a:solidFill>
                <a:latin typeface="Times New Roman" panose="02020603050405020304" pitchFamily="18" charset="0"/>
                <a:cs typeface="Times New Roman" panose="02020603050405020304" pitchFamily="18" charset="0"/>
              </a:rPr>
              <a:t>  </a:t>
            </a:r>
            <a:r>
              <a:rPr lang="en-US" altLang="vi-VN" sz="4950" b="1">
                <a:solidFill>
                  <a:srgbClr val="FF0000"/>
                </a:solidFill>
                <a:latin typeface="Times New Roman" panose="02020603050405020304" pitchFamily="18" charset="0"/>
                <a:cs typeface="Times New Roman" panose="02020603050405020304" pitchFamily="18" charset="0"/>
              </a:rPr>
              <a:t>Vận dụng trải nghiệm</a:t>
            </a:r>
            <a:endParaRPr lang="vi-VN" altLang="vi-VN" sz="495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267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p:nvPr/>
        </p:nvSpPr>
        <p:spPr>
          <a:xfrm>
            <a:off x="31750" y="5353050"/>
            <a:ext cx="4248150" cy="457200"/>
          </a:xfrm>
          <a:prstGeom prst="rect">
            <a:avLst/>
          </a:prstGeom>
          <a:noFill/>
          <a:ln w="9525">
            <a:noFill/>
          </a:ln>
        </p:spPr>
        <p:txBody>
          <a:bodyPr>
            <a:spAutoFit/>
          </a:bodyPr>
          <a:lstStyle/>
          <a:p>
            <a:pPr algn="just">
              <a:spcBef>
                <a:spcPct val="50000"/>
              </a:spcBef>
            </a:pPr>
            <a:endParaRPr lang="en-US" altLang="en-US" sz="2400" dirty="0">
              <a:latin typeface="Times New Roman" panose="02020603050405020304" pitchFamily="18" charset="0"/>
              <a:cs typeface="Times New Roman" pitchFamily="18" charset="0"/>
            </a:endParaRPr>
          </a:p>
        </p:txBody>
      </p:sp>
      <p:sp>
        <p:nvSpPr>
          <p:cNvPr id="45059" name="Text Box 7"/>
          <p:cNvSpPr txBox="1"/>
          <p:nvPr/>
        </p:nvSpPr>
        <p:spPr>
          <a:xfrm>
            <a:off x="-76200" y="4848225"/>
            <a:ext cx="4211638" cy="519113"/>
          </a:xfrm>
          <a:prstGeom prst="rect">
            <a:avLst/>
          </a:prstGeom>
          <a:noFill/>
          <a:ln w="9525">
            <a:noFill/>
          </a:ln>
        </p:spPr>
        <p:txBody>
          <a:bodyPr>
            <a:spAutoFit/>
          </a:bodyPr>
          <a:lstStyle/>
          <a:p>
            <a:pPr>
              <a:spcBef>
                <a:spcPct val="50000"/>
              </a:spcBef>
            </a:pPr>
            <a:endParaRPr lang="en-US" altLang="en-US" sz="2800" dirty="0">
              <a:latin typeface="Times New Roman" panose="02020603050405020304" pitchFamily="18" charset="0"/>
              <a:cs typeface="Times New Roman" pitchFamily="18" charset="0"/>
            </a:endParaRPr>
          </a:p>
        </p:txBody>
      </p:sp>
      <p:sp>
        <p:nvSpPr>
          <p:cNvPr id="50187" name="Oval 11"/>
          <p:cNvSpPr/>
          <p:nvPr/>
        </p:nvSpPr>
        <p:spPr>
          <a:xfrm>
            <a:off x="1757363" y="914400"/>
            <a:ext cx="5045075" cy="11430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sz="3600" b="1" dirty="0">
                <a:solidFill>
                  <a:srgbClr val="C00000"/>
                </a:solidFill>
                <a:latin typeface="Times New Roman" panose="02020603050405020304" pitchFamily="18" charset="0"/>
                <a:cs typeface="Times New Roman" pitchFamily="18" charset="0"/>
              </a:rPr>
              <a:t>Đóng vai tôi là giọt  nước</a:t>
            </a:r>
          </a:p>
        </p:txBody>
      </p:sp>
      <p:graphicFrame>
        <p:nvGraphicFramePr>
          <p:cNvPr id="45061" name="Table 45060"/>
          <p:cNvGraphicFramePr/>
          <p:nvPr>
            <p:extLst>
              <p:ext uri="{D42A27DB-BD31-4B8C-83A1-F6EECF244321}">
                <p14:modId xmlns:p14="http://schemas.microsoft.com/office/powerpoint/2010/main" val="2103976942"/>
              </p:ext>
            </p:extLst>
          </p:nvPr>
        </p:nvGraphicFramePr>
        <p:xfrm>
          <a:off x="228600" y="2362200"/>
          <a:ext cx="8686800" cy="3676650"/>
        </p:xfrm>
        <a:graphic>
          <a:graphicData uri="http://schemas.openxmlformats.org/drawingml/2006/table">
            <a:tbl>
              <a:tblPr/>
              <a:tblGrid>
                <a:gridCol w="25908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676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0000CC"/>
                          </a:solidFill>
                          <a:latin typeface="Times New Roman" panose="02020603050405020304" pitchFamily="18" charset="0"/>
                          <a:cs typeface="Times New Roman" panose="02020603050405020304" pitchFamily="18" charset="0"/>
                        </a:rPr>
                        <a:t>CÁC VAI</a:t>
                      </a:r>
                    </a:p>
                    <a:p>
                      <a:pPr lvl="0" algn="ctr" eaLnBrk="1" hangingPunct="1">
                        <a:buNone/>
                      </a:pPr>
                      <a:endParaRPr sz="2800" b="1" dirty="0">
                        <a:solidFill>
                          <a:srgbClr val="009900"/>
                        </a:solidFill>
                        <a:latin typeface="Times New Roman" panose="02020603050405020304" pitchFamily="18" charset="0"/>
                        <a:cs typeface="Times New Roman" panose="02020603050405020304" pitchFamily="18" charset="0"/>
                      </a:endParaRPr>
                    </a:p>
                    <a:p>
                      <a:pPr lvl="0" eaLnBrk="1" hangingPunct="1">
                        <a:buChar char="-"/>
                      </a:pPr>
                      <a:r>
                        <a:rPr sz="2400" b="1" dirty="0">
                          <a:solidFill>
                            <a:srgbClr val="310601"/>
                          </a:solidFill>
                          <a:latin typeface="Times New Roman" panose="02020603050405020304" pitchFamily="18" charset="0"/>
                          <a:cs typeface="Times New Roman" panose="02020603050405020304" pitchFamily="18" charset="0"/>
                        </a:rPr>
                        <a:t>Giọt nước</a:t>
                      </a:r>
                    </a:p>
                    <a:p>
                      <a:pPr lvl="0" eaLnBrk="1" hangingPunct="1">
                        <a:buChar char="-"/>
                      </a:pPr>
                      <a:r>
                        <a:rPr sz="2400" b="1" dirty="0">
                          <a:solidFill>
                            <a:srgbClr val="310601"/>
                          </a:solidFill>
                          <a:latin typeface="Times New Roman" panose="02020603050405020304" pitchFamily="18" charset="0"/>
                          <a:cs typeface="Times New Roman" panose="02020603050405020304" pitchFamily="18" charset="0"/>
                        </a:rPr>
                        <a:t>Hơi nước </a:t>
                      </a:r>
                    </a:p>
                    <a:p>
                      <a:pPr lvl="0" eaLnBrk="1" hangingPunct="1">
                        <a:buChar char="-"/>
                      </a:pPr>
                      <a:r>
                        <a:rPr sz="2400" b="1" dirty="0">
                          <a:solidFill>
                            <a:srgbClr val="310601"/>
                          </a:solidFill>
                          <a:latin typeface="Times New Roman" panose="02020603050405020304" pitchFamily="18" charset="0"/>
                          <a:cs typeface="Times New Roman" panose="02020603050405020304" pitchFamily="18" charset="0"/>
                        </a:rPr>
                        <a:t>Mây trắng</a:t>
                      </a:r>
                    </a:p>
                    <a:p>
                      <a:pPr lvl="0" eaLnBrk="1" hangingPunct="1">
                        <a:buChar char="-"/>
                      </a:pPr>
                      <a:r>
                        <a:rPr sz="2400" b="1" dirty="0">
                          <a:solidFill>
                            <a:srgbClr val="310601"/>
                          </a:solidFill>
                          <a:latin typeface="Times New Roman" panose="02020603050405020304" pitchFamily="18" charset="0"/>
                          <a:cs typeface="Times New Roman" panose="02020603050405020304" pitchFamily="18" charset="0"/>
                        </a:rPr>
                        <a:t>Mây đen</a:t>
                      </a:r>
                    </a:p>
                    <a:p>
                      <a:pPr lvl="0" eaLnBrk="1" hangingPunct="1">
                        <a:buChar char="-"/>
                      </a:pPr>
                      <a:r>
                        <a:rPr sz="2400" b="1" dirty="0">
                          <a:solidFill>
                            <a:srgbClr val="310601"/>
                          </a:solidFill>
                          <a:latin typeface="Times New Roman" panose="02020603050405020304" pitchFamily="18" charset="0"/>
                          <a:cs typeface="Times New Roman" panose="02020603050405020304" pitchFamily="18" charset="0"/>
                        </a:rPr>
                        <a:t>Giọt mưa</a:t>
                      </a:r>
                    </a:p>
                    <a:p>
                      <a:pPr lvl="0" eaLnBrk="1" hangingPunct="1">
                        <a:buNone/>
                      </a:pPr>
                      <a:endParaRPr b="1" dirty="0">
                        <a:solidFill>
                          <a:srgbClr val="009900"/>
                        </a:solidFill>
                        <a:latin typeface="Times New Roman" panose="02020603050405020304" pitchFamily="18" charset="0"/>
                        <a:cs typeface="Times New Roman" panose="02020603050405020304" pitchFamily="18" charset="0"/>
                      </a:endParaRPr>
                    </a:p>
                    <a:p>
                      <a:pPr lvl="0" eaLnBrk="1" hangingPunct="1">
                        <a:buNone/>
                      </a:pPr>
                      <a:endParaRPr lang="en-US" b="1" dirty="0">
                        <a:solidFill>
                          <a:srgbClr val="FFFFFF"/>
                        </a:solidFill>
                        <a:latin typeface="Arial" panose="020B060402020202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400" b="1" dirty="0">
                          <a:solidFill>
                            <a:srgbClr val="0000CC"/>
                          </a:solidFill>
                          <a:latin typeface="Times New Roman" panose="02020603050405020304" pitchFamily="18" charset="0"/>
                          <a:cs typeface="Times New Roman" panose="02020603050405020304" pitchFamily="18" charset="0"/>
                        </a:rPr>
                        <a:t>     *Các nhóm ở trạng thái nước sau đó giới thiệu về mình với các tiêu chí sau:</a:t>
                      </a:r>
                    </a:p>
                    <a:p>
                      <a:pPr lvl="0" eaLnBrk="1" hangingPunct="1">
                        <a:buNone/>
                      </a:pPr>
                      <a:endParaRPr sz="2400" b="1" dirty="0">
                        <a:solidFill>
                          <a:srgbClr val="0000CC"/>
                        </a:solidFill>
                        <a:latin typeface="Times New Roman" panose="02020603050405020304" pitchFamily="18" charset="0"/>
                        <a:cs typeface="Times New Roman" panose="02020603050405020304" pitchFamily="18" charset="0"/>
                      </a:endParaRPr>
                    </a:p>
                    <a:p>
                      <a:pPr lvl="0" eaLnBrk="1" hangingPunct="1">
                        <a:buAutoNum type="arabicPeriod"/>
                      </a:pPr>
                      <a:r>
                        <a:rPr sz="2400" b="1" dirty="0">
                          <a:solidFill>
                            <a:srgbClr val="310601"/>
                          </a:solidFill>
                          <a:latin typeface="Times New Roman" panose="02020603050405020304" pitchFamily="18" charset="0"/>
                          <a:cs typeface="Times New Roman" panose="02020603050405020304" pitchFamily="18" charset="0"/>
                        </a:rPr>
                        <a:t>Tên mình l</a:t>
                      </a:r>
                      <a:r>
                        <a:rPr sz="2400" b="1" dirty="0">
                          <a:solidFill>
                            <a:srgbClr val="310601"/>
                          </a:solidFill>
                          <a:latin typeface="Times New Roman" panose="02020603050405020304" pitchFamily="18" charset="0"/>
                          <a:ea typeface="Times New Roman" panose="02020603050405020304" pitchFamily="18" charset="0"/>
                        </a:rPr>
                        <a:t>à</a:t>
                      </a:r>
                      <a:r>
                        <a:rPr sz="2400" b="1" dirty="0">
                          <a:solidFill>
                            <a:srgbClr val="310601"/>
                          </a:solidFill>
                          <a:latin typeface="Times New Roman" panose="02020603050405020304" pitchFamily="18" charset="0"/>
                          <a:cs typeface="Times New Roman" panose="02020603050405020304" pitchFamily="18" charset="0"/>
                        </a:rPr>
                        <a:t> gì?</a:t>
                      </a:r>
                    </a:p>
                    <a:p>
                      <a:pPr lvl="0" eaLnBrk="1" hangingPunct="1">
                        <a:buAutoNum type="arabicPeriod"/>
                      </a:pPr>
                      <a:r>
                        <a:rPr sz="2400" b="1" dirty="0">
                          <a:solidFill>
                            <a:srgbClr val="310601"/>
                          </a:solidFill>
                          <a:latin typeface="Times New Roman" panose="02020603050405020304" pitchFamily="18" charset="0"/>
                          <a:cs typeface="Times New Roman" panose="02020603050405020304" pitchFamily="18" charset="0"/>
                        </a:rPr>
                        <a:t>Mình ở thể n</a:t>
                      </a:r>
                      <a:r>
                        <a:rPr sz="2400" b="1" dirty="0">
                          <a:solidFill>
                            <a:srgbClr val="310601"/>
                          </a:solidFill>
                          <a:latin typeface="Times New Roman" panose="02020603050405020304" pitchFamily="18" charset="0"/>
                          <a:ea typeface="Times New Roman" panose="02020603050405020304" pitchFamily="18" charset="0"/>
                        </a:rPr>
                        <a:t>à</a:t>
                      </a:r>
                      <a:r>
                        <a:rPr sz="2400" b="1" dirty="0">
                          <a:solidFill>
                            <a:srgbClr val="310601"/>
                          </a:solidFill>
                          <a:latin typeface="Times New Roman" panose="02020603050405020304" pitchFamily="18" charset="0"/>
                          <a:cs typeface="Times New Roman" panose="02020603050405020304" pitchFamily="18" charset="0"/>
                        </a:rPr>
                        <a:t>o?</a:t>
                      </a:r>
                    </a:p>
                    <a:p>
                      <a:pPr lvl="0" eaLnBrk="1" hangingPunct="1">
                        <a:buAutoNum type="arabicPeriod"/>
                      </a:pPr>
                      <a:r>
                        <a:rPr sz="2400" b="1" dirty="0">
                          <a:solidFill>
                            <a:srgbClr val="310601"/>
                          </a:solidFill>
                          <a:latin typeface="Times New Roman" panose="02020603050405020304" pitchFamily="18" charset="0"/>
                          <a:cs typeface="Times New Roman" panose="02020603050405020304" pitchFamily="18" charset="0"/>
                        </a:rPr>
                        <a:t>Mình ở đâu?</a:t>
                      </a:r>
                    </a:p>
                    <a:p>
                      <a:pPr lvl="0" eaLnBrk="1" hangingPunct="1">
                        <a:buAutoNum type="arabicPeriod"/>
                      </a:pPr>
                      <a:r>
                        <a:rPr sz="2400" b="1" dirty="0">
                          <a:solidFill>
                            <a:srgbClr val="310601"/>
                          </a:solidFill>
                          <a:latin typeface="Times New Roman" panose="02020603050405020304" pitchFamily="18" charset="0"/>
                          <a:cs typeface="Times New Roman" panose="02020603050405020304" pitchFamily="18" charset="0"/>
                        </a:rPr>
                        <a:t>Điều kiện n</a:t>
                      </a:r>
                      <a:r>
                        <a:rPr sz="2400" b="1" dirty="0">
                          <a:solidFill>
                            <a:srgbClr val="310601"/>
                          </a:solidFill>
                          <a:latin typeface="Times New Roman" panose="02020603050405020304" pitchFamily="18" charset="0"/>
                          <a:ea typeface="Times New Roman" panose="02020603050405020304" pitchFamily="18" charset="0"/>
                        </a:rPr>
                        <a:t>à</a:t>
                      </a:r>
                      <a:r>
                        <a:rPr sz="2400" b="1" dirty="0">
                          <a:solidFill>
                            <a:srgbClr val="310601"/>
                          </a:solidFill>
                          <a:latin typeface="Times New Roman" panose="02020603050405020304" pitchFamily="18" charset="0"/>
                          <a:cs typeface="Times New Roman" panose="02020603050405020304" pitchFamily="18" charset="0"/>
                        </a:rPr>
                        <a:t>o mình biến th</a:t>
                      </a:r>
                      <a:r>
                        <a:rPr sz="2400" b="1" dirty="0">
                          <a:solidFill>
                            <a:srgbClr val="310601"/>
                          </a:solidFill>
                          <a:latin typeface="Times New Roman" panose="02020603050405020304" pitchFamily="18" charset="0"/>
                          <a:ea typeface="Times New Roman" panose="02020603050405020304" pitchFamily="18" charset="0"/>
                        </a:rPr>
                        <a:t>à</a:t>
                      </a:r>
                      <a:r>
                        <a:rPr sz="2400" b="1" dirty="0">
                          <a:solidFill>
                            <a:srgbClr val="310601"/>
                          </a:solidFill>
                          <a:latin typeface="Times New Roman" panose="02020603050405020304" pitchFamily="18" charset="0"/>
                          <a:cs typeface="Times New Roman" panose="02020603050405020304" pitchFamily="18" charset="0"/>
                        </a:rPr>
                        <a:t>nh người khác?</a:t>
                      </a:r>
                      <a:endParaRPr lang="en-US" sz="2400" b="1" dirty="0">
                        <a:solidFill>
                          <a:srgbClr val="310601"/>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87"/>
                                        </p:tgtEl>
                                        <p:attrNameLst>
                                          <p:attrName>style.visibility</p:attrName>
                                        </p:attrNameLst>
                                      </p:cBhvr>
                                      <p:to>
                                        <p:strVal val="visible"/>
                                      </p:to>
                                    </p:set>
                                    <p:animEffect transition="in" filter="box(in)">
                                      <p:cBhvr>
                                        <p:cTn id="7" dur="500"/>
                                        <p:tgtEl>
                                          <p:spTgt spid="50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fade">
                                      <p:cBhvr>
                                        <p:cTn id="12"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6" name="ELPH333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813" y="6237288"/>
            <a:ext cx="304800" cy="304800"/>
          </a:xfrm>
          <a:prstGeom prst="rect">
            <a:avLst/>
          </a:prstGeom>
          <a:noFill/>
          <a:ln w="9525">
            <a:noFill/>
          </a:ln>
        </p:spPr>
      </p:pic>
      <p:sp>
        <p:nvSpPr>
          <p:cNvPr id="45061" name="Rectangle 5"/>
          <p:cNvSpPr>
            <a:spLocks noChangeArrowheads="1"/>
          </p:cNvSpPr>
          <p:nvPr/>
        </p:nvSpPr>
        <p:spPr bwMode="auto">
          <a:xfrm>
            <a:off x="107950" y="762000"/>
            <a:ext cx="5226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Điều</a:t>
            </a:r>
            <a:r>
              <a:rPr kumimoji="0" lang="en-US" alt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gi</a:t>
            </a:r>
            <a:r>
              <a:rPr kumimoji="0" lang="en-US" alt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sẽ </a:t>
            </a:r>
            <a:r>
              <a:rPr kumimoji="0" lang="en-US" alt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xảy</a:t>
            </a:r>
            <a:r>
              <a:rPr kumimoji="0" lang="en-US" alt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ra</a:t>
            </a:r>
            <a:r>
              <a:rPr kumimoji="0" lang="en-US" alt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nếu</a:t>
            </a:r>
            <a:r>
              <a:rPr kumimoji="0" lang="en-US" alt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thiếu</a:t>
            </a:r>
            <a:r>
              <a:rPr kumimoji="0" lang="en-US" alt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nước</a:t>
            </a:r>
            <a:r>
              <a:rPr kumimoji="0" lang="en-US" alt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a:t>
            </a:r>
            <a:endPar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endParaRPr>
          </a:p>
        </p:txBody>
      </p:sp>
      <p:sp>
        <p:nvSpPr>
          <p:cNvPr id="45064" name="Text Box 8"/>
          <p:cNvSpPr txBox="1">
            <a:spLocks noChangeArrowheads="1"/>
          </p:cNvSpPr>
          <p:nvPr/>
        </p:nvSpPr>
        <p:spPr bwMode="auto">
          <a:xfrm>
            <a:off x="3175" y="1371600"/>
            <a:ext cx="899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sz="3200" b="1" dirty="0">
                <a:solidFill>
                  <a:srgbClr val="0000CC"/>
                </a:solidFill>
                <a:effectLst>
                  <a:outerShdw blurRad="38100" dist="38100" dir="2700000">
                    <a:srgbClr val="C0C0C0"/>
                  </a:outerShdw>
                </a:effectLst>
                <a:latin typeface="Times New Roman" pitchFamily="18" charset="0"/>
                <a:cs typeface="Times New Roman" pitchFamily="18" charset="0"/>
              </a:rPr>
              <a:t>- Không có nước sẽ không có sự sống trên trái đất, không có nước các nhà máy điện không sản xuất được điện phục vụ cho sản xuất và sinh hoạt.</a:t>
            </a:r>
          </a:p>
        </p:txBody>
      </p:sp>
      <p:sp>
        <p:nvSpPr>
          <p:cNvPr id="45065" name="Text Box 9"/>
          <p:cNvSpPr txBox="1">
            <a:spLocks noChangeArrowheads="1"/>
          </p:cNvSpPr>
          <p:nvPr/>
        </p:nvSpPr>
        <p:spPr bwMode="auto">
          <a:xfrm>
            <a:off x="3175" y="2982913"/>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Chúng</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ta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phải</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cần</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làm</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gì</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đê</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bảo</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vê</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môi</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trường</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nước</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tư</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nhiên</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xung</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quanh</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mình</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a:t>
            </a:r>
          </a:p>
        </p:txBody>
      </p:sp>
      <p:sp>
        <p:nvSpPr>
          <p:cNvPr id="45066" name="Text Box 10"/>
          <p:cNvSpPr txBox="1">
            <a:spLocks noChangeArrowheads="1"/>
          </p:cNvSpPr>
          <p:nvPr/>
        </p:nvSpPr>
        <p:spPr bwMode="auto">
          <a:xfrm>
            <a:off x="14288" y="4078287"/>
            <a:ext cx="91440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har char="-"/>
            </a:pPr>
            <a:r>
              <a:rPr sz="2800" b="1" dirty="0">
                <a:solidFill>
                  <a:srgbClr val="0000CC"/>
                </a:solidFill>
                <a:effectLst>
                  <a:outerShdw blurRad="38100" dist="38100" dir="2700000">
                    <a:srgbClr val="C0C0C0"/>
                  </a:outerShdw>
                </a:effectLst>
                <a:latin typeface="Times New Roman" panose="02020603050405020304" pitchFamily="18" charset="0"/>
                <a:cs typeface="Times New Roman" pitchFamily="18" charset="0"/>
              </a:rPr>
              <a:t> Không vứt rác, xác các con vật xuống ao, hồ, sông, biển,…</a:t>
            </a:r>
          </a:p>
          <a:p>
            <a:pPr>
              <a:spcBef>
                <a:spcPct val="50000"/>
              </a:spcBef>
              <a:buChar char="-"/>
            </a:pPr>
            <a:r>
              <a:rPr sz="2800" b="1" dirty="0">
                <a:solidFill>
                  <a:srgbClr val="0000CC"/>
                </a:solidFill>
                <a:effectLst>
                  <a:outerShdw blurRad="38100" dist="38100" dir="2700000">
                    <a:srgbClr val="C0C0C0"/>
                  </a:outerShdw>
                </a:effectLst>
                <a:latin typeface="Times New Roman" panose="02020603050405020304" pitchFamily="18" charset="0"/>
                <a:cs typeface="Times New Roman" pitchFamily="18" charset="0"/>
              </a:rPr>
              <a:t> Không đổ hóa chất độc hại xuống ao, hồ, sông, biển,..</a:t>
            </a:r>
          </a:p>
          <a:p>
            <a:pPr>
              <a:spcBef>
                <a:spcPct val="50000"/>
              </a:spcBef>
              <a:buChar char="-"/>
            </a:pPr>
            <a:r>
              <a:rPr sz="2800" b="1" dirty="0">
                <a:solidFill>
                  <a:srgbClr val="0000CC"/>
                </a:solidFill>
                <a:effectLst>
                  <a:outerShdw blurRad="38100" dist="38100" dir="2700000">
                    <a:srgbClr val="C0C0C0"/>
                  </a:outerShdw>
                </a:effectLst>
                <a:latin typeface="Times New Roman" panose="02020603050405020304" pitchFamily="18" charset="0"/>
                <a:cs typeface="Times New Roman" pitchFamily="18" charset="0"/>
              </a:rPr>
              <a:t> Không xả rác khi đi thăm quan, du lịch ở bãi biển,…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box(in)">
                                      <p:cBhvr>
                                        <p:cTn id="7" dur="500"/>
                                        <p:tgtEl>
                                          <p:spTgt spid="450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box(in)">
                                      <p:cBhvr>
                                        <p:cTn id="12" dur="500"/>
                                        <p:tgtEl>
                                          <p:spTgt spid="450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065"/>
                                        </p:tgtEl>
                                        <p:attrNameLst>
                                          <p:attrName>style.visibility</p:attrName>
                                        </p:attrNameLst>
                                      </p:cBhvr>
                                      <p:to>
                                        <p:strVal val="visible"/>
                                      </p:to>
                                    </p:set>
                                    <p:animEffect transition="in" filter="box(in)">
                                      <p:cBhvr>
                                        <p:cTn id="17" dur="500"/>
                                        <p:tgtEl>
                                          <p:spTgt spid="4506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5066"/>
                                        </p:tgtEl>
                                        <p:attrNameLst>
                                          <p:attrName>style.visibility</p:attrName>
                                        </p:attrNameLst>
                                      </p:cBhvr>
                                      <p:to>
                                        <p:strVal val="visible"/>
                                      </p:to>
                                    </p:set>
                                    <p:animEffect transition="in" filter="box(in)">
                                      <p:cBhvr>
                                        <p:cTn id="22" dur="500"/>
                                        <p:tgtEl>
                                          <p:spTgt spid="4506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119816"/>
                </p:tgtEl>
              </p:cMediaNode>
            </p:audio>
          </p:childTnLst>
        </p:cTn>
      </p:par>
    </p:tnLst>
    <p:bldLst>
      <p:bldP spid="45061" grpId="0"/>
      <p:bldP spid="45064" grpId="0"/>
      <p:bldP spid="45065" grpId="0"/>
      <p:bldP spid="450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57"/>
          <p:cNvSpPr/>
          <p:nvPr/>
        </p:nvSpPr>
        <p:spPr>
          <a:xfrm>
            <a:off x="7267575" y="2740025"/>
            <a:ext cx="1584325" cy="792163"/>
          </a:xfrm>
          <a:prstGeom prst="ellipse">
            <a:avLst/>
          </a:prstGeom>
          <a:solidFill>
            <a:srgbClr val="FFFF00"/>
          </a:solidFill>
          <a:ln w="9525" cap="flat" cmpd="sng">
            <a:solidFill>
              <a:srgbClr val="CCECFF"/>
            </a:solidFill>
            <a:prstDash val="solid"/>
            <a:headEnd type="none" w="med" len="med"/>
            <a:tailEnd type="none" w="med" len="med"/>
          </a:ln>
        </p:spPr>
        <p:txBody>
          <a:bodyPr wrap="none" anchor="ctr"/>
          <a:lstStyle/>
          <a:p>
            <a:endParaRPr lang="en-US" altLang="en-US" sz="1600" dirty="0">
              <a:latin typeface="Times New Roman" pitchFamily="18" charset="0"/>
              <a:cs typeface="Times New Roman" pitchFamily="18" charset="0"/>
            </a:endParaRPr>
          </a:p>
        </p:txBody>
      </p:sp>
      <p:sp>
        <p:nvSpPr>
          <p:cNvPr id="48131" name="Oval 49"/>
          <p:cNvSpPr/>
          <p:nvPr/>
        </p:nvSpPr>
        <p:spPr>
          <a:xfrm>
            <a:off x="3419475" y="836613"/>
            <a:ext cx="1728788" cy="647700"/>
          </a:xfrm>
          <a:prstGeom prst="ellipse">
            <a:avLst/>
          </a:prstGeom>
          <a:solidFill>
            <a:srgbClr val="FFFF00"/>
          </a:solidFill>
          <a:ln w="9525" cap="flat" cmpd="sng">
            <a:solidFill>
              <a:srgbClr val="CCECFF"/>
            </a:solidFill>
            <a:prstDash val="solid"/>
            <a:headEnd type="none" w="med" len="med"/>
            <a:tailEnd type="none" w="med" len="med"/>
          </a:ln>
        </p:spPr>
        <p:txBody>
          <a:bodyPr wrap="none" anchor="ctr"/>
          <a:lstStyle/>
          <a:p>
            <a:endParaRPr lang="en-US" altLang="en-US" sz="1600" dirty="0">
              <a:latin typeface="Times New Roman" pitchFamily="18" charset="0"/>
              <a:cs typeface="Times New Roman" pitchFamily="18" charset="0"/>
            </a:endParaRPr>
          </a:p>
        </p:txBody>
      </p:sp>
      <p:sp>
        <p:nvSpPr>
          <p:cNvPr id="48132" name="Oval 48"/>
          <p:cNvSpPr/>
          <p:nvPr/>
        </p:nvSpPr>
        <p:spPr>
          <a:xfrm>
            <a:off x="0" y="2454275"/>
            <a:ext cx="1258888" cy="863600"/>
          </a:xfrm>
          <a:prstGeom prst="ellipse">
            <a:avLst/>
          </a:prstGeom>
          <a:solidFill>
            <a:srgbClr val="FFFF00"/>
          </a:solidFill>
          <a:ln w="9525" cap="flat" cmpd="sng">
            <a:solidFill>
              <a:srgbClr val="CCECFF"/>
            </a:solidFill>
            <a:prstDash val="solid"/>
            <a:headEnd type="none" w="med" len="med"/>
            <a:tailEnd type="none" w="med" len="med"/>
          </a:ln>
        </p:spPr>
        <p:txBody>
          <a:bodyPr wrap="none" anchor="ctr"/>
          <a:lstStyle/>
          <a:p>
            <a:endParaRPr lang="en-US" altLang="en-US" sz="1600" dirty="0">
              <a:latin typeface="Times New Roman" pitchFamily="18" charset="0"/>
              <a:cs typeface="Times New Roman" pitchFamily="18" charset="0"/>
            </a:endParaRPr>
          </a:p>
        </p:txBody>
      </p:sp>
      <p:sp>
        <p:nvSpPr>
          <p:cNvPr id="48133" name="Oval 47"/>
          <p:cNvSpPr/>
          <p:nvPr/>
        </p:nvSpPr>
        <p:spPr>
          <a:xfrm>
            <a:off x="5292725" y="5103813"/>
            <a:ext cx="1727200" cy="792162"/>
          </a:xfrm>
          <a:prstGeom prst="ellipse">
            <a:avLst/>
          </a:prstGeom>
          <a:solidFill>
            <a:srgbClr val="FFFF00"/>
          </a:solidFill>
          <a:ln w="9525" cap="flat" cmpd="sng">
            <a:solidFill>
              <a:srgbClr val="CCECFF"/>
            </a:solidFill>
            <a:prstDash val="solid"/>
            <a:headEnd type="none" w="med" len="med"/>
            <a:tailEnd type="none" w="med" len="med"/>
          </a:ln>
        </p:spPr>
        <p:txBody>
          <a:bodyPr wrap="none" anchor="ctr"/>
          <a:lstStyle/>
          <a:p>
            <a:endParaRPr lang="en-US" altLang="en-US" sz="1600" dirty="0">
              <a:latin typeface="Times New Roman" pitchFamily="18" charset="0"/>
              <a:cs typeface="Times New Roman" pitchFamily="18" charset="0"/>
            </a:endParaRPr>
          </a:p>
        </p:txBody>
      </p:sp>
      <p:sp>
        <p:nvSpPr>
          <p:cNvPr id="48134" name="Oval 46"/>
          <p:cNvSpPr/>
          <p:nvPr/>
        </p:nvSpPr>
        <p:spPr>
          <a:xfrm>
            <a:off x="0" y="4759325"/>
            <a:ext cx="1908175" cy="792163"/>
          </a:xfrm>
          <a:prstGeom prst="ellipse">
            <a:avLst/>
          </a:prstGeom>
          <a:solidFill>
            <a:srgbClr val="FFFF00"/>
          </a:solidFill>
          <a:ln w="9525" cap="flat" cmpd="sng">
            <a:solidFill>
              <a:srgbClr val="CCECFF"/>
            </a:solidFill>
            <a:prstDash val="solid"/>
            <a:headEnd type="none" w="med" len="med"/>
            <a:tailEnd type="none" w="med" len="med"/>
          </a:ln>
        </p:spPr>
        <p:txBody>
          <a:bodyPr wrap="none" anchor="ctr"/>
          <a:lstStyle/>
          <a:p>
            <a:endParaRPr lang="en-US" altLang="en-US" sz="1600" dirty="0">
              <a:latin typeface="Times New Roman" pitchFamily="18" charset="0"/>
              <a:cs typeface="Times New Roman" pitchFamily="18" charset="0"/>
            </a:endParaRPr>
          </a:p>
        </p:txBody>
      </p:sp>
      <p:sp>
        <p:nvSpPr>
          <p:cNvPr id="48135" name="Oval 45"/>
          <p:cNvSpPr/>
          <p:nvPr/>
        </p:nvSpPr>
        <p:spPr>
          <a:xfrm>
            <a:off x="592138" y="1019175"/>
            <a:ext cx="1657350" cy="863600"/>
          </a:xfrm>
          <a:prstGeom prst="ellipse">
            <a:avLst/>
          </a:prstGeom>
          <a:solidFill>
            <a:srgbClr val="FFFF00"/>
          </a:solidFill>
          <a:ln w="9525">
            <a:noFill/>
          </a:ln>
        </p:spPr>
        <p:txBody>
          <a:bodyPr wrap="none" anchor="ctr"/>
          <a:lstStyle/>
          <a:p>
            <a:endParaRPr lang="en-US" altLang="en-US" sz="1600" dirty="0">
              <a:latin typeface="Times New Roman" pitchFamily="18" charset="0"/>
              <a:cs typeface="Times New Roman" pitchFamily="18" charset="0"/>
            </a:endParaRPr>
          </a:p>
        </p:txBody>
      </p:sp>
      <p:sp>
        <p:nvSpPr>
          <p:cNvPr id="70682" name="Oval 26"/>
          <p:cNvSpPr>
            <a:spLocks noChangeArrowheads="1"/>
          </p:cNvSpPr>
          <p:nvPr/>
        </p:nvSpPr>
        <p:spPr bwMode="auto">
          <a:xfrm>
            <a:off x="539750" y="981075"/>
            <a:ext cx="1728788" cy="93503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Hạt nước </a:t>
            </a:r>
          </a:p>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nhỏ li ti</a:t>
            </a:r>
            <a:r>
              <a:rPr lang="en-US" altLang="en-US" sz="2000" b="1" dirty="0">
                <a:solidFill>
                  <a:srgbClr val="9900CC"/>
                </a:solidFill>
                <a:effectLst>
                  <a:outerShdw blurRad="38100" dist="38100" dir="2700000">
                    <a:srgbClr val="C0C0C0"/>
                  </a:outerShdw>
                </a:effectLst>
                <a:latin typeface="Times New Roman" pitchFamily="18" charset="0"/>
                <a:cs typeface="Times New Roman" pitchFamily="18" charset="0"/>
              </a:rPr>
              <a:t> </a:t>
            </a:r>
            <a:endParaRPr lang="en-US" altLang="en-US" sz="2000" b="1" dirty="0">
              <a:solidFill>
                <a:srgbClr val="9900CC"/>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endParaRPr>
          </a:p>
        </p:txBody>
      </p:sp>
      <p:sp>
        <p:nvSpPr>
          <p:cNvPr id="70683" name="Oval 27"/>
          <p:cNvSpPr>
            <a:spLocks noChangeArrowheads="1"/>
          </p:cNvSpPr>
          <p:nvPr/>
        </p:nvSpPr>
        <p:spPr bwMode="auto">
          <a:xfrm>
            <a:off x="3419475" y="836613"/>
            <a:ext cx="1727200" cy="64928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000" b="1" i="0" u="none" strike="noStrike" kern="1200" cap="none" spc="0" normalizeH="0" baseline="0" noProof="0">
                <a:ln>
                  <a:noFill/>
                </a:ln>
                <a:solidFill>
                  <a:srgbClr val="FF0066"/>
                </a:solidFill>
                <a:effectLst>
                  <a:outerShdw blurRad="38100" dist="38100" dir="2700000" algn="tl">
                    <a:srgbClr val="000000">
                      <a:alpha val="43137"/>
                    </a:srgbClr>
                  </a:outerShdw>
                </a:effectLst>
                <a:uLnTx/>
                <a:uFillTx/>
                <a:latin typeface="Times New Roman" pitchFamily="18" charset="0"/>
                <a:ea typeface="Tahoma" panose="020B0604030504040204" pitchFamily="34" charset="0"/>
                <a:cs typeface="Times New Roman" pitchFamily="18" charset="0"/>
              </a:rPr>
              <a:t>Mây</a:t>
            </a:r>
          </a:p>
        </p:txBody>
      </p:sp>
      <p:sp>
        <p:nvSpPr>
          <p:cNvPr id="70685" name="Oval 29"/>
          <p:cNvSpPr>
            <a:spLocks noChangeArrowheads="1"/>
          </p:cNvSpPr>
          <p:nvPr/>
        </p:nvSpPr>
        <p:spPr bwMode="auto">
          <a:xfrm>
            <a:off x="5292725" y="5084763"/>
            <a:ext cx="1655763" cy="863600"/>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rgbClr val="9900CC"/>
                </a:solidFill>
                <a:effectLst>
                  <a:outerShdw blurRad="38100" dist="38100" dir="2700000">
                    <a:srgbClr val="C0C0C0"/>
                  </a:outerShdw>
                </a:effectLst>
                <a:latin typeface="Times New Roman" pitchFamily="18" charset="0"/>
                <a:cs typeface="Times New Roman" pitchFamily="18" charset="0"/>
              </a:rPr>
              <a:t>  </a:t>
            </a: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Nước sông,</a:t>
            </a:r>
          </a:p>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hồ, biển..</a:t>
            </a:r>
            <a:endParaRPr lang="en-US" altLang="en-US" sz="2000" b="1" dirty="0">
              <a:solidFill>
                <a:srgbClr val="FF0066"/>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endParaRPr>
          </a:p>
        </p:txBody>
      </p:sp>
      <p:pic>
        <p:nvPicPr>
          <p:cNvPr id="48139" name="Picture 33" descr="07"/>
          <p:cNvPicPr>
            <a:picLocks noChangeAspect="1"/>
          </p:cNvPicPr>
          <p:nvPr/>
        </p:nvPicPr>
        <p:blipFill>
          <a:blip r:embed="rId2"/>
          <a:stretch>
            <a:fillRect/>
          </a:stretch>
        </p:blipFill>
        <p:spPr>
          <a:xfrm>
            <a:off x="5292725" y="692150"/>
            <a:ext cx="2981325" cy="1993900"/>
          </a:xfrm>
          <a:prstGeom prst="rect">
            <a:avLst/>
          </a:prstGeom>
          <a:noFill/>
          <a:ln w="9525">
            <a:noFill/>
          </a:ln>
        </p:spPr>
      </p:pic>
      <p:pic>
        <p:nvPicPr>
          <p:cNvPr id="48140" name="Picture 35" descr="05"/>
          <p:cNvPicPr>
            <a:picLocks noChangeAspect="1"/>
          </p:cNvPicPr>
          <p:nvPr/>
        </p:nvPicPr>
        <p:blipFill>
          <a:blip r:embed="rId3"/>
          <a:stretch>
            <a:fillRect/>
          </a:stretch>
        </p:blipFill>
        <p:spPr>
          <a:xfrm>
            <a:off x="0" y="5729288"/>
            <a:ext cx="3492500" cy="652462"/>
          </a:xfrm>
          <a:prstGeom prst="rect">
            <a:avLst/>
          </a:prstGeom>
          <a:noFill/>
          <a:ln w="9525">
            <a:noFill/>
          </a:ln>
        </p:spPr>
      </p:pic>
      <p:pic>
        <p:nvPicPr>
          <p:cNvPr id="48141" name="Picture 36" descr="giot nuoc a"/>
          <p:cNvPicPr>
            <a:picLocks noChangeAspect="1"/>
          </p:cNvPicPr>
          <p:nvPr/>
        </p:nvPicPr>
        <p:blipFill>
          <a:blip r:embed="rId4"/>
          <a:stretch>
            <a:fillRect/>
          </a:stretch>
        </p:blipFill>
        <p:spPr>
          <a:xfrm>
            <a:off x="2081213" y="4437063"/>
            <a:ext cx="835025" cy="1195387"/>
          </a:xfrm>
          <a:prstGeom prst="rect">
            <a:avLst/>
          </a:prstGeom>
          <a:noFill/>
          <a:ln w="9525">
            <a:noFill/>
          </a:ln>
        </p:spPr>
      </p:pic>
      <p:pic>
        <p:nvPicPr>
          <p:cNvPr id="48142" name="Picture 37" descr="mui ten"/>
          <p:cNvPicPr>
            <a:picLocks noChangeAspect="1"/>
          </p:cNvPicPr>
          <p:nvPr/>
        </p:nvPicPr>
        <p:blipFill>
          <a:blip r:embed="rId5"/>
          <a:stretch>
            <a:fillRect/>
          </a:stretch>
        </p:blipFill>
        <p:spPr>
          <a:xfrm rot="7617371" flipH="1">
            <a:off x="1598613" y="4095750"/>
            <a:ext cx="773112" cy="733425"/>
          </a:xfrm>
          <a:prstGeom prst="rect">
            <a:avLst/>
          </a:prstGeom>
          <a:noFill/>
          <a:ln w="9525">
            <a:noFill/>
          </a:ln>
        </p:spPr>
      </p:pic>
      <p:sp>
        <p:nvSpPr>
          <p:cNvPr id="70681" name="Oval 25"/>
          <p:cNvSpPr>
            <a:spLocks noChangeArrowheads="1"/>
          </p:cNvSpPr>
          <p:nvPr/>
        </p:nvSpPr>
        <p:spPr bwMode="auto">
          <a:xfrm>
            <a:off x="0" y="2420938"/>
            <a:ext cx="1296988" cy="93503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Hơi nước</a:t>
            </a:r>
            <a:endParaRPr lang="en-US" altLang="en-US" sz="2000" b="1" dirty="0">
              <a:solidFill>
                <a:srgbClr val="FF0066"/>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endParaRPr>
          </a:p>
        </p:txBody>
      </p:sp>
      <p:sp>
        <p:nvSpPr>
          <p:cNvPr id="70680" name="Oval 24"/>
          <p:cNvSpPr>
            <a:spLocks noChangeArrowheads="1"/>
          </p:cNvSpPr>
          <p:nvPr/>
        </p:nvSpPr>
        <p:spPr bwMode="auto">
          <a:xfrm>
            <a:off x="0" y="4724400"/>
            <a:ext cx="1944688" cy="86518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rgbClr val="9900CC"/>
                </a:solidFill>
                <a:effectLst>
                  <a:outerShdw blurRad="38100" dist="38100" dir="2700000">
                    <a:srgbClr val="C0C0C0"/>
                  </a:outerShdw>
                </a:effectLst>
                <a:latin typeface="Times New Roman" pitchFamily="18" charset="0"/>
                <a:cs typeface="Times New Roman" pitchFamily="18" charset="0"/>
              </a:rPr>
              <a:t>  </a:t>
            </a: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Nước sông,</a:t>
            </a:r>
          </a:p>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hồ, biển..</a:t>
            </a:r>
            <a:endParaRPr lang="en-US" altLang="en-US" sz="2000" b="1" dirty="0">
              <a:solidFill>
                <a:srgbClr val="FF0066"/>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endParaRPr>
          </a:p>
        </p:txBody>
      </p:sp>
      <p:pic>
        <p:nvPicPr>
          <p:cNvPr id="48145" name="Picture 39" descr="010"/>
          <p:cNvPicPr>
            <a:picLocks noChangeAspect="1"/>
          </p:cNvPicPr>
          <p:nvPr/>
        </p:nvPicPr>
        <p:blipFill>
          <a:blip r:embed="rId6"/>
          <a:stretch>
            <a:fillRect/>
          </a:stretch>
        </p:blipFill>
        <p:spPr>
          <a:xfrm>
            <a:off x="2484438" y="1341438"/>
            <a:ext cx="792162" cy="601662"/>
          </a:xfrm>
          <a:prstGeom prst="rect">
            <a:avLst/>
          </a:prstGeom>
          <a:noFill/>
          <a:ln w="9525">
            <a:noFill/>
          </a:ln>
        </p:spPr>
      </p:pic>
      <p:pic>
        <p:nvPicPr>
          <p:cNvPr id="48146" name="Picture 40" descr="013"/>
          <p:cNvPicPr>
            <a:picLocks noChangeAspect="1"/>
          </p:cNvPicPr>
          <p:nvPr/>
        </p:nvPicPr>
        <p:blipFill>
          <a:blip r:embed="rId7"/>
          <a:stretch>
            <a:fillRect/>
          </a:stretch>
        </p:blipFill>
        <p:spPr>
          <a:xfrm>
            <a:off x="827088" y="2420938"/>
            <a:ext cx="2592387" cy="1395412"/>
          </a:xfrm>
          <a:prstGeom prst="rect">
            <a:avLst/>
          </a:prstGeom>
          <a:noFill/>
          <a:ln w="9525">
            <a:noFill/>
          </a:ln>
        </p:spPr>
      </p:pic>
      <p:pic>
        <p:nvPicPr>
          <p:cNvPr id="48147" name="Picture 41" descr="05"/>
          <p:cNvPicPr>
            <a:picLocks noChangeAspect="1"/>
          </p:cNvPicPr>
          <p:nvPr/>
        </p:nvPicPr>
        <p:blipFill>
          <a:blip r:embed="rId3"/>
          <a:stretch>
            <a:fillRect/>
          </a:stretch>
        </p:blipFill>
        <p:spPr>
          <a:xfrm>
            <a:off x="5651500" y="5805488"/>
            <a:ext cx="3492500" cy="652462"/>
          </a:xfrm>
          <a:prstGeom prst="rect">
            <a:avLst/>
          </a:prstGeom>
          <a:noFill/>
          <a:ln w="9525">
            <a:noFill/>
          </a:ln>
        </p:spPr>
      </p:pic>
      <p:pic>
        <p:nvPicPr>
          <p:cNvPr id="48148" name="Picture 42" descr="012"/>
          <p:cNvPicPr>
            <a:picLocks noChangeAspect="1"/>
          </p:cNvPicPr>
          <p:nvPr/>
        </p:nvPicPr>
        <p:blipFill>
          <a:blip r:embed="rId8"/>
          <a:stretch>
            <a:fillRect/>
          </a:stretch>
        </p:blipFill>
        <p:spPr>
          <a:xfrm>
            <a:off x="7337425" y="4724400"/>
            <a:ext cx="906463" cy="1149350"/>
          </a:xfrm>
          <a:prstGeom prst="rect">
            <a:avLst/>
          </a:prstGeom>
          <a:noFill/>
          <a:ln w="9525">
            <a:noFill/>
          </a:ln>
        </p:spPr>
      </p:pic>
      <p:pic>
        <p:nvPicPr>
          <p:cNvPr id="48149" name="Picture 44" descr="011"/>
          <p:cNvPicPr>
            <a:picLocks noChangeAspect="1"/>
          </p:cNvPicPr>
          <p:nvPr/>
        </p:nvPicPr>
        <p:blipFill>
          <a:blip r:embed="rId9"/>
          <a:stretch>
            <a:fillRect/>
          </a:stretch>
        </p:blipFill>
        <p:spPr>
          <a:xfrm>
            <a:off x="5795963" y="3284538"/>
            <a:ext cx="2124075" cy="1247775"/>
          </a:xfrm>
          <a:prstGeom prst="rect">
            <a:avLst/>
          </a:prstGeom>
          <a:noFill/>
          <a:ln w="9525">
            <a:noFill/>
          </a:ln>
        </p:spPr>
      </p:pic>
      <p:pic>
        <p:nvPicPr>
          <p:cNvPr id="48150" name="Picture 52" descr="mui ten"/>
          <p:cNvPicPr>
            <a:picLocks noChangeAspect="1"/>
          </p:cNvPicPr>
          <p:nvPr/>
        </p:nvPicPr>
        <p:blipFill>
          <a:blip r:embed="rId5"/>
          <a:stretch>
            <a:fillRect/>
          </a:stretch>
        </p:blipFill>
        <p:spPr>
          <a:xfrm rot="-264313" flipV="1">
            <a:off x="1835150" y="1628775"/>
            <a:ext cx="731838" cy="792163"/>
          </a:xfrm>
          <a:prstGeom prst="rect">
            <a:avLst/>
          </a:prstGeom>
          <a:noFill/>
          <a:ln w="9525">
            <a:noFill/>
          </a:ln>
        </p:spPr>
      </p:pic>
      <p:pic>
        <p:nvPicPr>
          <p:cNvPr id="48151" name="Picture 53" descr="mui ten"/>
          <p:cNvPicPr>
            <a:picLocks noChangeAspect="1"/>
          </p:cNvPicPr>
          <p:nvPr/>
        </p:nvPicPr>
        <p:blipFill>
          <a:blip r:embed="rId5"/>
          <a:stretch>
            <a:fillRect/>
          </a:stretch>
        </p:blipFill>
        <p:spPr>
          <a:xfrm rot="2692500" flipV="1">
            <a:off x="3995738" y="1268413"/>
            <a:ext cx="731837" cy="792162"/>
          </a:xfrm>
          <a:prstGeom prst="rect">
            <a:avLst/>
          </a:prstGeom>
          <a:noFill/>
          <a:ln w="9525">
            <a:noFill/>
          </a:ln>
        </p:spPr>
      </p:pic>
      <p:pic>
        <p:nvPicPr>
          <p:cNvPr id="48152" name="Picture 54" descr="mui ten"/>
          <p:cNvPicPr>
            <a:picLocks noChangeAspect="1"/>
          </p:cNvPicPr>
          <p:nvPr/>
        </p:nvPicPr>
        <p:blipFill>
          <a:blip r:embed="rId5"/>
          <a:stretch>
            <a:fillRect/>
          </a:stretch>
        </p:blipFill>
        <p:spPr>
          <a:xfrm rot="6867927" flipV="1">
            <a:off x="6443663" y="2276475"/>
            <a:ext cx="731837" cy="792163"/>
          </a:xfrm>
          <a:prstGeom prst="rect">
            <a:avLst/>
          </a:prstGeom>
          <a:noFill/>
          <a:ln w="9525">
            <a:noFill/>
          </a:ln>
        </p:spPr>
      </p:pic>
      <p:pic>
        <p:nvPicPr>
          <p:cNvPr id="48153" name="Picture 55" descr="mui ten"/>
          <p:cNvPicPr>
            <a:picLocks noChangeAspect="1"/>
          </p:cNvPicPr>
          <p:nvPr/>
        </p:nvPicPr>
        <p:blipFill>
          <a:blip r:embed="rId5"/>
          <a:stretch>
            <a:fillRect/>
          </a:stretch>
        </p:blipFill>
        <p:spPr>
          <a:xfrm rot="-8541039" flipV="1">
            <a:off x="4500563" y="5661025"/>
            <a:ext cx="731837" cy="792163"/>
          </a:xfrm>
          <a:prstGeom prst="rect">
            <a:avLst/>
          </a:prstGeom>
          <a:noFill/>
          <a:ln w="9525">
            <a:noFill/>
          </a:ln>
        </p:spPr>
      </p:pic>
      <p:sp>
        <p:nvSpPr>
          <p:cNvPr id="70712" name="Oval 56"/>
          <p:cNvSpPr>
            <a:spLocks noChangeArrowheads="1"/>
          </p:cNvSpPr>
          <p:nvPr/>
        </p:nvSpPr>
        <p:spPr bwMode="auto">
          <a:xfrm>
            <a:off x="7235825" y="2708275"/>
            <a:ext cx="1655763" cy="863600"/>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000" b="1" i="0" u="none" strike="noStrike" kern="1200" cap="none" spc="0" normalizeH="0" baseline="0" noProof="0">
                <a:ln>
                  <a:noFill/>
                </a:ln>
                <a:solidFill>
                  <a:srgbClr val="9900CC"/>
                </a:solidFill>
                <a:effectLst>
                  <a:outerShdw blurRad="38100" dist="38100" dir="2700000" algn="tl">
                    <a:srgbClr val="000000">
                      <a:alpha val="43137"/>
                    </a:srgbClr>
                  </a:outerShdw>
                </a:effectLst>
                <a:uLnTx/>
                <a:uFillTx/>
                <a:latin typeface="Times New Roman" pitchFamily="18" charset="0"/>
                <a:ea typeface="Tahoma" panose="020B0604030504040204" pitchFamily="34" charset="0"/>
                <a:cs typeface="Times New Roman" pitchFamily="18" charset="0"/>
              </a:rPr>
              <a:t>  </a:t>
            </a:r>
            <a:r>
              <a:rPr kumimoji="0" lang="en-US" altLang="en-US" sz="2000" b="1" i="0" u="none" strike="noStrike" kern="1200" cap="none" spc="0" normalizeH="0" baseline="0" noProof="0">
                <a:ln>
                  <a:noFill/>
                </a:ln>
                <a:solidFill>
                  <a:srgbClr val="FF0066"/>
                </a:solidFill>
                <a:effectLst>
                  <a:outerShdw blurRad="38100" dist="38100" dir="2700000" algn="tl">
                    <a:srgbClr val="000000">
                      <a:alpha val="43137"/>
                    </a:srgbClr>
                  </a:outerShdw>
                </a:effectLst>
                <a:uLnTx/>
                <a:uFillTx/>
                <a:latin typeface="Times New Roman" pitchFamily="18" charset="0"/>
                <a:ea typeface="Tahoma" panose="020B0604030504040204" pitchFamily="34" charset="0"/>
                <a:cs typeface="Times New Roman" pitchFamily="18" charset="0"/>
              </a:rPr>
              <a:t>Mưa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0680"/>
                                        </p:tgtEl>
                                        <p:attrNameLst>
                                          <p:attrName>style.visibility</p:attrName>
                                        </p:attrNameLst>
                                      </p:cBhvr>
                                      <p:to>
                                        <p:strVal val="visible"/>
                                      </p:to>
                                    </p:set>
                                    <p:animEffect transition="in" filter="diamond(in)">
                                      <p:cBhvr>
                                        <p:cTn id="7" dur="2000"/>
                                        <p:tgtEl>
                                          <p:spTgt spid="706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0681"/>
                                        </p:tgtEl>
                                        <p:attrNameLst>
                                          <p:attrName>style.visibility</p:attrName>
                                        </p:attrNameLst>
                                      </p:cBhvr>
                                      <p:to>
                                        <p:strVal val="visible"/>
                                      </p:to>
                                    </p:set>
                                    <p:animEffect transition="in" filter="box(in)">
                                      <p:cBhvr>
                                        <p:cTn id="12" dur="500"/>
                                        <p:tgtEl>
                                          <p:spTgt spid="7068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0682"/>
                                        </p:tgtEl>
                                        <p:attrNameLst>
                                          <p:attrName>style.visibility</p:attrName>
                                        </p:attrNameLst>
                                      </p:cBhvr>
                                      <p:to>
                                        <p:strVal val="visible"/>
                                      </p:to>
                                    </p:set>
                                    <p:animEffect transition="in" filter="box(in)">
                                      <p:cBhvr>
                                        <p:cTn id="17" dur="500"/>
                                        <p:tgtEl>
                                          <p:spTgt spid="7068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0683"/>
                                        </p:tgtEl>
                                        <p:attrNameLst>
                                          <p:attrName>style.visibility</p:attrName>
                                        </p:attrNameLst>
                                      </p:cBhvr>
                                      <p:to>
                                        <p:strVal val="visible"/>
                                      </p:to>
                                    </p:set>
                                    <p:animEffect transition="in" filter="box(in)">
                                      <p:cBhvr>
                                        <p:cTn id="22" dur="500"/>
                                        <p:tgtEl>
                                          <p:spTgt spid="7068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0712"/>
                                        </p:tgtEl>
                                        <p:attrNameLst>
                                          <p:attrName>style.visibility</p:attrName>
                                        </p:attrNameLst>
                                      </p:cBhvr>
                                      <p:to>
                                        <p:strVal val="visible"/>
                                      </p:to>
                                    </p:set>
                                    <p:animEffect transition="in" filter="diamond(in)">
                                      <p:cBhvr>
                                        <p:cTn id="27" dur="2000"/>
                                        <p:tgtEl>
                                          <p:spTgt spid="7071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0685"/>
                                        </p:tgtEl>
                                        <p:attrNameLst>
                                          <p:attrName>style.visibility</p:attrName>
                                        </p:attrNameLst>
                                      </p:cBhvr>
                                      <p:to>
                                        <p:strVal val="visible"/>
                                      </p:to>
                                    </p:set>
                                    <p:animEffect transition="in" filter="diamond(in)">
                                      <p:cBhvr>
                                        <p:cTn id="32" dur="2000"/>
                                        <p:tgtEl>
                                          <p:spTgt spid="70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2" grpId="0" animBg="1"/>
      <p:bldP spid="70683" grpId="0" animBg="1"/>
      <p:bldP spid="70685" grpId="0" animBg="1"/>
      <p:bldP spid="70681" grpId="0" animBg="1"/>
      <p:bldP spid="70680" grpId="0" animBg="1"/>
      <p:bldP spid="707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p:nvPr/>
        </p:nvSpPr>
        <p:spPr>
          <a:xfrm>
            <a:off x="395288" y="3429000"/>
            <a:ext cx="6192837" cy="519113"/>
          </a:xfrm>
          <a:prstGeom prst="rect">
            <a:avLst/>
          </a:prstGeom>
          <a:noFill/>
          <a:ln w="9525">
            <a:noFill/>
          </a:ln>
        </p:spPr>
        <p:txBody>
          <a:bodyPr>
            <a:spAutoFit/>
          </a:bodyPr>
          <a:lstStyle/>
          <a:p>
            <a:pPr>
              <a:spcBef>
                <a:spcPct val="50000"/>
              </a:spcBef>
            </a:pPr>
            <a:endParaRPr lang="en-US" altLang="en-US" sz="2800" dirty="0">
              <a:solidFill>
                <a:srgbClr val="0033CC"/>
              </a:solidFill>
              <a:latin typeface="Arial" panose="020B0604020202020204" pitchFamily="34" charset="0"/>
            </a:endParaRPr>
          </a:p>
        </p:txBody>
      </p:sp>
      <p:pic>
        <p:nvPicPr>
          <p:cNvPr id="49155" name="Picture 3" descr="NewPicture001"/>
          <p:cNvPicPr>
            <a:picLocks noChangeAspect="1"/>
          </p:cNvPicPr>
          <p:nvPr/>
        </p:nvPicPr>
        <p:blipFill>
          <a:blip r:embed="rId3"/>
          <a:stretch>
            <a:fillRect/>
          </a:stretch>
        </p:blipFill>
        <p:spPr>
          <a:xfrm>
            <a:off x="0" y="4437063"/>
            <a:ext cx="5364163" cy="287337"/>
          </a:xfrm>
          <a:prstGeom prst="rect">
            <a:avLst/>
          </a:prstGeom>
          <a:noFill/>
          <a:ln w="9525">
            <a:noFill/>
          </a:ln>
        </p:spPr>
      </p:pic>
      <p:pic>
        <p:nvPicPr>
          <p:cNvPr id="49156" name="Picture 4" descr="bien"/>
          <p:cNvPicPr>
            <a:picLocks noChangeAspect="1"/>
          </p:cNvPicPr>
          <p:nvPr/>
        </p:nvPicPr>
        <p:blipFill>
          <a:blip r:embed="rId4"/>
          <a:stretch>
            <a:fillRect/>
          </a:stretch>
        </p:blipFill>
        <p:spPr>
          <a:xfrm>
            <a:off x="0" y="1219200"/>
            <a:ext cx="9144000" cy="5665788"/>
          </a:xfrm>
          <a:prstGeom prst="rect">
            <a:avLst/>
          </a:prstGeom>
          <a:noFill/>
          <a:ln w="9525">
            <a:noFill/>
          </a:ln>
        </p:spPr>
      </p:pic>
      <p:grpSp>
        <p:nvGrpSpPr>
          <p:cNvPr id="126982" name="Group 6"/>
          <p:cNvGrpSpPr/>
          <p:nvPr/>
        </p:nvGrpSpPr>
        <p:grpSpPr>
          <a:xfrm>
            <a:off x="395288" y="1416050"/>
            <a:ext cx="5275262" cy="2060575"/>
            <a:chOff x="2200" y="0"/>
            <a:chExt cx="3323" cy="1479"/>
          </a:xfrm>
        </p:grpSpPr>
        <p:pic>
          <p:nvPicPr>
            <p:cNvPr id="49170" name="Picture 7" descr="Untitled-1 copy"/>
            <p:cNvPicPr>
              <a:picLocks noChangeAspect="1"/>
            </p:cNvPicPr>
            <p:nvPr/>
          </p:nvPicPr>
          <p:blipFill>
            <a:blip r:embed="rId5"/>
            <a:stretch>
              <a:fillRect/>
            </a:stretch>
          </p:blipFill>
          <p:spPr>
            <a:xfrm>
              <a:off x="3742" y="0"/>
              <a:ext cx="1781" cy="771"/>
            </a:xfrm>
            <a:prstGeom prst="rect">
              <a:avLst/>
            </a:prstGeom>
            <a:noFill/>
            <a:ln w="9525">
              <a:noFill/>
            </a:ln>
          </p:spPr>
        </p:pic>
        <p:pic>
          <p:nvPicPr>
            <p:cNvPr id="49171" name="Picture 8" descr="Untitled-1 copy"/>
            <p:cNvPicPr>
              <a:picLocks noChangeAspect="1"/>
            </p:cNvPicPr>
            <p:nvPr/>
          </p:nvPicPr>
          <p:blipFill>
            <a:blip r:embed="rId5"/>
            <a:stretch>
              <a:fillRect/>
            </a:stretch>
          </p:blipFill>
          <p:spPr>
            <a:xfrm>
              <a:off x="2200" y="0"/>
              <a:ext cx="1781" cy="981"/>
            </a:xfrm>
            <a:prstGeom prst="rect">
              <a:avLst/>
            </a:prstGeom>
            <a:noFill/>
            <a:ln w="9525">
              <a:noFill/>
            </a:ln>
          </p:spPr>
        </p:pic>
        <p:pic>
          <p:nvPicPr>
            <p:cNvPr id="49172" name="Picture 9" descr="Untitled-1 copy"/>
            <p:cNvPicPr>
              <a:picLocks noChangeAspect="1"/>
            </p:cNvPicPr>
            <p:nvPr/>
          </p:nvPicPr>
          <p:blipFill>
            <a:blip r:embed="rId5"/>
            <a:stretch>
              <a:fillRect/>
            </a:stretch>
          </p:blipFill>
          <p:spPr>
            <a:xfrm>
              <a:off x="3379" y="300"/>
              <a:ext cx="1781" cy="1179"/>
            </a:xfrm>
            <a:prstGeom prst="rect">
              <a:avLst/>
            </a:prstGeom>
            <a:noFill/>
            <a:ln w="9525">
              <a:noFill/>
            </a:ln>
          </p:spPr>
        </p:pic>
        <p:pic>
          <p:nvPicPr>
            <p:cNvPr id="49173" name="Picture 10" descr="Untitled-2 copy"/>
            <p:cNvPicPr>
              <a:picLocks noChangeAspect="1"/>
            </p:cNvPicPr>
            <p:nvPr/>
          </p:nvPicPr>
          <p:blipFill>
            <a:blip r:embed="rId6"/>
            <a:stretch>
              <a:fillRect/>
            </a:stretch>
          </p:blipFill>
          <p:spPr>
            <a:xfrm>
              <a:off x="2290" y="391"/>
              <a:ext cx="1781" cy="907"/>
            </a:xfrm>
            <a:prstGeom prst="rect">
              <a:avLst/>
            </a:prstGeom>
            <a:noFill/>
            <a:ln w="9525">
              <a:noFill/>
            </a:ln>
          </p:spPr>
        </p:pic>
      </p:grpSp>
      <p:pic>
        <p:nvPicPr>
          <p:cNvPr id="126987" name="Picture 11" descr="may den aaa"/>
          <p:cNvPicPr>
            <a:picLocks noChangeAspect="1"/>
          </p:cNvPicPr>
          <p:nvPr/>
        </p:nvPicPr>
        <p:blipFill>
          <a:blip r:embed="rId7"/>
          <a:stretch>
            <a:fillRect/>
          </a:stretch>
        </p:blipFill>
        <p:spPr>
          <a:xfrm>
            <a:off x="4427538" y="1371600"/>
            <a:ext cx="3606800" cy="1543050"/>
          </a:xfrm>
          <a:prstGeom prst="rect">
            <a:avLst/>
          </a:prstGeom>
          <a:noFill/>
          <a:ln w="9525">
            <a:noFill/>
          </a:ln>
        </p:spPr>
      </p:pic>
      <p:pic>
        <p:nvPicPr>
          <p:cNvPr id="126988" name="Picture 12" descr="hat mua1"/>
          <p:cNvPicPr>
            <a:picLocks noChangeAspect="1"/>
          </p:cNvPicPr>
          <p:nvPr/>
        </p:nvPicPr>
        <p:blipFill>
          <a:blip r:embed="rId8"/>
          <a:stretch>
            <a:fillRect/>
          </a:stretch>
        </p:blipFill>
        <p:spPr>
          <a:xfrm>
            <a:off x="6964363" y="3140075"/>
            <a:ext cx="776287" cy="720725"/>
          </a:xfrm>
          <a:prstGeom prst="rect">
            <a:avLst/>
          </a:prstGeom>
          <a:noFill/>
          <a:ln w="9525">
            <a:noFill/>
          </a:ln>
        </p:spPr>
      </p:pic>
      <p:pic>
        <p:nvPicPr>
          <p:cNvPr id="126989" name="Picture 13" descr="hat mua1"/>
          <p:cNvPicPr>
            <a:picLocks noChangeAspect="1"/>
          </p:cNvPicPr>
          <p:nvPr/>
        </p:nvPicPr>
        <p:blipFill>
          <a:blip r:embed="rId8"/>
          <a:stretch>
            <a:fillRect/>
          </a:stretch>
        </p:blipFill>
        <p:spPr>
          <a:xfrm>
            <a:off x="4787900" y="3213100"/>
            <a:ext cx="587375" cy="647700"/>
          </a:xfrm>
          <a:prstGeom prst="rect">
            <a:avLst/>
          </a:prstGeom>
          <a:noFill/>
          <a:ln w="9525">
            <a:noFill/>
          </a:ln>
        </p:spPr>
      </p:pic>
      <p:grpSp>
        <p:nvGrpSpPr>
          <p:cNvPr id="126990" name="Group 14"/>
          <p:cNvGrpSpPr/>
          <p:nvPr/>
        </p:nvGrpSpPr>
        <p:grpSpPr>
          <a:xfrm>
            <a:off x="6659563" y="2492375"/>
            <a:ext cx="1316037" cy="649288"/>
            <a:chOff x="4718" y="1207"/>
            <a:chExt cx="829" cy="409"/>
          </a:xfrm>
        </p:grpSpPr>
        <p:pic>
          <p:nvPicPr>
            <p:cNvPr id="49166" name="Picture 15" descr="giot nuoc a"/>
            <p:cNvPicPr>
              <a:picLocks noChangeAspect="1"/>
            </p:cNvPicPr>
            <p:nvPr/>
          </p:nvPicPr>
          <p:blipFill>
            <a:blip r:embed="rId9"/>
            <a:stretch>
              <a:fillRect/>
            </a:stretch>
          </p:blipFill>
          <p:spPr>
            <a:xfrm>
              <a:off x="4718" y="1207"/>
              <a:ext cx="172" cy="318"/>
            </a:xfrm>
            <a:prstGeom prst="rect">
              <a:avLst/>
            </a:prstGeom>
            <a:noFill/>
            <a:ln w="9525">
              <a:noFill/>
            </a:ln>
          </p:spPr>
        </p:pic>
        <p:pic>
          <p:nvPicPr>
            <p:cNvPr id="49167" name="Picture 16" descr="giot nuoc a"/>
            <p:cNvPicPr>
              <a:picLocks noChangeAspect="1"/>
            </p:cNvPicPr>
            <p:nvPr/>
          </p:nvPicPr>
          <p:blipFill>
            <a:blip r:embed="rId9"/>
            <a:stretch>
              <a:fillRect/>
            </a:stretch>
          </p:blipFill>
          <p:spPr>
            <a:xfrm>
              <a:off x="4921" y="1253"/>
              <a:ext cx="172" cy="318"/>
            </a:xfrm>
            <a:prstGeom prst="rect">
              <a:avLst/>
            </a:prstGeom>
            <a:noFill/>
            <a:ln w="9525">
              <a:noFill/>
            </a:ln>
          </p:spPr>
        </p:pic>
        <p:pic>
          <p:nvPicPr>
            <p:cNvPr id="49168" name="Picture 17" descr="giot nuoc a"/>
            <p:cNvPicPr>
              <a:picLocks noChangeAspect="1"/>
            </p:cNvPicPr>
            <p:nvPr/>
          </p:nvPicPr>
          <p:blipFill>
            <a:blip r:embed="rId9"/>
            <a:stretch>
              <a:fillRect/>
            </a:stretch>
          </p:blipFill>
          <p:spPr>
            <a:xfrm>
              <a:off x="5148" y="1253"/>
              <a:ext cx="172" cy="318"/>
            </a:xfrm>
            <a:prstGeom prst="rect">
              <a:avLst/>
            </a:prstGeom>
            <a:noFill/>
            <a:ln w="9525">
              <a:noFill/>
            </a:ln>
          </p:spPr>
        </p:pic>
        <p:pic>
          <p:nvPicPr>
            <p:cNvPr id="49169" name="Picture 18" descr="giot nuoc a"/>
            <p:cNvPicPr>
              <a:picLocks noChangeAspect="1"/>
            </p:cNvPicPr>
            <p:nvPr/>
          </p:nvPicPr>
          <p:blipFill>
            <a:blip r:embed="rId9"/>
            <a:stretch>
              <a:fillRect/>
            </a:stretch>
          </p:blipFill>
          <p:spPr>
            <a:xfrm>
              <a:off x="5375" y="1298"/>
              <a:ext cx="172" cy="318"/>
            </a:xfrm>
            <a:prstGeom prst="rect">
              <a:avLst/>
            </a:prstGeom>
            <a:noFill/>
            <a:ln w="9525">
              <a:noFill/>
            </a:ln>
          </p:spPr>
        </p:pic>
      </p:grpSp>
      <p:pic>
        <p:nvPicPr>
          <p:cNvPr id="126995" name="Picture 19" descr="giot nuoc a"/>
          <p:cNvPicPr>
            <a:picLocks noChangeAspect="1"/>
          </p:cNvPicPr>
          <p:nvPr/>
        </p:nvPicPr>
        <p:blipFill>
          <a:blip r:embed="rId9"/>
          <a:stretch>
            <a:fillRect/>
          </a:stretch>
        </p:blipFill>
        <p:spPr>
          <a:xfrm>
            <a:off x="8027988" y="5659438"/>
            <a:ext cx="704850" cy="8651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childTnLst>
                                    <p:animMotion origin="layout" path="M 0 0  L 0.25 0  E" pathEditMode="relative" ptsTypes="">
                                      <p:cBhvr>
                                        <p:cTn id="6" dur="5000" fill="hold"/>
                                        <p:tgtEl>
                                          <p:spTgt spid="126982"/>
                                        </p:tgtEl>
                                        <p:attrNameLst>
                                          <p:attrName>ppt_x</p:attrName>
                                          <p:attrName>ppt_y</p:attrName>
                                        </p:attrNameLst>
                                      </p:cBhvr>
                                    </p:animMotion>
                                  </p:childTnLst>
                                </p:cTn>
                              </p:par>
                              <p:par>
                                <p:cTn id="7" presetID="1" presetClass="entr" presetSubtype="0" fill="hold" nodeType="withEffect">
                                  <p:stCondLst>
                                    <p:cond delay="0"/>
                                  </p:stCondLst>
                                  <p:childTnLst>
                                    <p:set>
                                      <p:cBhvr>
                                        <p:cTn id="8" dur="1" fill="hold">
                                          <p:stCondLst>
                                            <p:cond delay="0"/>
                                          </p:stCondLst>
                                        </p:cTn>
                                        <p:tgtEl>
                                          <p:spTgt spid="126987"/>
                                        </p:tgtEl>
                                        <p:attrNameLst>
                                          <p:attrName>style.visibility</p:attrName>
                                        </p:attrNameLst>
                                      </p:cBhvr>
                                      <p:to>
                                        <p:strVal val="visible"/>
                                      </p:to>
                                    </p:set>
                                  </p:childTnLst>
                                </p:cTn>
                              </p:par>
                            </p:childTnLst>
                          </p:cTn>
                        </p:par>
                        <p:par>
                          <p:cTn id="9" fill="hold">
                            <p:stCondLst>
                              <p:cond delay="5000"/>
                            </p:stCondLst>
                            <p:childTnLst>
                              <p:par>
                                <p:cTn id="10" presetID="10" presetClass="entr" presetSubtype="0" fill="hold" nodeType="afterEffect">
                                  <p:stCondLst>
                                    <p:cond delay="0"/>
                                  </p:stCondLst>
                                  <p:childTnLst>
                                    <p:set>
                                      <p:cBhvr>
                                        <p:cTn id="11" dur="1" fill="hold">
                                          <p:stCondLst>
                                            <p:cond delay="0"/>
                                          </p:stCondLst>
                                        </p:cTn>
                                        <p:tgtEl>
                                          <p:spTgt spid="126989"/>
                                        </p:tgtEl>
                                        <p:attrNameLst>
                                          <p:attrName>style.visibility</p:attrName>
                                        </p:attrNameLst>
                                      </p:cBhvr>
                                      <p:to>
                                        <p:strVal val="visible"/>
                                      </p:to>
                                    </p:set>
                                    <p:animEffect transition="in" filter="fade">
                                      <p:cBhvr>
                                        <p:cTn id="12" dur="2000"/>
                                        <p:tgtEl>
                                          <p:spTgt spid="126989"/>
                                        </p:tgtEl>
                                      </p:cBhvr>
                                    </p:animEffect>
                                  </p:childTnLst>
                                </p:cTn>
                              </p:par>
                              <p:par>
                                <p:cTn id="13" presetID="10" presetClass="entr" presetSubtype="0" fill="hold" nodeType="withEffect">
                                  <p:stCondLst>
                                    <p:cond delay="0"/>
                                  </p:stCondLst>
                                  <p:childTnLst>
                                    <p:set>
                                      <p:cBhvr>
                                        <p:cTn id="14" dur="1" fill="hold">
                                          <p:stCondLst>
                                            <p:cond delay="0"/>
                                          </p:stCondLst>
                                        </p:cTn>
                                        <p:tgtEl>
                                          <p:spTgt spid="126988"/>
                                        </p:tgtEl>
                                        <p:attrNameLst>
                                          <p:attrName>style.visibility</p:attrName>
                                        </p:attrNameLst>
                                      </p:cBhvr>
                                      <p:to>
                                        <p:strVal val="visible"/>
                                      </p:to>
                                    </p:set>
                                    <p:animEffect transition="in" filter="fade">
                                      <p:cBhvr>
                                        <p:cTn id="15" dur="2000"/>
                                        <p:tgtEl>
                                          <p:spTgt spid="126988"/>
                                        </p:tgtEl>
                                      </p:cBhvr>
                                    </p:animEffect>
                                  </p:childTnLst>
                                </p:cTn>
                              </p:par>
                            </p:childTnLst>
                          </p:cTn>
                        </p:par>
                        <p:par>
                          <p:cTn id="16" fill="hold">
                            <p:stCondLst>
                              <p:cond delay="7000"/>
                            </p:stCondLst>
                            <p:childTnLst>
                              <p:par>
                                <p:cTn id="17" presetID="4" presetClass="entr" presetSubtype="16" fill="hold" nodeType="afterEffect">
                                  <p:stCondLst>
                                    <p:cond delay="0"/>
                                  </p:stCondLst>
                                  <p:childTnLst>
                                    <p:set>
                                      <p:cBhvr>
                                        <p:cTn id="18" dur="1" fill="hold">
                                          <p:stCondLst>
                                            <p:cond delay="0"/>
                                          </p:stCondLst>
                                        </p:cTn>
                                        <p:tgtEl>
                                          <p:spTgt spid="126990"/>
                                        </p:tgtEl>
                                        <p:attrNameLst>
                                          <p:attrName>style.visibility</p:attrName>
                                        </p:attrNameLst>
                                      </p:cBhvr>
                                      <p:to>
                                        <p:strVal val="visible"/>
                                      </p:to>
                                    </p:set>
                                    <p:animEffect transition="in" filter="box(in)">
                                      <p:cBhvr>
                                        <p:cTn id="19" dur="500"/>
                                        <p:tgtEl>
                                          <p:spTgt spid="126990"/>
                                        </p:tgtEl>
                                      </p:cBhvr>
                                    </p:animEffect>
                                  </p:childTnLst>
                                </p:cTn>
                              </p:par>
                            </p:childTnLst>
                          </p:cTn>
                        </p:par>
                        <p:par>
                          <p:cTn id="20" fill="hold">
                            <p:stCondLst>
                              <p:cond delay="7500"/>
                            </p:stCondLst>
                            <p:childTnLst>
                              <p:par>
                                <p:cTn id="21" presetID="0" presetClass="path" presetSubtype="0" repeatCount="indefinite" accel="50000" decel="50000" fill="hold" nodeType="afterEffect">
                                  <p:stCondLst>
                                    <p:cond delay="0"/>
                                  </p:stCondLst>
                                  <p:childTnLst>
                                    <p:animMotion origin="layout" path="M -3.61111E-6 -4.53074E-7 L 0.10938 0.43528 " pathEditMode="relative" rAng="0" ptsTypes="AA">
                                      <p:cBhvr>
                                        <p:cTn id="22" dur="5000" fill="hold"/>
                                        <p:tgtEl>
                                          <p:spTgt spid="126990"/>
                                        </p:tgtEl>
                                        <p:attrNameLst>
                                          <p:attrName>ppt_x</p:attrName>
                                          <p:attrName>ppt_y</p:attrName>
                                        </p:attrNameLst>
                                      </p:cBhvr>
                                      <p:rCtr x="5500" y="21800"/>
                                    </p:animMotion>
                                  </p:childTnLst>
                                </p:cTn>
                              </p:par>
                            </p:childTnLst>
                          </p:cTn>
                        </p:par>
                        <p:par>
                          <p:cTn id="23" fill="hold">
                            <p:stCondLst>
                              <p:cond delay="12500"/>
                            </p:stCondLst>
                            <p:childTnLst>
                              <p:par>
                                <p:cTn id="24" presetID="22" presetClass="entr" presetSubtype="4" fill="hold" nodeType="afterEffect">
                                  <p:stCondLst>
                                    <p:cond delay="0"/>
                                  </p:stCondLst>
                                  <p:childTnLst>
                                    <p:set>
                                      <p:cBhvr>
                                        <p:cTn id="25" dur="1" fill="hold">
                                          <p:stCondLst>
                                            <p:cond delay="0"/>
                                          </p:stCondLst>
                                        </p:cTn>
                                        <p:tgtEl>
                                          <p:spTgt spid="126995"/>
                                        </p:tgtEl>
                                        <p:attrNameLst>
                                          <p:attrName>style.visibility</p:attrName>
                                        </p:attrNameLst>
                                      </p:cBhvr>
                                      <p:to>
                                        <p:strVal val="visible"/>
                                      </p:to>
                                    </p:set>
                                    <p:animEffect transition="in" filter="wipe(down)">
                                      <p:cBhvr>
                                        <p:cTn id="26" dur="500"/>
                                        <p:tgtEl>
                                          <p:spTgt spid="126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1447D3-0AB8-4D44-9EC5-9ACAA461B81C}"/>
              </a:ext>
            </a:extLst>
          </p:cNvPr>
          <p:cNvSpPr txBox="1"/>
          <p:nvPr/>
        </p:nvSpPr>
        <p:spPr>
          <a:xfrm>
            <a:off x="325192" y="117693"/>
            <a:ext cx="8458200" cy="6740307"/>
          </a:xfrm>
          <a:prstGeom prst="rect">
            <a:avLst/>
          </a:prstGeom>
          <a:noFill/>
        </p:spPr>
        <p:txBody>
          <a:bodyPr wrap="square" rtlCol="0">
            <a:spAutoFit/>
          </a:bodyPr>
          <a:lstStyle/>
          <a:p>
            <a:pPr algn="ctr">
              <a:lnSpc>
                <a:spcPct val="150000"/>
              </a:lnSpc>
            </a:pPr>
            <a:r>
              <a:rPr lang="en-US" sz="3200" b="1" smtClean="0">
                <a:solidFill>
                  <a:srgbClr val="C00000"/>
                </a:solidFill>
                <a:latin typeface="Times New Roman" panose="02020603050405020304" pitchFamily="18" charset="0"/>
                <a:cs typeface="Times New Roman" panose="02020603050405020304" pitchFamily="18" charset="0"/>
              </a:rPr>
              <a:t>Bài 22: Mây được hình thành như thế nào? Mưa từ đâu ra?</a:t>
            </a:r>
            <a:endParaRPr lang="en-US" sz="3200" b="1" dirty="0">
              <a:solidFill>
                <a:srgbClr val="C00000"/>
              </a:solidFill>
              <a:latin typeface="Times New Roman" panose="02020603050405020304" pitchFamily="18" charset="0"/>
              <a:cs typeface="Times New Roman" panose="02020603050405020304" pitchFamily="18" charset="0"/>
            </a:endParaRPr>
          </a:p>
          <a:p>
            <a:pPr marL="342900" indent="-342900">
              <a:lnSpc>
                <a:spcPct val="150000"/>
              </a:lnSpc>
              <a:buAutoNum type="arabicPeriod"/>
            </a:pPr>
            <a:r>
              <a:rPr lang="en-US" sz="3200" b="1" dirty="0" err="1">
                <a:solidFill>
                  <a:srgbClr val="0000CC"/>
                </a:solidFill>
                <a:latin typeface="Times New Roman" panose="02020603050405020304" pitchFamily="18" charset="0"/>
                <a:cs typeface="Times New Roman" panose="02020603050405020304" pitchFamily="18" charset="0"/>
              </a:rPr>
              <a:t>Sự</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hình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err="1">
                <a:solidFill>
                  <a:srgbClr val="0000CC"/>
                </a:solidFill>
                <a:latin typeface="Times New Roman" panose="02020603050405020304" pitchFamily="18" charset="0"/>
                <a:cs typeface="Times New Roman" panose="02020603050405020304" pitchFamily="18" charset="0"/>
              </a:rPr>
              <a:t>thành</a:t>
            </a:r>
            <a:r>
              <a:rPr lang="en-US" sz="3200" b="1">
                <a:solidFill>
                  <a:srgbClr val="0000CC"/>
                </a:solidFill>
                <a:latin typeface="Times New Roman" panose="02020603050405020304" pitchFamily="18" charset="0"/>
                <a:cs typeface="Times New Roman" panose="02020603050405020304" pitchFamily="18" charset="0"/>
              </a:rPr>
              <a:t> </a:t>
            </a:r>
            <a:r>
              <a:rPr lang="en-US" sz="3200" b="1" smtClean="0">
                <a:solidFill>
                  <a:srgbClr val="0000CC"/>
                </a:solidFill>
                <a:latin typeface="Times New Roman" panose="02020603050405020304" pitchFamily="18" charset="0"/>
                <a:cs typeface="Times New Roman" panose="02020603050405020304" pitchFamily="18" charset="0"/>
              </a:rPr>
              <a:t>mây</a:t>
            </a:r>
          </a:p>
          <a:p>
            <a:pPr marL="285750" indent="-285750">
              <a:lnSpc>
                <a:spcPct val="150000"/>
              </a:lnSpc>
              <a:buFontTx/>
              <a:buChar char="-"/>
            </a:pPr>
            <a:r>
              <a:rPr lang="en-US" sz="3200" b="1" smtClean="0">
                <a:latin typeface="Times New Roman" panose="02020603050405020304" pitchFamily="18" charset="0"/>
                <a:cs typeface="Times New Roman" panose="02020603050405020304" pitchFamily="18" charset="0"/>
              </a:rPr>
              <a:t>H</a:t>
            </a:r>
            <a:r>
              <a:rPr lang="vi-VN" sz="3200" b="1" smtClean="0">
                <a:latin typeface="Times New Roman" panose="02020603050405020304" pitchFamily="18" charset="0"/>
                <a:cs typeface="Times New Roman" panose="02020603050405020304" pitchFamily="18" charset="0"/>
              </a:rPr>
              <a:t>ơ</a:t>
            </a:r>
            <a:r>
              <a:rPr lang="en-US" sz="3200" b="1" smtClean="0">
                <a:latin typeface="Times New Roman" panose="02020603050405020304" pitchFamily="18" charset="0"/>
                <a:cs typeface="Times New Roman" panose="02020603050405020304" pitchFamily="18" charset="0"/>
              </a:rPr>
              <a:t>i n</a:t>
            </a:r>
            <a:r>
              <a:rPr lang="vi-VN" sz="3200" b="1" smtClean="0">
                <a:latin typeface="Times New Roman" panose="02020603050405020304" pitchFamily="18" charset="0"/>
                <a:cs typeface="Times New Roman" panose="02020603050405020304" pitchFamily="18" charset="0"/>
              </a:rPr>
              <a:t>ư</a:t>
            </a:r>
            <a:r>
              <a:rPr lang="en-US" sz="3200" b="1" smtClean="0">
                <a:latin typeface="Times New Roman" panose="02020603050405020304" pitchFamily="18" charset="0"/>
                <a:cs typeface="Times New Roman" panose="02020603050405020304" pitchFamily="18" charset="0"/>
              </a:rPr>
              <a:t>ớc bay lên cao, gặp lạnh, ng</a:t>
            </a:r>
            <a:r>
              <a:rPr lang="vi-VN" sz="3200" b="1" smtClean="0">
                <a:latin typeface="Times New Roman" panose="02020603050405020304" pitchFamily="18" charset="0"/>
                <a:cs typeface="Times New Roman" panose="02020603050405020304" pitchFamily="18" charset="0"/>
              </a:rPr>
              <a:t>ư</a:t>
            </a:r>
            <a:r>
              <a:rPr lang="en-US" sz="3200" b="1" smtClean="0">
                <a:latin typeface="Times New Roman" panose="02020603050405020304" pitchFamily="18" charset="0"/>
                <a:cs typeface="Times New Roman" panose="02020603050405020304" pitchFamily="18" charset="0"/>
              </a:rPr>
              <a:t>ng tụ thành những hạt n</a:t>
            </a:r>
            <a:r>
              <a:rPr lang="vi-VN" sz="3200" b="1" smtClean="0">
                <a:latin typeface="Times New Roman" panose="02020603050405020304" pitchFamily="18" charset="0"/>
                <a:cs typeface="Times New Roman" panose="02020603050405020304" pitchFamily="18" charset="0"/>
              </a:rPr>
              <a:t>ư</a:t>
            </a:r>
            <a:r>
              <a:rPr lang="en-US" sz="3200" b="1" smtClean="0">
                <a:latin typeface="Times New Roman" panose="02020603050405020304" pitchFamily="18" charset="0"/>
                <a:cs typeface="Times New Roman" panose="02020603050405020304" pitchFamily="18" charset="0"/>
              </a:rPr>
              <a:t>ớc rất nhỏ -&gt; tạo thành các đám mây</a:t>
            </a:r>
          </a:p>
          <a:p>
            <a:pPr>
              <a:lnSpc>
                <a:spcPct val="150000"/>
              </a:lnSpc>
            </a:pPr>
            <a:r>
              <a:rPr lang="en-US" sz="3200" b="1" smtClean="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Mưa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từ</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đâu</a:t>
            </a:r>
            <a:r>
              <a:rPr lang="en-US" sz="3200" b="1" dirty="0">
                <a:solidFill>
                  <a:srgbClr val="0000CC"/>
                </a:solidFill>
                <a:latin typeface="Times New Roman" panose="02020603050405020304" pitchFamily="18" charset="0"/>
                <a:cs typeface="Times New Roman" panose="02020603050405020304" pitchFamily="18" charset="0"/>
              </a:rPr>
              <a:t> ra</a:t>
            </a:r>
          </a:p>
          <a:p>
            <a:pPr>
              <a:lnSpc>
                <a:spcPct val="150000"/>
              </a:lnSpc>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giọt</a:t>
            </a:r>
            <a:r>
              <a:rPr lang="en-US" sz="3200" b="1" dirty="0">
                <a:latin typeface="Times New Roman" panose="02020603050405020304" pitchFamily="18" charset="0"/>
                <a:cs typeface="Times New Roman" panose="02020603050405020304" pitchFamily="18" charset="0"/>
              </a:rPr>
              <a:t> n</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ớc</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có</a:t>
            </a:r>
            <a:r>
              <a:rPr lang="en-US" sz="3200" b="1">
                <a:latin typeface="Times New Roman" panose="02020603050405020304" pitchFamily="18" charset="0"/>
                <a:cs typeface="Times New Roman" panose="02020603050405020304" pitchFamily="18" charset="0"/>
              </a:rPr>
              <a:t> </a:t>
            </a:r>
            <a:r>
              <a:rPr lang="en-US" sz="3200" b="1" smtClean="0">
                <a:latin typeface="Times New Roman" panose="02020603050405020304" pitchFamily="18" charset="0"/>
                <a:cs typeface="Times New Roman" panose="02020603050405020304" pitchFamily="18" charset="0"/>
              </a:rPr>
              <a:t>trong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mây</a:t>
            </a:r>
            <a:r>
              <a:rPr lang="en-US" sz="3200" b="1" dirty="0">
                <a:latin typeface="Times New Roman" panose="02020603050405020304" pitchFamily="18" charset="0"/>
                <a:cs typeface="Times New Roman" panose="02020603050405020304" pitchFamily="18" charset="0"/>
              </a:rPr>
              <a:t> r</a:t>
            </a:r>
            <a:r>
              <a:rPr lang="vi-VN" sz="3200" b="1" dirty="0">
                <a:latin typeface="Times New Roman" panose="02020603050405020304" pitchFamily="18" charset="0"/>
                <a:cs typeface="Times New Roman" panose="02020603050405020304" pitchFamily="18" charset="0"/>
              </a:rPr>
              <a:t>ơ</a:t>
            </a:r>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-&gt; </a:t>
            </a:r>
            <a:r>
              <a:rPr lang="en-US" sz="3200" b="1" dirty="0" err="1">
                <a:latin typeface="Times New Roman" panose="02020603050405020304" pitchFamily="18" charset="0"/>
                <a:cs typeface="Times New Roman" panose="02020603050405020304" pitchFamily="18" charset="0"/>
              </a:rPr>
              <a:t>tạo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m</a:t>
            </a:r>
            <a:r>
              <a:rPr lang="vi-VN" sz="3200" b="1" dirty="0">
                <a:latin typeface="Times New Roman" panose="02020603050405020304" pitchFamily="18" charset="0"/>
                <a:cs typeface="Times New Roman" panose="02020603050405020304" pitchFamily="18" charset="0"/>
              </a:rPr>
              <a:t>ư</a:t>
            </a:r>
            <a:r>
              <a:rPr lang="en-US" sz="3200" b="1"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382490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0" name="Picture 18" descr="Kết quả hình ảnh cho bầu trời xám xịt khi nổi dông"/>
          <p:cNvPicPr>
            <a:picLocks noChangeAspect="1"/>
          </p:cNvPicPr>
          <p:nvPr/>
        </p:nvPicPr>
        <p:blipFill>
          <a:blip r:embed="rId3"/>
          <a:stretch>
            <a:fillRect/>
          </a:stretch>
        </p:blipFill>
        <p:spPr>
          <a:xfrm>
            <a:off x="1143000" y="1168400"/>
            <a:ext cx="7620000" cy="2895600"/>
          </a:xfrm>
          <a:prstGeom prst="rect">
            <a:avLst/>
          </a:prstGeom>
          <a:noFill/>
          <a:ln w="9525">
            <a:noFill/>
          </a:ln>
        </p:spPr>
      </p:pic>
      <p:sp>
        <p:nvSpPr>
          <p:cNvPr id="8211" name="Rectangle 19"/>
          <p:cNvSpPr/>
          <p:nvPr/>
        </p:nvSpPr>
        <p:spPr>
          <a:xfrm>
            <a:off x="685800" y="533400"/>
            <a:ext cx="8043863" cy="522288"/>
          </a:xfrm>
          <a:prstGeom prst="rect">
            <a:avLst/>
          </a:prstGeom>
          <a:noFill/>
          <a:ln w="9525">
            <a:noFill/>
          </a:ln>
        </p:spPr>
        <p:txBody>
          <a:bodyPr wrap="none">
            <a:spAutoFit/>
          </a:bodyPr>
          <a:lstStyle/>
          <a:p>
            <a:pPr>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Khi trời sắp mưa, em thấy có những hiện tượng gì?</a:t>
            </a:r>
            <a:endParaRPr lang="en-US" altLang="en-US" sz="2800" b="1" dirty="0">
              <a:solidFill>
                <a:srgbClr val="FF0000"/>
              </a:solidFill>
              <a:latin typeface="Times New Roman" panose="02020603050405020304" pitchFamily="18" charset="0"/>
              <a:ea typeface="Times New Roman" panose="02020603050405020304" pitchFamily="18" charset="0"/>
              <a:cs typeface="Times New Roman" pitchFamily="18" charset="0"/>
            </a:endParaRPr>
          </a:p>
        </p:txBody>
      </p:sp>
      <p:sp>
        <p:nvSpPr>
          <p:cNvPr id="8212" name="Rectangle 20"/>
          <p:cNvSpPr/>
          <p:nvPr/>
        </p:nvSpPr>
        <p:spPr>
          <a:xfrm>
            <a:off x="327025" y="4064000"/>
            <a:ext cx="8402638" cy="954107"/>
          </a:xfrm>
          <a:prstGeom prst="rect">
            <a:avLst/>
          </a:prstGeom>
          <a:noFill/>
          <a:ln w="9525">
            <a:noFill/>
          </a:ln>
        </p:spPr>
        <p:txBody>
          <a:bodyPr>
            <a:spAutoFit/>
          </a:bodyPr>
          <a:lstStyle/>
          <a:p>
            <a:r>
              <a:rPr lang="en-US" altLang="en-US" sz="2800" b="1" dirty="0">
                <a:solidFill>
                  <a:srgbClr val="0000FF"/>
                </a:solidFill>
                <a:latin typeface="Times New Roman" panose="02020603050405020304" pitchFamily="18" charset="0"/>
                <a:cs typeface="Times New Roman" panose="02020603050405020304" pitchFamily="18" charset="0"/>
              </a:rPr>
              <a:t>   Khi trời sắp mưa có các</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hiện tượng như: gió nổi lên, mây đen kéo đến .</a:t>
            </a:r>
            <a:endParaRPr sz="2800" b="1" dirty="0">
              <a:solidFill>
                <a:srgbClr val="0000FF"/>
              </a:solidFill>
              <a:latin typeface="Times New Roman" panose="02020603050405020304" pitchFamily="18" charset="0"/>
              <a:ea typeface="Times New Roman" panose="02020603050405020304" pitchFamily="18" charset="0"/>
              <a:cs typeface="Times New Roman" pitchFamily="18" charset="0"/>
            </a:endParaRPr>
          </a:p>
        </p:txBody>
      </p:sp>
      <p:pic>
        <p:nvPicPr>
          <p:cNvPr id="8214" name="Picture 6"/>
          <p:cNvPicPr>
            <a:picLocks noChangeAspect="1"/>
          </p:cNvPicPr>
          <p:nvPr/>
        </p:nvPicPr>
        <p:blipFill>
          <a:blip r:embed="rId4"/>
          <a:stretch>
            <a:fillRect/>
          </a:stretch>
        </p:blipFill>
        <p:spPr>
          <a:xfrm>
            <a:off x="0" y="1168400"/>
            <a:ext cx="1789113" cy="2895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214"/>
                                        </p:tgtEl>
                                        <p:attrNameLst>
                                          <p:attrName>style.visibility</p:attrName>
                                        </p:attrNameLst>
                                      </p:cBhvr>
                                      <p:to>
                                        <p:strVal val="visible"/>
                                      </p:to>
                                    </p:set>
                                    <p:animEffect transition="in" filter="box(in)">
                                      <p:cBhvr>
                                        <p:cTn id="7" dur="500"/>
                                        <p:tgtEl>
                                          <p:spTgt spid="8214"/>
                                        </p:tgtEl>
                                      </p:cBhvr>
                                    </p:animEffect>
                                  </p:childTnLst>
                                </p:cTn>
                              </p:par>
                              <p:par>
                                <p:cTn id="8" presetID="4" presetClass="entr" presetSubtype="16" fill="hold" nodeType="withEffect">
                                  <p:stCondLst>
                                    <p:cond delay="0"/>
                                  </p:stCondLst>
                                  <p:childTnLst>
                                    <p:set>
                                      <p:cBhvr>
                                        <p:cTn id="9" dur="1" fill="hold">
                                          <p:stCondLst>
                                            <p:cond delay="0"/>
                                          </p:stCondLst>
                                        </p:cTn>
                                        <p:tgtEl>
                                          <p:spTgt spid="8210"/>
                                        </p:tgtEl>
                                        <p:attrNameLst>
                                          <p:attrName>style.visibility</p:attrName>
                                        </p:attrNameLst>
                                      </p:cBhvr>
                                      <p:to>
                                        <p:strVal val="visible"/>
                                      </p:to>
                                    </p:set>
                                    <p:animEffect transition="in" filter="box(in)">
                                      <p:cBhvr>
                                        <p:cTn id="10" dur="500"/>
                                        <p:tgtEl>
                                          <p:spTgt spid="82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checkerboard(across)">
                                      <p:cBhvr>
                                        <p:cTn id="15" dur="500"/>
                                        <p:tgtEl>
                                          <p:spTgt spid="821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212"/>
                                        </p:tgtEl>
                                        <p:attrNameLst>
                                          <p:attrName>style.visibility</p:attrName>
                                        </p:attrNameLst>
                                      </p:cBhvr>
                                      <p:to>
                                        <p:strVal val="visible"/>
                                      </p:to>
                                    </p:set>
                                    <p:animEffect transition="in" filter="box(in)">
                                      <p:cBhvr>
                                        <p:cTn id="20" dur="500"/>
                                        <p:tgtEl>
                                          <p:spTgt spid="8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p:bldP spid="82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91571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0"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28290" y="5638800"/>
            <a:ext cx="91571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4"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5181084" y="4992688"/>
            <a:ext cx="2819767"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8"/>
          <p:cNvSpPr>
            <a:spLocks noChangeArrowheads="1" noChangeShapeType="1" noTextEdit="1"/>
          </p:cNvSpPr>
          <p:nvPr/>
        </p:nvSpPr>
        <p:spPr bwMode="auto">
          <a:xfrm>
            <a:off x="2248788" y="1447800"/>
            <a:ext cx="4952454" cy="990600"/>
          </a:xfrm>
          <a:prstGeom prst="rect">
            <a:avLst/>
          </a:prstGeom>
        </p:spPr>
        <p:txBody>
          <a:bodyPr wrap="none" fromWordArt="1">
            <a:prstTxWarp prst="textPlain">
              <a:avLst>
                <a:gd name="adj" fmla="val 50000"/>
              </a:avLst>
            </a:prstTxWarp>
          </a:bodyPr>
          <a:lstStyle/>
          <a:p>
            <a:r>
              <a:rPr lang="vi-VN" sz="1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 HỌC</a:t>
            </a:r>
          </a:p>
        </p:txBody>
      </p:sp>
      <p:sp>
        <p:nvSpPr>
          <p:cNvPr id="2055" name="WordArt 11"/>
          <p:cNvSpPr>
            <a:spLocks noChangeArrowheads="1" noChangeShapeType="1" noTextEdit="1"/>
          </p:cNvSpPr>
          <p:nvPr/>
        </p:nvSpPr>
        <p:spPr bwMode="auto">
          <a:xfrm>
            <a:off x="533470" y="2514600"/>
            <a:ext cx="8267586" cy="1981200"/>
          </a:xfrm>
          <a:prstGeom prst="rect">
            <a:avLst/>
          </a:prstGeom>
        </p:spPr>
        <p:txBody>
          <a:bodyPr wrap="none" fromWordArt="1">
            <a:prstTxWarp prst="textPlain">
              <a:avLst>
                <a:gd name="adj" fmla="val 50000"/>
              </a:avLst>
            </a:prstTxWarp>
          </a:bodyPr>
          <a:lstStyle/>
          <a:p>
            <a:pPr algn="ctr"/>
            <a:r>
              <a:rPr lang="en-US" sz="24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a:t>
            </a:r>
            <a:r>
              <a:rPr lang="en-US"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22: </a:t>
            </a:r>
            <a:r>
              <a:rPr lang="vi-VN"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Mây được hình thành như thế nào?</a:t>
            </a:r>
          </a:p>
          <a:p>
            <a:pPr algn="ctr"/>
            <a:r>
              <a:rPr lang="vi-VN"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Mưa từ đâu ra?</a:t>
            </a:r>
          </a:p>
        </p:txBody>
      </p:sp>
      <p:pic>
        <p:nvPicPr>
          <p:cNvPr id="2057" name="Picture 14"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1219359" y="4953000"/>
            <a:ext cx="281976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261291"/>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072928FA-3C66-4C05-97A3-B8389AF875A7}"/>
              </a:ext>
            </a:extLst>
          </p:cNvPr>
          <p:cNvSpPr/>
          <p:nvPr/>
        </p:nvSpPr>
        <p:spPr>
          <a:xfrm>
            <a:off x="1352248" y="1255928"/>
            <a:ext cx="6286500" cy="965597"/>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2000" b="1" dirty="0" smtClean="0">
                <a:solidFill>
                  <a:srgbClr val="002060"/>
                </a:solidFill>
                <a:latin typeface="Times New Roman" pitchFamily="18" charset="0"/>
                <a:cs typeface="Times New Roman" pitchFamily="18" charset="0"/>
              </a:rPr>
              <a:t>Hiểu được sự hình thành của mây</a:t>
            </a:r>
            <a:r>
              <a:rPr lang="vi-VN" sz="2000" b="1" dirty="0" smtClean="0">
                <a:solidFill>
                  <a:srgbClr val="002060"/>
                </a:solidFill>
                <a:latin typeface="Times New Roman" pitchFamily="18" charset="0"/>
                <a:cs typeface="Times New Roman" pitchFamily="18" charset="0"/>
              </a:rPr>
              <a:t>.</a:t>
            </a:r>
            <a:endParaRPr lang="vi-VN" sz="2000" b="1" dirty="0">
              <a:solidFill>
                <a:srgbClr val="002060"/>
              </a:solidFill>
              <a:latin typeface="Times New Roman" pitchFamily="18" charset="0"/>
              <a:cs typeface="Times New Roman" pitchFamily="18" charset="0"/>
            </a:endParaRPr>
          </a:p>
        </p:txBody>
      </p:sp>
      <p:sp>
        <p:nvSpPr>
          <p:cNvPr id="3" name="Rectangle: Rounded Corners 22">
            <a:extLst>
              <a:ext uri="{FF2B5EF4-FFF2-40B4-BE49-F238E27FC236}">
                <a16:creationId xmlns:a16="http://schemas.microsoft.com/office/drawing/2014/main" id="{8022D1A8-9846-4B80-ABEC-B8BA738D1035}"/>
              </a:ext>
            </a:extLst>
          </p:cNvPr>
          <p:cNvSpPr/>
          <p:nvPr/>
        </p:nvSpPr>
        <p:spPr>
          <a:xfrm>
            <a:off x="1191513" y="2493708"/>
            <a:ext cx="6607969" cy="965597"/>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1350" i="1">
                <a:solidFill>
                  <a:srgbClr val="FF0000"/>
                </a:solidFill>
                <a:latin typeface="Times New Roman" panose="02020603050405020304" pitchFamily="18" charset="0"/>
                <a:cs typeface="Times New Roman" panose="02020603050405020304" pitchFamily="18" charset="0"/>
              </a:rPr>
              <a:t> </a:t>
            </a:r>
            <a:endParaRPr lang="vi-VN" sz="1350" i="1" dirty="0">
              <a:solidFill>
                <a:srgbClr val="FF0000"/>
              </a:solidFill>
              <a:latin typeface="Times New Roman" panose="02020603050405020304" pitchFamily="18" charset="0"/>
              <a:cs typeface="Times New Roman" panose="02020603050405020304" pitchFamily="18" charset="0"/>
            </a:endParaRPr>
          </a:p>
        </p:txBody>
      </p:sp>
      <p:sp>
        <p:nvSpPr>
          <p:cNvPr id="4" name="Rectangle: Rounded Corners 29">
            <a:extLst>
              <a:ext uri="{FF2B5EF4-FFF2-40B4-BE49-F238E27FC236}">
                <a16:creationId xmlns:a16="http://schemas.microsoft.com/office/drawing/2014/main" id="{02AD1F66-6264-4BB3-A9B3-F8A364C2CEEA}"/>
              </a:ext>
            </a:extLst>
          </p:cNvPr>
          <p:cNvSpPr/>
          <p:nvPr/>
        </p:nvSpPr>
        <p:spPr>
          <a:xfrm>
            <a:off x="1056905" y="3631945"/>
            <a:ext cx="6607969" cy="975122"/>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1350">
                <a:solidFill>
                  <a:srgbClr val="FF0000"/>
                </a:solidFill>
                <a:latin typeface="Times New Roman" panose="02020603050405020304" pitchFamily="18" charset="0"/>
                <a:cs typeface="Times New Roman" panose="02020603050405020304" pitchFamily="18" charset="0"/>
              </a:rPr>
              <a:t> </a:t>
            </a:r>
            <a:endParaRPr lang="vi-VN" sz="1350" dirty="0">
              <a:solidFill>
                <a:srgbClr val="FF0000"/>
              </a:solidFill>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D52CED88-7356-49D3-8B27-BE291CE52911}"/>
              </a:ext>
            </a:extLst>
          </p:cNvPr>
          <p:cNvSpPr>
            <a:spLocks noChangeArrowheads="1"/>
          </p:cNvSpPr>
          <p:nvPr/>
        </p:nvSpPr>
        <p:spPr bwMode="auto">
          <a:xfrm>
            <a:off x="1524000" y="2776452"/>
            <a:ext cx="6858000" cy="400108"/>
          </a:xfrm>
          <a:prstGeom prst="rect">
            <a:avLst/>
          </a:prstGeom>
          <a:noFill/>
          <a:ln w="9525">
            <a:noFill/>
            <a:miter lim="800000"/>
            <a:headEnd/>
            <a:tailEnd/>
          </a:ln>
        </p:spPr>
        <p:txBody>
          <a:bodyPr lIns="91438" tIns="45719" rIns="91438" bIns="45719" anchor="ctr">
            <a:spAutoFit/>
          </a:bodyPr>
          <a:lstStyle/>
          <a:p>
            <a:pPr>
              <a:defRPr/>
            </a:pPr>
            <a:r>
              <a:rPr lang="en-US" sz="2000" b="1" dirty="0" smtClean="0">
                <a:solidFill>
                  <a:srgbClr val="002060"/>
                </a:solidFill>
                <a:latin typeface="Times New Roman" panose="02020603050405020304" pitchFamily="18" charset="0"/>
                <a:cs typeface="Times New Roman" panose="02020603050405020304" pitchFamily="18" charset="0"/>
              </a:rPr>
              <a:t>Giải thích được hiện tượng nước mưa từ đâu</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779EB25-FA18-4601-BDEC-31520E860E4D}"/>
              </a:ext>
            </a:extLst>
          </p:cNvPr>
          <p:cNvSpPr/>
          <p:nvPr/>
        </p:nvSpPr>
        <p:spPr>
          <a:xfrm>
            <a:off x="2819400" y="381000"/>
            <a:ext cx="3352197" cy="646329"/>
          </a:xfrm>
          <a:prstGeom prst="rect">
            <a:avLst/>
          </a:prstGeom>
          <a:noFill/>
        </p:spPr>
        <p:txBody>
          <a:bodyPr wrap="none" lIns="91438" tIns="45719" rIns="91438" bIns="4571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a:t>
            </a:r>
            <a:r>
              <a:rPr lang="en-US" sz="36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cầu</a:t>
            </a:r>
            <a:r>
              <a:rPr lang="en-US" sz="36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cần</a:t>
            </a:r>
            <a:r>
              <a:rPr lang="en-US" sz="36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đạt</a:t>
            </a:r>
            <a:endParaRPr lang="en-US" sz="36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6F8246D0-C24A-433B-9BE7-79B46D808BC2}"/>
              </a:ext>
            </a:extLst>
          </p:cNvPr>
          <p:cNvSpPr>
            <a:spLocks noChangeArrowheads="1"/>
          </p:cNvSpPr>
          <p:nvPr/>
        </p:nvSpPr>
        <p:spPr bwMode="auto">
          <a:xfrm>
            <a:off x="1376268" y="3756635"/>
            <a:ext cx="6091332" cy="707884"/>
          </a:xfrm>
          <a:prstGeom prst="rect">
            <a:avLst/>
          </a:prstGeom>
          <a:noFill/>
          <a:ln w="9525">
            <a:noFill/>
            <a:miter lim="800000"/>
            <a:headEnd/>
            <a:tailEnd/>
          </a:ln>
        </p:spPr>
        <p:txBody>
          <a:bodyPr wrap="square" lIns="91438" tIns="45719" rIns="91438" bIns="45719" anchor="ctr">
            <a:spAutoFit/>
          </a:bodyPr>
          <a:lstStyle/>
          <a:p>
            <a:pPr>
              <a:defRPr/>
            </a:pPr>
            <a:r>
              <a:rPr lang="en-US" sz="2000" b="1" dirty="0" smtClean="0">
                <a:solidFill>
                  <a:srgbClr val="002060"/>
                </a:solidFill>
                <a:latin typeface="Times New Roman" panose="02020603050405020304" pitchFamily="18" charset="0"/>
                <a:cs typeface="Times New Roman" panose="02020603050405020304" pitchFamily="18" charset="0"/>
              </a:rPr>
              <a:t>Hiểu được vòng tuần hoàn của nước trong tự nhiên và tạo thành tuyết.</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9" name="Rectangle: Rounded Corners 13">
            <a:extLst>
              <a:ext uri="{FF2B5EF4-FFF2-40B4-BE49-F238E27FC236}">
                <a16:creationId xmlns:a16="http://schemas.microsoft.com/office/drawing/2014/main" id="{072928FA-3C66-4C05-97A3-B8389AF875A7}"/>
              </a:ext>
            </a:extLst>
          </p:cNvPr>
          <p:cNvSpPr/>
          <p:nvPr/>
        </p:nvSpPr>
        <p:spPr>
          <a:xfrm>
            <a:off x="1376268" y="5062452"/>
            <a:ext cx="6286500" cy="965597"/>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2000" b="1" dirty="0" smtClean="0">
                <a:solidFill>
                  <a:srgbClr val="002060"/>
                </a:solidFill>
                <a:latin typeface="Times New Roman" pitchFamily="18" charset="0"/>
                <a:cs typeface="Times New Roman" pitchFamily="18" charset="0"/>
              </a:rPr>
              <a:t>Có ý thức giữ gìn vệ sinh môi trường nước tự nhiên</a:t>
            </a:r>
          </a:p>
          <a:p>
            <a:pPr>
              <a:defRPr/>
            </a:pPr>
            <a:r>
              <a:rPr lang="en-US" sz="2000" b="1" smtClean="0">
                <a:solidFill>
                  <a:srgbClr val="002060"/>
                </a:solidFill>
                <a:latin typeface="Times New Roman" pitchFamily="18" charset="0"/>
                <a:cs typeface="Times New Roman" pitchFamily="18" charset="0"/>
              </a:rPr>
              <a:t>Xung quanh mình.</a:t>
            </a:r>
            <a:endParaRPr lang="vi-VN" sz="2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96855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8" b="30843"/>
          <a:stretch>
            <a:fillRect/>
          </a:stretch>
        </p:blipFill>
        <p:spPr bwMode="auto">
          <a:xfrm>
            <a:off x="1200150" y="2457450"/>
            <a:ext cx="6858000" cy="313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028950" y="1771650"/>
            <a:ext cx="34385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2CF7952-E8D4-4802-8242-59ACA7477A24}"/>
              </a:ext>
            </a:extLst>
          </p:cNvPr>
          <p:cNvSpPr/>
          <p:nvPr/>
        </p:nvSpPr>
        <p:spPr>
          <a:xfrm>
            <a:off x="2580974" y="1162051"/>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2313564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p:nvPr/>
        </p:nvSpPr>
        <p:spPr>
          <a:xfrm>
            <a:off x="107950" y="5734050"/>
            <a:ext cx="4248150" cy="457200"/>
          </a:xfrm>
          <a:prstGeom prst="rect">
            <a:avLst/>
          </a:prstGeom>
          <a:noFill/>
          <a:ln w="9525">
            <a:noFill/>
          </a:ln>
        </p:spPr>
        <p:txBody>
          <a:bodyPr>
            <a:spAutoFit/>
          </a:bodyPr>
          <a:lstStyle/>
          <a:p>
            <a:pPr algn="just">
              <a:spcBef>
                <a:spcPct val="50000"/>
              </a:spcBef>
            </a:pPr>
            <a:endParaRPr lang="en-US" altLang="en-US" sz="2400" dirty="0">
              <a:latin typeface="Times New Roman" panose="02020603050405020304" pitchFamily="18" charset="0"/>
              <a:cs typeface="Times New Roman" pitchFamily="18" charset="0"/>
            </a:endParaRPr>
          </a:p>
        </p:txBody>
      </p:sp>
      <p:sp>
        <p:nvSpPr>
          <p:cNvPr id="10253" name="Oval 13"/>
          <p:cNvSpPr>
            <a:spLocks noChangeArrowheads="1"/>
          </p:cNvSpPr>
          <p:nvPr/>
        </p:nvSpPr>
        <p:spPr bwMode="auto">
          <a:xfrm>
            <a:off x="1981200" y="1752600"/>
            <a:ext cx="5334000" cy="2667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50000"/>
              </a:lnSpc>
            </a:pPr>
            <a:r>
              <a:rPr sz="32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rPr>
              <a:t>QUAN SÁT </a:t>
            </a:r>
            <a:r>
              <a:rPr sz="3200" b="1" dirty="0" smtClean="0">
                <a:solidFill>
                  <a:srgbClr val="CC0000"/>
                </a:solidFill>
                <a:effectLst>
                  <a:outerShdw blurRad="38100" dist="38100" dir="2700000">
                    <a:srgbClr val="C0C0C0"/>
                  </a:outerShdw>
                </a:effectLst>
                <a:latin typeface="Times New Roman" panose="02020603050405020304" pitchFamily="18" charset="0"/>
                <a:cs typeface="Times New Roman" pitchFamily="18" charset="0"/>
              </a:rPr>
              <a:t>H1;2;3 </a:t>
            </a:r>
            <a:r>
              <a:rPr sz="32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rPr>
              <a:t>S</a:t>
            </a:r>
            <a:r>
              <a:rPr lang="vi-VN" sz="32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rPr>
              <a:t>GK</a:t>
            </a:r>
            <a:r>
              <a:rPr sz="32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rPr>
              <a:t>/46</a:t>
            </a:r>
          </a:p>
          <a:p>
            <a:pPr algn="ctr">
              <a:lnSpc>
                <a:spcPct val="150000"/>
              </a:lnSpc>
            </a:pPr>
            <a:r>
              <a:rPr sz="32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rPr>
              <a:t>THẢO LUẬN NHÓM</a:t>
            </a:r>
            <a:r>
              <a:rPr lang="vi-VN" sz="32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rPr>
              <a:t> ĐÔI</a:t>
            </a:r>
            <a:endParaRPr sz="32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endParaRPr>
          </a:p>
        </p:txBody>
      </p:sp>
      <p:sp>
        <p:nvSpPr>
          <p:cNvPr id="10" name="WordArt 29"/>
          <p:cNvSpPr>
            <a:spLocks noChangeArrowheads="1" noChangeShapeType="1" noTextEdit="1"/>
          </p:cNvSpPr>
          <p:nvPr/>
        </p:nvSpPr>
        <p:spPr bwMode="auto">
          <a:xfrm>
            <a:off x="365522" y="457201"/>
            <a:ext cx="6263878" cy="933122"/>
          </a:xfrm>
          <a:prstGeom prst="rect">
            <a:avLst/>
          </a:prstGeom>
        </p:spPr>
        <p:txBody>
          <a:bodyPr wrap="none" numCol="1"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400" b="1" u="none" strike="noStrike" kern="10" cap="none" spc="0" normalizeH="0" baseline="0" noProof="0" dirty="0" err="1">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pitchFamily="18" charset="0"/>
                <a:cs typeface="Times New Roman" pitchFamily="18" charset="0"/>
              </a:rPr>
              <a:t>Hoạt</a:t>
            </a:r>
            <a:r>
              <a:rPr kumimoji="0" lang="en-US" sz="4400" b="1" u="none" strike="noStrike" kern="10" cap="none" spc="0" normalizeH="0" baseline="0" noProof="0" dirty="0">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itchFamily="18" charset="0"/>
                <a:cs typeface="Times New Roman" pitchFamily="18" charset="0"/>
              </a:rPr>
              <a:t> </a:t>
            </a:r>
            <a:r>
              <a:rPr kumimoji="0" lang="en-US" sz="4400" b="1" u="none" strike="noStrike" kern="10" cap="none" spc="0" normalizeH="0" baseline="0" noProof="0" dirty="0" err="1">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itchFamily="18" charset="0"/>
                <a:cs typeface="Times New Roman" pitchFamily="18" charset="0"/>
              </a:rPr>
              <a:t>động</a:t>
            </a:r>
            <a:r>
              <a:rPr kumimoji="0" lang="en-US" sz="4400" b="1" u="none" strike="noStrike" kern="10" cap="none" spc="0" normalizeH="0" baseline="0" noProof="0" dirty="0">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itchFamily="18" charset="0"/>
                <a:cs typeface="Times New Roman" pitchFamily="18" charset="0"/>
              </a:rPr>
              <a:t> 1: SỰ HÌNH THÀNH CỦA MÂY</a:t>
            </a:r>
          </a:p>
        </p:txBody>
      </p:sp>
      <p:sp>
        <p:nvSpPr>
          <p:cNvPr id="8" name="Text Box 6"/>
          <p:cNvSpPr txBox="1">
            <a:spLocks noChangeArrowheads="1"/>
          </p:cNvSpPr>
          <p:nvPr/>
        </p:nvSpPr>
        <p:spPr bwMode="auto">
          <a:xfrm>
            <a:off x="152400" y="5089525"/>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spcBef>
                <a:spcPct val="50000"/>
              </a:spcBef>
            </a:pPr>
            <a:r>
              <a:rPr sz="3600" b="1"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vi-VN" sz="3600" b="1"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Trình bày sự hình thành của mây?</a:t>
            </a:r>
            <a:endParaRPr sz="3600" b="1" dirty="0">
              <a:solidFill>
                <a:srgbClr val="0000CC"/>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animEffect transition="in" filter="box(in)">
                                      <p:cBhvr>
                                        <p:cTn id="7" dur="500"/>
                                        <p:tgtEl>
                                          <p:spTgt spid="1025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Đám mây"/>
          <p:cNvPicPr>
            <a:picLocks noChangeAspect="1"/>
          </p:cNvPicPr>
          <p:nvPr/>
        </p:nvPicPr>
        <p:blipFill>
          <a:blip r:embed="rId2"/>
          <a:stretch>
            <a:fillRect/>
          </a:stretch>
        </p:blipFill>
        <p:spPr>
          <a:xfrm>
            <a:off x="304800" y="3740150"/>
            <a:ext cx="8642350" cy="2203450"/>
          </a:xfrm>
          <a:prstGeom prst="rect">
            <a:avLst/>
          </a:prstGeom>
          <a:noFill/>
          <a:ln w="9525">
            <a:noFill/>
          </a:ln>
        </p:spPr>
      </p:pic>
      <p:pic>
        <p:nvPicPr>
          <p:cNvPr id="21507" name="Picture 5" descr="May mua(2)"/>
          <p:cNvPicPr>
            <a:picLocks noChangeAspect="1"/>
          </p:cNvPicPr>
          <p:nvPr/>
        </p:nvPicPr>
        <p:blipFill>
          <a:blip r:embed="rId3"/>
          <a:stretch>
            <a:fillRect/>
          </a:stretch>
        </p:blipFill>
        <p:spPr>
          <a:xfrm>
            <a:off x="0" y="0"/>
            <a:ext cx="9144000" cy="2701925"/>
          </a:xfrm>
          <a:prstGeom prst="rect">
            <a:avLst/>
          </a:prstGeom>
          <a:noFill/>
          <a:ln w="9525">
            <a:noFill/>
          </a:ln>
        </p:spPr>
      </p:pic>
      <p:sp>
        <p:nvSpPr>
          <p:cNvPr id="24582" name="Text Box 6"/>
          <p:cNvSpPr txBox="1">
            <a:spLocks noChangeArrowheads="1"/>
          </p:cNvSpPr>
          <p:nvPr/>
        </p:nvSpPr>
        <p:spPr bwMode="auto">
          <a:xfrm>
            <a:off x="0" y="2781300"/>
            <a:ext cx="4211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sz="2000" b="1" dirty="0">
                <a:solidFill>
                  <a:srgbClr val="FF0000"/>
                </a:solidFill>
                <a:effectLst>
                  <a:outerShdw blurRad="38100" dist="38100" dir="2700000">
                    <a:srgbClr val="C0C0C0"/>
                  </a:outerShdw>
                </a:effectLst>
                <a:latin typeface="Times New Roman" pitchFamily="18" charset="0"/>
                <a:cs typeface="Times New Roman" panose="02020603050405020304" pitchFamily="18" charset="0"/>
              </a:rPr>
              <a:t>     Tôi l</a:t>
            </a:r>
            <a:r>
              <a:rPr sz="20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sz="2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nước ở sông, hồ, biển </a:t>
            </a:r>
            <a:r>
              <a:rPr sz="20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a:t>
            </a:r>
            <a:r>
              <a:rPr sz="2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Tôi bay hơi v</a:t>
            </a:r>
            <a:r>
              <a:rPr sz="20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sz="2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o không khí.</a:t>
            </a:r>
            <a:endParaRPr sz="20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
        <p:nvSpPr>
          <p:cNvPr id="24583" name="Text Box 7"/>
          <p:cNvSpPr txBox="1">
            <a:spLocks noChangeArrowheads="1"/>
          </p:cNvSpPr>
          <p:nvPr/>
        </p:nvSpPr>
        <p:spPr bwMode="auto">
          <a:xfrm>
            <a:off x="4271963" y="2757488"/>
            <a:ext cx="49323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sz="2000" b="1" dirty="0">
                <a:solidFill>
                  <a:srgbClr val="FF0000"/>
                </a:solidFill>
                <a:effectLst>
                  <a:outerShdw blurRad="38100" dist="38100" dir="2700000">
                    <a:srgbClr val="C0C0C0"/>
                  </a:outerShdw>
                </a:effectLst>
                <a:latin typeface="Times New Roman" pitchFamily="18" charset="0"/>
                <a:cs typeface="Times New Roman" panose="02020603050405020304" pitchFamily="18" charset="0"/>
              </a:rPr>
              <a:t>      Lên cao gặp lạnh, từ hơi nước tôi lại biến th</a:t>
            </a:r>
            <a:r>
              <a:rPr sz="20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sz="2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những hạt nước nhỏ li ti.</a:t>
            </a:r>
            <a:endParaRPr sz="20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
        <p:nvSpPr>
          <p:cNvPr id="24584" name="Text Box 8"/>
          <p:cNvSpPr txBox="1">
            <a:spLocks noChangeArrowheads="1"/>
          </p:cNvSpPr>
          <p:nvPr/>
        </p:nvSpPr>
        <p:spPr bwMode="auto">
          <a:xfrm>
            <a:off x="34925" y="6003925"/>
            <a:ext cx="910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sz="2000" b="1" dirty="0">
                <a:solidFill>
                  <a:srgbClr val="FF0000"/>
                </a:solidFill>
                <a:effectLst>
                  <a:outerShdw blurRad="38100" dist="38100" dir="2700000">
                    <a:srgbClr val="C0C0C0"/>
                  </a:outerShdw>
                </a:effectLst>
                <a:latin typeface="Times New Roman" pitchFamily="18" charset="0"/>
                <a:cs typeface="Times New Roman" panose="02020603050405020304" pitchFamily="18" charset="0"/>
              </a:rPr>
              <a:t>        Trên cao,nhiều hạt nước nhỏ li ti hợp lại với nhau th</a:t>
            </a:r>
            <a:r>
              <a:rPr sz="20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sz="2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những đám mây.</a:t>
            </a:r>
            <a:r>
              <a:rPr sz="1600" b="1" dirty="0">
                <a:effectLst>
                  <a:outerShdw blurRad="38100" dist="38100" dir="2700000">
                    <a:srgbClr val="C0C0C0"/>
                  </a:outerShdw>
                </a:effectLst>
                <a:latin typeface="Times New Roman" panose="02020603050405020304" pitchFamily="18" charset="0"/>
                <a:cs typeface="Times New Roman" panose="02020603050405020304" pitchFamily="18" charset="0"/>
              </a:rPr>
              <a:t> </a:t>
            </a:r>
            <a:endParaRPr sz="1600" b="1" dirty="0">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
        <p:nvSpPr>
          <p:cNvPr id="30727" name="Oval 7"/>
          <p:cNvSpPr/>
          <p:nvPr/>
        </p:nvSpPr>
        <p:spPr>
          <a:xfrm>
            <a:off x="114300" y="2768600"/>
            <a:ext cx="3048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itchFamily="18" charset="0"/>
                <a:cs typeface="Times New Roman" pitchFamily="18" charset="0"/>
              </a:rPr>
              <a:t>1</a:t>
            </a:r>
          </a:p>
        </p:txBody>
      </p:sp>
      <p:sp>
        <p:nvSpPr>
          <p:cNvPr id="30728" name="Oval 8"/>
          <p:cNvSpPr/>
          <p:nvPr/>
        </p:nvSpPr>
        <p:spPr>
          <a:xfrm>
            <a:off x="304800" y="5969000"/>
            <a:ext cx="3048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itchFamily="18" charset="0"/>
                <a:cs typeface="Times New Roman" pitchFamily="18" charset="0"/>
              </a:rPr>
              <a:t>3</a:t>
            </a:r>
          </a:p>
        </p:txBody>
      </p:sp>
      <p:sp>
        <p:nvSpPr>
          <p:cNvPr id="30729" name="Oval 9"/>
          <p:cNvSpPr/>
          <p:nvPr/>
        </p:nvSpPr>
        <p:spPr>
          <a:xfrm>
            <a:off x="4419600" y="2705100"/>
            <a:ext cx="3048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itchFamily="18" charset="0"/>
                <a:cs typeface="Times New Roman" pitchFamily="18" charset="0"/>
              </a:rPr>
              <a:t>2</a:t>
            </a:r>
          </a:p>
        </p:txBody>
      </p:sp>
      <p:pic>
        <p:nvPicPr>
          <p:cNvPr id="21514" name="Picture 5" descr="May mua(2)"/>
          <p:cNvPicPr>
            <a:picLocks noChangeAspect="1"/>
          </p:cNvPicPr>
          <p:nvPr/>
        </p:nvPicPr>
        <p:blipFill>
          <a:blip r:embed="rId3"/>
          <a:stretch>
            <a:fillRect/>
          </a:stretch>
        </p:blipFill>
        <p:spPr>
          <a:xfrm>
            <a:off x="0" y="0"/>
            <a:ext cx="9144000" cy="2701925"/>
          </a:xfrm>
          <a:prstGeom prst="rect">
            <a:avLst/>
          </a:prstGeom>
          <a:noFill/>
          <a:ln w="9525">
            <a:noFill/>
          </a:ln>
        </p:spPr>
      </p:pic>
      <p:pic>
        <p:nvPicPr>
          <p:cNvPr id="3" name="Picture 4" descr="Đám mây"/>
          <p:cNvPicPr>
            <a:picLocks noChangeAspect="1"/>
          </p:cNvPicPr>
          <p:nvPr/>
        </p:nvPicPr>
        <p:blipFill>
          <a:blip r:embed="rId2"/>
          <a:stretch>
            <a:fillRect/>
          </a:stretch>
        </p:blipFill>
        <p:spPr>
          <a:xfrm>
            <a:off x="304800" y="3740150"/>
            <a:ext cx="8642350" cy="2203450"/>
          </a:xfrm>
          <a:prstGeom prst="rect">
            <a:avLst/>
          </a:prstGeom>
          <a:noFill/>
          <a:ln w="9525">
            <a:noFill/>
          </a:ln>
        </p:spPr>
      </p:pic>
      <p:pic>
        <p:nvPicPr>
          <p:cNvPr id="4" name="Picture 5" descr="May mua(2)"/>
          <p:cNvPicPr>
            <a:picLocks noChangeAspect="1"/>
          </p:cNvPicPr>
          <p:nvPr/>
        </p:nvPicPr>
        <p:blipFill>
          <a:blip r:embed="rId3"/>
          <a:stretch>
            <a:fillRect/>
          </a:stretch>
        </p:blipFill>
        <p:spPr>
          <a:xfrm>
            <a:off x="0" y="0"/>
            <a:ext cx="9144000" cy="27019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582"/>
                                        </p:tgtEl>
                                        <p:attrNameLst>
                                          <p:attrName>style.visibility</p:attrName>
                                        </p:attrNameLst>
                                      </p:cBhvr>
                                      <p:to>
                                        <p:strVal val="visible"/>
                                      </p:to>
                                    </p:set>
                                    <p:animEffect transition="in" filter="box(in)">
                                      <p:cBhvr>
                                        <p:cTn id="13" dur="500"/>
                                        <p:tgtEl>
                                          <p:spTgt spid="2458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4583"/>
                                        </p:tgtEl>
                                        <p:attrNameLst>
                                          <p:attrName>style.visibility</p:attrName>
                                        </p:attrNameLst>
                                      </p:cBhvr>
                                      <p:to>
                                        <p:strVal val="visible"/>
                                      </p:to>
                                    </p:set>
                                    <p:animEffect transition="in" filter="box(in)">
                                      <p:cBhvr>
                                        <p:cTn id="16" dur="500"/>
                                        <p:tgtEl>
                                          <p:spTgt spid="2458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4584"/>
                                        </p:tgtEl>
                                        <p:attrNameLst>
                                          <p:attrName>style.visibility</p:attrName>
                                        </p:attrNameLst>
                                      </p:cBhvr>
                                      <p:to>
                                        <p:strVal val="visible"/>
                                      </p:to>
                                    </p:set>
                                    <p:animEffect transition="in" filter="box(in)">
                                      <p:cBhvr>
                                        <p:cTn id="19" dur="500"/>
                                        <p:tgtEl>
                                          <p:spTgt spid="2458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0727"/>
                                        </p:tgtEl>
                                        <p:attrNameLst>
                                          <p:attrName>style.visibility</p:attrName>
                                        </p:attrNameLst>
                                      </p:cBhvr>
                                      <p:to>
                                        <p:strVal val="visible"/>
                                      </p:to>
                                    </p:set>
                                    <p:animEffect transition="in" filter="box(in)">
                                      <p:cBhvr>
                                        <p:cTn id="22" dur="500"/>
                                        <p:tgtEl>
                                          <p:spTgt spid="3072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0729"/>
                                        </p:tgtEl>
                                        <p:attrNameLst>
                                          <p:attrName>style.visibility</p:attrName>
                                        </p:attrNameLst>
                                      </p:cBhvr>
                                      <p:to>
                                        <p:strVal val="visible"/>
                                      </p:to>
                                    </p:set>
                                    <p:animEffect transition="in" filter="box(in)">
                                      <p:cBhvr>
                                        <p:cTn id="25" dur="500"/>
                                        <p:tgtEl>
                                          <p:spTgt spid="3072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0728"/>
                                        </p:tgtEl>
                                        <p:attrNameLst>
                                          <p:attrName>style.visibility</p:attrName>
                                        </p:attrNameLst>
                                      </p:cBhvr>
                                      <p:to>
                                        <p:strVal val="visible"/>
                                      </p:to>
                                    </p:set>
                                    <p:animEffect transition="in" filter="box(in)">
                                      <p:cBhvr>
                                        <p:cTn id="28"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3" grpId="0"/>
      <p:bldP spid="24584" grpId="0"/>
      <p:bldP spid="30727" grpId="0" animBg="1"/>
      <p:bldP spid="30728" grpId="0" animBg="1"/>
      <p:bldP spid="307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2"/>
  <p:tag name="MMPROD_UIDATA" val="&lt;database version=&quot;10.0&quot;&gt;&lt;object type=&quot;1&quot; unique_id=&quot;10001&quot;&gt;&lt;object type=&quot;2&quot; unique_id=&quot;31974&quot;&gt;&lt;object type=&quot;3&quot; unique_id=&quot;31975&quot;&gt;&lt;property id=&quot;20148&quot; value=&quot;5&quot;/&gt;&lt;property id=&quot;20300&quot; value=&quot;Slide 1&quot;/&gt;&lt;property id=&quot;20307&quot; value=&quot;317&quot;/&gt;&lt;/object&gt;&lt;object type=&quot;3&quot; unique_id=&quot;31976&quot;&gt;&lt;property id=&quot;20148&quot; value=&quot;5&quot;/&gt;&lt;property id=&quot;20300&quot; value=&quot;Slide 2&quot;/&gt;&lt;property id=&quot;20307&quot; value=&quot;258&quot;/&gt;&lt;/object&gt;&lt;object type=&quot;3&quot; unique_id=&quot;31977&quot;&gt;&lt;property id=&quot;20148&quot; value=&quot;5&quot;/&gt;&lt;property id=&quot;20300&quot; value=&quot;Slide 3&quot;/&gt;&lt;property id=&quot;20307&quot; value=&quot;259&quot;/&gt;&lt;/object&gt;&lt;object type=&quot;3&quot; unique_id=&quot;31978&quot;&gt;&lt;property id=&quot;20148&quot; value=&quot;5&quot;/&gt;&lt;property id=&quot;20300&quot; value=&quot;Slide 4&quot;/&gt;&lt;property id=&quot;20307&quot; value=&quot;260&quot;/&gt;&lt;/object&gt;&lt;object type=&quot;3&quot; unique_id=&quot;31979&quot;&gt;&lt;property id=&quot;20148&quot; value=&quot;5&quot;/&gt;&lt;property id=&quot;20300&quot; value=&quot;Slide 5&quot;/&gt;&lt;property id=&quot;20307&quot; value=&quot;261&quot;/&gt;&lt;/object&gt;&lt;object type=&quot;3&quot; unique_id=&quot;31980&quot;&gt;&lt;property id=&quot;20148&quot; value=&quot;5&quot;/&gt;&lt;property id=&quot;20300&quot; value=&quot;Slide 6&quot;/&gt;&lt;property id=&quot;20307&quot; value=&quot;280&quot;/&gt;&lt;/object&gt;&lt;object type=&quot;3&quot; unique_id=&quot;31981&quot;&gt;&lt;property id=&quot;20148&quot; value=&quot;5&quot;/&gt;&lt;property id=&quot;20300&quot; value=&quot;Slide 7&quot;/&gt;&lt;property id=&quot;20307&quot; value=&quot;310&quot;/&gt;&lt;/object&gt;&lt;object type=&quot;3&quot; unique_id=&quot;31982&quot;&gt;&lt;property id=&quot;20148&quot; value=&quot;5&quot;/&gt;&lt;property id=&quot;20300&quot; value=&quot;Slide 8&quot;/&gt;&lt;property id=&quot;20307&quot; value=&quot;299&quot;/&gt;&lt;/object&gt;&lt;object type=&quot;3&quot; unique_id=&quot;31983&quot;&gt;&lt;property id=&quot;20148&quot; value=&quot;5&quot;/&gt;&lt;property id=&quot;20300&quot; value=&quot;Slide 9&quot;/&gt;&lt;property id=&quot;20307&quot; value=&quot;294&quot;/&gt;&lt;/object&gt;&lt;object type=&quot;3&quot; unique_id=&quot;31984&quot;&gt;&lt;property id=&quot;20148&quot; value=&quot;5&quot;/&gt;&lt;property id=&quot;20300&quot; value=&quot;Slide 10&quot;/&gt;&lt;property id=&quot;20307&quot; value=&quot;286&quot;/&gt;&lt;/object&gt;&lt;object type=&quot;3&quot; unique_id=&quot;31985&quot;&gt;&lt;property id=&quot;20148&quot; value=&quot;5&quot;/&gt;&lt;property id=&quot;20300&quot; value=&quot;Slide 11&quot;/&gt;&lt;property id=&quot;20307&quot; value=&quot;288&quot;/&gt;&lt;/object&gt;&lt;object type=&quot;3&quot; unique_id=&quot;31986&quot;&gt;&lt;property id=&quot;20148&quot; value=&quot;5&quot;/&gt;&lt;property id=&quot;20300&quot; value=&quot;Slide 12&quot;/&gt;&lt;property id=&quot;20307&quot; value=&quot;263&quot;/&gt;&lt;/object&gt;&lt;object type=&quot;3&quot; unique_id=&quot;31987&quot;&gt;&lt;property id=&quot;20148&quot; value=&quot;5&quot;/&gt;&lt;property id=&quot;20300&quot; value=&quot;Slide 13&quot;/&gt;&lt;property id=&quot;20307&quot; value=&quot;283&quot;/&gt;&lt;/object&gt;&lt;object type=&quot;3&quot; unique_id=&quot;31988&quot;&gt;&lt;property id=&quot;20148&quot; value=&quot;5&quot;/&gt;&lt;property id=&quot;20300&quot; value=&quot;Slide 14&quot;/&gt;&lt;property id=&quot;20307&quot; value=&quot;312&quot;/&gt;&lt;/object&gt;&lt;object type=&quot;3&quot; unique_id=&quot;31989&quot;&gt;&lt;property id=&quot;20148&quot; value=&quot;5&quot;/&gt;&lt;property id=&quot;20300&quot; value=&quot;Slide 15&quot;/&gt;&lt;property id=&quot;20307&quot; value=&quot;264&quot;/&gt;&lt;/object&gt;&lt;object type=&quot;3&quot; unique_id=&quot;31990&quot;&gt;&lt;property id=&quot;20148&quot; value=&quot;5&quot;/&gt;&lt;property id=&quot;20300&quot; value=&quot;Slide 16&quot;/&gt;&lt;property id=&quot;20307&quot; value=&quot;289&quot;/&gt;&lt;/object&gt;&lt;object type=&quot;3&quot; unique_id=&quot;31991&quot;&gt;&lt;property id=&quot;20148&quot; value=&quot;5&quot;/&gt;&lt;property id=&quot;20300&quot; value=&quot;Slide 17&quot;/&gt;&lt;property id=&quot;20307&quot; value=&quot;296&quot;/&gt;&lt;/object&gt;&lt;object type=&quot;3&quot; unique_id=&quot;31992&quot;&gt;&lt;property id=&quot;20148&quot; value=&quot;5&quot;/&gt;&lt;property id=&quot;20300&quot; value=&quot;Slide 18 - &amp;quot; Cùng với những giọt mưa khác tôi lại trở về nơi tôi đã ra đi.&amp;quot;&quot;/&gt;&lt;property id=&quot;20307&quot; value=&quot;265&quot;/&gt;&lt;/object&gt;&lt;object type=&quot;3&quot; unique_id=&quot;31993&quot;&gt;&lt;property id=&quot;20148&quot; value=&quot;5&quot;/&gt;&lt;property id=&quot;20300&quot; value=&quot;Slide 19&quot;/&gt;&lt;property id=&quot;20307&quot; value=&quot;304&quot;/&gt;&lt;/object&gt;&lt;object type=&quot;3&quot; unique_id=&quot;31994&quot;&gt;&lt;property id=&quot;20148&quot; value=&quot;5&quot;/&gt;&lt;property id=&quot;20300&quot; value=&quot;Slide 20&quot;/&gt;&lt;property id=&quot;20307&quot; value=&quot;302&quot;/&gt;&lt;/object&gt;&lt;object type=&quot;3&quot; unique_id=&quot;31995&quot;&gt;&lt;property id=&quot;20148&quot; value=&quot;5&quot;/&gt;&lt;property id=&quot;20300&quot; value=&quot;Slide 21&quot;/&gt;&lt;property id=&quot;20307&quot; value=&quot;301&quot;/&gt;&lt;/object&gt;&lt;object type=&quot;3&quot; unique_id=&quot;31996&quot;&gt;&lt;property id=&quot;20148&quot; value=&quot;5&quot;/&gt;&lt;property id=&quot;20300&quot; value=&quot;Slide 22&quot;/&gt;&lt;property id=&quot;20307&quot; value=&quot;303&quot;/&gt;&lt;/object&gt;&lt;object type=&quot;3&quot; unique_id=&quot;31997&quot;&gt;&lt;property id=&quot;20148&quot; value=&quot;5&quot;/&gt;&lt;property id=&quot;20300&quot; value=&quot;Slide 23&quot;/&gt;&lt;property id=&quot;20307&quot; value=&quot;309&quot;/&gt;&lt;/object&gt;&lt;object type=&quot;3&quot; unique_id=&quot;31998&quot;&gt;&lt;property id=&quot;20148&quot; value=&quot;5&quot;/&gt;&lt;property id=&quot;20300&quot; value=&quot;Slide 24&quot;/&gt;&lt;property id=&quot;20307&quot; value=&quot;316&quot;/&gt;&lt;/object&gt;&lt;object type=&quot;3&quot; unique_id=&quot;31999&quot;&gt;&lt;property id=&quot;20148&quot; value=&quot;5&quot;/&gt;&lt;property id=&quot;20300&quot; value=&quot;Slide 25&quot;/&gt;&lt;property id=&quot;20307&quot; value=&quot;269&quot;/&gt;&lt;/object&gt;&lt;object type=&quot;3&quot; unique_id=&quot;32000&quot;&gt;&lt;property id=&quot;20148&quot; value=&quot;5&quot;/&gt;&lt;property id=&quot;20300&quot; value=&quot;Slide 26&quot;/&gt;&lt;property id=&quot;20307&quot; value=&quot;270&quot;/&gt;&lt;/object&gt;&lt;object type=&quot;3&quot; unique_id=&quot;32001&quot;&gt;&lt;property id=&quot;20148&quot; value=&quot;5&quot;/&gt;&lt;property id=&quot;20300&quot; value=&quot;Slide 27&quot;/&gt;&lt;property id=&quot;20307&quot; value=&quot;271&quot;/&gt;&lt;/object&gt;&lt;object type=&quot;3&quot; unique_id=&quot;32002&quot;&gt;&lt;property id=&quot;20148&quot; value=&quot;5&quot;/&gt;&lt;property id=&quot;20300&quot; value=&quot;Slide 28&quot;/&gt;&lt;property id=&quot;20307&quot; value=&quot;298&quot;/&gt;&lt;/object&gt;&lt;object type=&quot;3&quot; unique_id=&quot;32003&quot;&gt;&lt;property id=&quot;20148&quot; value=&quot;5&quot;/&gt;&lt;property id=&quot;20300&quot; value=&quot;Slide 29&quot;/&gt;&lt;property id=&quot;20307&quot; value=&quot;293&quot;/&gt;&lt;/object&gt;&lt;object type=&quot;3&quot; unique_id=&quot;32004&quot;&gt;&lt;property id=&quot;20148&quot; value=&quot;5&quot;/&gt;&lt;property id=&quot;20300&quot; value=&quot;Slide 30&quot;/&gt;&lt;property id=&quot;20307&quot; value=&quot;279&quot;/&gt;&lt;/object&gt;&lt;object type=&quot;3&quot; unique_id=&quot;32005&quot;&gt;&lt;property id=&quot;20148&quot; value=&quot;5&quot;/&gt;&lt;property id=&quot;20300&quot; value=&quot;Slide 31&quot;/&gt;&lt;property id=&quot;20307&quot; value=&quot;313&quot;/&gt;&lt;/object&gt;&lt;object type=&quot;3&quot; unique_id=&quot;32138&quot;&gt;&lt;property id=&quot;20148&quot; value=&quot;5&quot;/&gt;&lt;property id=&quot;20300&quot; value=&quot;Slide 32&quot;/&gt;&lt;property id=&quot;20307&quot; value=&quot;318&quot;/&gt;&lt;/object&gt;&lt;/object&gt;&lt;object type=&quot;8&quot; unique_id=&quot;32038&quot;&gt;&lt;/object&gt;&lt;/object&gt;&lt;/database&gt;"/>
  <p:tag name="ISPRING_RESOURCE_PATHS_HASH_PRESENTER" val="b69eb33f178e651dcd16be76e61b0732ef63e8d"/>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6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6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1148</Words>
  <Application>Microsoft Office PowerPoint</Application>
  <PresentationFormat>On-screen Show (4:3)</PresentationFormat>
  <Paragraphs>128</Paragraphs>
  <Slides>36</Slides>
  <Notes>4</Notes>
  <HiddenSlides>0</HiddenSlides>
  <MMClips>1</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4" baseType="lpstr">
      <vt:lpstr>Arial</vt:lpstr>
      <vt:lpstr>Tahoma</vt:lpstr>
      <vt:lpstr>Times New Roman</vt:lpstr>
      <vt:lpstr>Verdana</vt:lpstr>
      <vt:lpstr>Wingdings</vt:lpstr>
      <vt:lpstr>Default Design</vt:lpstr>
      <vt:lpstr>Balloons</vt:lpstr>
      <vt:lpstr>Flash.Movie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Cùng với những giọt mưa khác tôi lại trở về nơi tôi đã ra đi.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Dang Thanh Nhan</dc:creator>
  <cp:lastModifiedBy>Admin</cp:lastModifiedBy>
  <cp:revision>218</cp:revision>
  <dcterms:created xsi:type="dcterms:W3CDTF">2017-10-27T01:42:54Z</dcterms:created>
  <dcterms:modified xsi:type="dcterms:W3CDTF">2022-11-09T08:21:49Z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1033-10.2.0.7549</vt:lpwstr>
  </property>
</Properties>
</file>