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8" r:id="rId5"/>
    <p:sldId id="269" r:id="rId6"/>
    <p:sldId id="274" r:id="rId7"/>
    <p:sldId id="273" r:id="rId8"/>
    <p:sldId id="276" r:id="rId9"/>
    <p:sldId id="277" r:id="rId10"/>
    <p:sldId id="278" r:id="rId11"/>
    <p:sldId id="281" r:id="rId12"/>
    <p:sldId id="280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2314665"/>
            <a:ext cx="8527772" cy="3044920"/>
            <a:chOff x="2019096" y="1689538"/>
            <a:chExt cx="8527772" cy="3725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220" y="1481357"/>
            <a:ext cx="2619863" cy="852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480EB-E6A6-4D4C-9A0F-46F5DC86C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152" y="4618404"/>
            <a:ext cx="3493311" cy="585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22545C-F9C1-48CA-8743-88832D4190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9" y="516246"/>
            <a:ext cx="1362635" cy="13626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2F6E8-AFFC-4B38-968B-E5C036722A44}"/>
              </a:ext>
            </a:extLst>
          </p:cNvPr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633BE-1908-4ECF-9514-A98E4E5DBC58}"/>
              </a:ext>
            </a:extLst>
          </p:cNvPr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0A823-BB5D-4B90-9943-33362EECC92A}"/>
              </a:ext>
            </a:extLst>
          </p:cNvPr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7363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47D392-0FC8-4CA1-A619-825B5DE3AC7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AE13D2-5DD4-422A-A8F4-06E91FA9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39" y="3518679"/>
            <a:ext cx="1843031" cy="1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40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2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73" y="3670271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42 : 36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2" y="5343392"/>
            <a:ext cx="4263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blipFill>
                <a:blip r:embed="rId3"/>
                <a:stretch>
                  <a:fillRect r="-6329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B2C3CE-4DAC-4B6C-A7F9-61B08D0D4E83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EE6B47-B6BC-49AB-92FF-0843FA132403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D4BE14-3A07-4973-AC9C-E0559EB3152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D2FECB0-9676-4383-B8AB-8BF52A42630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43" name="Text Box 100">
            <a:extLst>
              <a:ext uri="{FF2B5EF4-FFF2-40B4-BE49-F238E27FC236}">
                <a16:creationId xmlns:a16="http://schemas.microsoft.com/office/drawing/2014/main" id="{55F70E1E-1156-47D0-86D2-43B3123B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20" y="4543980"/>
            <a:ext cx="211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70 </a:t>
            </a:r>
            <a:r>
              <a:rPr lang="en-US" altLang="en-US" sz="28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Text Box 100">
            <a:extLst>
              <a:ext uri="{FF2B5EF4-FFF2-40B4-BE49-F238E27FC236}">
                <a16:creationId xmlns:a16="http://schemas.microsoft.com/office/drawing/2014/main" id="{A4C08B2C-230A-4D54-BC4C-1A358DD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07" y="4543980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= 1 giờ 10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/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=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blipFill>
                <a:blip r:embed="rId4"/>
                <a:stretch>
                  <a:fillRect r="-625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06" y="2136782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699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1.01823 -0.0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504"/>
              </p:ext>
            </p:extLst>
          </p:nvPr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0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7" y="3638728"/>
            <a:ext cx="19272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2" y="3638728"/>
            <a:ext cx="27430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223312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10120652" y="939483"/>
            <a:ext cx="1175998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E4B5E3-2988-4A03-8974-8A6C8B3193CD}"/>
              </a:ext>
            </a:extLst>
          </p:cNvPr>
          <p:cNvSpPr/>
          <p:nvPr/>
        </p:nvSpPr>
        <p:spPr>
          <a:xfrm>
            <a:off x="1433851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075004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055741" y="928647"/>
            <a:ext cx="3182182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8418443" y="939482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620039" y="1358885"/>
            <a:ext cx="4218786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4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7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2" y="3658775"/>
            <a:ext cx="26487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294A9F-3746-47F2-898C-98A4CE8EB2A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696E7-46DA-466F-B0D5-31543255D71C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B4B15-C233-4EB3-84BD-37EF27C86155}"/>
              </a:ext>
            </a:extLst>
          </p:cNvPr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5EFDA-D2B0-427B-8F48-C3F879863CBE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29016-5281-4D3E-9F20-FF1CD7600BCD}"/>
              </a:ext>
            </a:extLst>
          </p:cNvPr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0E28D-DA43-43A8-ADD8-4EEBD1BA36CD}"/>
              </a:ext>
            </a:extLst>
          </p:cNvPr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6DE9-B122-4F15-9B64-79B54274E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80688" y="138331"/>
            <a:ext cx="9998925" cy="6867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7236A-54BA-453F-B3F9-DAAD24CC6CEE}"/>
              </a:ext>
            </a:extLst>
          </p:cNvPr>
          <p:cNvSpPr txBox="1"/>
          <p:nvPr/>
        </p:nvSpPr>
        <p:spPr>
          <a:xfrm>
            <a:off x="4994663" y="1167348"/>
            <a:ext cx="31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A463C-DDA7-44E6-96FA-CB859CFF0344}"/>
              </a:ext>
            </a:extLst>
          </p:cNvPr>
          <p:cNvCxnSpPr>
            <a:cxnSpLocks/>
          </p:cNvCxnSpPr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C2B563-943F-49E4-A5D8-C356C2BD2CF6}"/>
              </a:ext>
            </a:extLst>
          </p:cNvPr>
          <p:cNvSpPr txBox="1"/>
          <p:nvPr/>
        </p:nvSpPr>
        <p:spPr>
          <a:xfrm>
            <a:off x="2614395" y="2382838"/>
            <a:ext cx="81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Ôn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kiến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thức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trước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“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” (SGK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Toán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trang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143)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r>
              <a:rPr lang="vi-VN" sz="2800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aw Patrol Archives — Toy Kingdom">
            <a:extLst>
              <a:ext uri="{FF2B5EF4-FFF2-40B4-BE49-F238E27FC236}">
                <a16:creationId xmlns:a16="http://schemas.microsoft.com/office/drawing/2014/main" id="{8F8F181D-A4D1-4AA5-8652-8C03A682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679"/>
            <a:ext cx="12192000" cy="3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C0E209-5BFF-482E-9C4E-D2970C521749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1EC5E-ACC9-49DF-B99C-2D9B728F0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2164" y="1132815"/>
            <a:ext cx="4745935" cy="266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3EBA-38A4-491E-962B-2B8A9E9F2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9" y="1620077"/>
            <a:ext cx="3823945" cy="2150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A4BA3-3385-40B1-AC52-6F4BE6157F5C}"/>
              </a:ext>
            </a:extLst>
          </p:cNvPr>
          <p:cNvSpPr txBox="1"/>
          <p:nvPr/>
        </p:nvSpPr>
        <p:spPr>
          <a:xfrm>
            <a:off x="2447826" y="865918"/>
            <a:ext cx="70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660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0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954</Words>
  <Application>Microsoft Office PowerPoint</Application>
  <PresentationFormat>Widescreen</PresentationFormat>
  <Paragraphs>132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Kim Ngân (420001771)</cp:lastModifiedBy>
  <cp:revision>47</cp:revision>
  <dcterms:created xsi:type="dcterms:W3CDTF">2022-02-28T09:08:26Z</dcterms:created>
  <dcterms:modified xsi:type="dcterms:W3CDTF">2022-03-18T04:11:54Z</dcterms:modified>
</cp:coreProperties>
</file>