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58" r:id="rId3"/>
    <p:sldId id="280" r:id="rId4"/>
    <p:sldId id="295" r:id="rId5"/>
    <p:sldId id="296" r:id="rId6"/>
    <p:sldId id="277" r:id="rId7"/>
    <p:sldId id="265" r:id="rId8"/>
    <p:sldId id="297" r:id="rId9"/>
    <p:sldId id="298" r:id="rId10"/>
    <p:sldId id="299" r:id="rId11"/>
    <p:sldId id="264" r:id="rId12"/>
    <p:sldId id="300" r:id="rId13"/>
    <p:sldId id="287" r:id="rId14"/>
    <p:sldId id="301" r:id="rId15"/>
    <p:sldId id="302" r:id="rId16"/>
    <p:sldId id="290" r:id="rId17"/>
  </p:sldIdLst>
  <p:sldSz cx="9144000" cy="5143500" type="screen16x9"/>
  <p:notesSz cx="6858000" cy="9144000"/>
  <p:embeddedFontLst>
    <p:embeddedFont>
      <p:font typeface="Bebas Neu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Chewy" panose="020B0604020202020204" charset="0"/>
      <p:regular r:id="rId25"/>
    </p:embeddedFont>
    <p:embeddedFont>
      <p:font typeface="Hind" panose="02000000000000000000" pitchFamily="2" charset="0"/>
      <p:regular r:id="rId26"/>
      <p:bold r:id="rId27"/>
    </p:embeddedFont>
    <p:embeddedFont>
      <p:font typeface="Wingdings 3" panose="05040102010807070707" pitchFamily="18" charset="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1E5427-377F-4081-A283-78C4A272DDC2}">
  <a:tblStyle styleId="{511E5427-377F-4081-A283-78C4A272DD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F096A2-C262-483F-8FA3-9F673DB4EB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90" d="100"/>
          <a:sy n="90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57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266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g108275efcf3_0_4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9" name="Google Shape;5179;g108275efcf3_0_4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g108275efcf3_0_4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9" name="Google Shape;5179;g108275efcf3_0_4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435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017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34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44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17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80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2" name="Google Shape;2452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3" name="Google Shape;2453;p2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4"/>
          <p:cNvSpPr txBox="1">
            <a:spLocks noGrp="1"/>
          </p:cNvSpPr>
          <p:nvPr>
            <p:ph type="title"/>
          </p:nvPr>
        </p:nvSpPr>
        <p:spPr>
          <a:xfrm>
            <a:off x="715038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5" name="Google Shape;2455;p24"/>
          <p:cNvSpPr txBox="1">
            <a:spLocks noGrp="1"/>
          </p:cNvSpPr>
          <p:nvPr>
            <p:ph type="subTitle" idx="1"/>
          </p:nvPr>
        </p:nvSpPr>
        <p:spPr>
          <a:xfrm>
            <a:off x="714438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4"/>
          <p:cNvSpPr txBox="1">
            <a:spLocks noGrp="1"/>
          </p:cNvSpPr>
          <p:nvPr>
            <p:ph type="title" idx="2"/>
          </p:nvPr>
        </p:nvSpPr>
        <p:spPr>
          <a:xfrm>
            <a:off x="3451800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7" name="Google Shape;2457;p24"/>
          <p:cNvSpPr txBox="1">
            <a:spLocks noGrp="1"/>
          </p:cNvSpPr>
          <p:nvPr>
            <p:ph type="subTitle" idx="3"/>
          </p:nvPr>
        </p:nvSpPr>
        <p:spPr>
          <a:xfrm>
            <a:off x="3451200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24"/>
          <p:cNvSpPr txBox="1">
            <a:spLocks noGrp="1"/>
          </p:cNvSpPr>
          <p:nvPr>
            <p:ph type="title" idx="4"/>
          </p:nvPr>
        </p:nvSpPr>
        <p:spPr>
          <a:xfrm>
            <a:off x="6188562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9" name="Google Shape;2459;p24"/>
          <p:cNvSpPr txBox="1">
            <a:spLocks noGrp="1"/>
          </p:cNvSpPr>
          <p:nvPr>
            <p:ph type="subTitle" idx="5"/>
          </p:nvPr>
        </p:nvSpPr>
        <p:spPr>
          <a:xfrm>
            <a:off x="6187962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24"/>
          <p:cNvSpPr/>
          <p:nvPr/>
        </p:nvSpPr>
        <p:spPr>
          <a:xfrm>
            <a:off x="2329150" y="-113850"/>
            <a:ext cx="3762375" cy="515175"/>
          </a:xfrm>
          <a:custGeom>
            <a:avLst/>
            <a:gdLst/>
            <a:ahLst/>
            <a:cxnLst/>
            <a:rect l="l" t="t" r="r" b="b"/>
            <a:pathLst>
              <a:path w="150495" h="20607" extrusionOk="0">
                <a:moveTo>
                  <a:pt x="0" y="2667"/>
                </a:moveTo>
                <a:cubicBezTo>
                  <a:pt x="6648" y="2667"/>
                  <a:pt x="13702" y="2334"/>
                  <a:pt x="19812" y="4953"/>
                </a:cubicBezTo>
                <a:cubicBezTo>
                  <a:pt x="29783" y="9226"/>
                  <a:pt x="38067" y="18028"/>
                  <a:pt x="48768" y="19812"/>
                </a:cubicBezTo>
                <a:cubicBezTo>
                  <a:pt x="65440" y="22591"/>
                  <a:pt x="82158" y="13335"/>
                  <a:pt x="99060" y="13335"/>
                </a:cubicBezTo>
                <a:cubicBezTo>
                  <a:pt x="111215" y="13335"/>
                  <a:pt x="122955" y="22577"/>
                  <a:pt x="134874" y="20193"/>
                </a:cubicBezTo>
                <a:cubicBezTo>
                  <a:pt x="143219" y="18524"/>
                  <a:pt x="148431" y="8256"/>
                  <a:pt x="15049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62" name="Google Shape;2462;p24"/>
          <p:cNvGrpSpPr/>
          <p:nvPr/>
        </p:nvGrpSpPr>
        <p:grpSpPr>
          <a:xfrm rot="-2864756">
            <a:off x="4780436" y="74623"/>
            <a:ext cx="342892" cy="319092"/>
            <a:chOff x="-1003774" y="3010923"/>
            <a:chExt cx="671424" cy="624822"/>
          </a:xfrm>
        </p:grpSpPr>
        <p:sp>
          <p:nvSpPr>
            <p:cNvPr id="2463" name="Google Shape;2463;p2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3" r:id="rId4"/>
    <p:sldLayoutId id="2147483669" r:id="rId5"/>
    <p:sldLayoutId id="2147483670" r:id="rId6"/>
    <p:sldLayoutId id="2147483671" r:id="rId7"/>
    <p:sldLayoutId id="2147483675" r:id="rId8"/>
    <p:sldLayoutId id="2147483676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.png"/><Relationship Id="rId7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478994" y="3598334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7547892" y="142084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07" y="534986"/>
            <a:ext cx="3535986" cy="1993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2" y="1379000"/>
            <a:ext cx="7943776" cy="22130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22336" y="3181105"/>
            <a:ext cx="1707028" cy="755970"/>
            <a:chOff x="3622336" y="3181105"/>
            <a:chExt cx="1707028" cy="755970"/>
          </a:xfrm>
        </p:grpSpPr>
        <p:sp>
          <p:nvSpPr>
            <p:cNvPr id="3308" name="Google Shape;3308;p35"/>
            <p:cNvSpPr/>
            <p:nvPr/>
          </p:nvSpPr>
          <p:spPr>
            <a:xfrm>
              <a:off x="3735453" y="3314494"/>
              <a:ext cx="1530735" cy="417079"/>
            </a:xfrm>
            <a:prstGeom prst="roundRect">
              <a:avLst>
                <a:gd name="adj" fmla="val 20977"/>
              </a:avLst>
            </a:prstGeom>
            <a:solidFill>
              <a:schemeClr val="accent6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336" y="3181105"/>
              <a:ext cx="1707028" cy="75597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4ABD2D1-E4CB-4050-95AE-79C0D51C4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42" y="240919"/>
            <a:ext cx="1219454" cy="121945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9786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5,87 + 28,69 + 4,13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389120" y="1023474"/>
            <a:ext cx="3855351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(5,87 + 4,13) + 28,69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9121" y="15607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+ 28,69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89121" y="207232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38,69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>
            <a:off x="952468" y="2609550"/>
            <a:ext cx="3571406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83,75 + 46,98 + 6,25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89121" y="2635158"/>
            <a:ext cx="385535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(83,75 + 6,25) + 46,98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389121" y="317238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90 + 46,98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389121" y="368400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136,98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039"/>
            <a:ext cx="1511939" cy="755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22423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8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3664;p44"/>
          <p:cNvSpPr/>
          <p:nvPr/>
        </p:nvSpPr>
        <p:spPr>
          <a:xfrm>
            <a:off x="347472" y="166379"/>
            <a:ext cx="83941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80"/>
          <p:cNvSpPr>
            <a:spLocks noChangeArrowheads="1"/>
          </p:cNvSpPr>
          <p:nvPr/>
        </p:nvSpPr>
        <p:spPr bwMode="auto">
          <a:xfrm>
            <a:off x="824452" y="11754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x + 9,68 = 9,68</a:t>
            </a:r>
            <a:endParaRPr lang="en-US" alt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5101277" y="117540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vi-VN" alt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1277" y="1175402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4610" t="-13636" b="-465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80"/>
          <p:cNvSpPr>
            <a:spLocks noChangeArrowheads="1"/>
          </p:cNvSpPr>
          <p:nvPr/>
        </p:nvSpPr>
        <p:spPr bwMode="auto">
          <a:xfrm>
            <a:off x="824452" y="1838261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 </a:t>
            </a:r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 đoán: x = 0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824452" y="2501120"/>
            <a:ext cx="7917212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 </a:t>
            </a:r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 theo tính chất cộng với 0 (0 cộng với số nào cũng bằng chính số đó).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168815"/>
            <a:ext cx="8772904" cy="75597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3664;p44"/>
          <p:cNvSpPr/>
          <p:nvPr/>
        </p:nvSpPr>
        <p:spPr>
          <a:xfrm>
            <a:off x="347472" y="166379"/>
            <a:ext cx="83941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80"/>
              <p:cNvSpPr>
                <a:spLocks noChangeArrowheads="1"/>
              </p:cNvSpPr>
              <p:nvPr/>
            </p:nvSpPr>
            <p:spPr bwMode="auto">
              <a:xfrm>
                <a:off x="971500" y="96640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vi-VN" alt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00" y="966402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4433" t="-13636" b="-465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0"/>
              <p:cNvSpPr>
                <a:spLocks noChangeArrowheads="1"/>
              </p:cNvSpPr>
              <p:nvPr/>
            </p:nvSpPr>
            <p:spPr bwMode="auto">
              <a:xfrm>
                <a:off x="993140" y="1843969"/>
                <a:ext cx="4569764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 </a:t>
                </a:r>
                <a:r>
                  <a:rPr lang="vi-VN" altLang="en-US" sz="280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40" y="1843969"/>
                <a:ext cx="4569764" cy="537228"/>
              </a:xfrm>
              <a:prstGeom prst="rect">
                <a:avLst/>
              </a:prstGeom>
              <a:blipFill>
                <a:blip r:embed="rId4"/>
                <a:stretch>
                  <a:fillRect l="-2800" t="-11236" b="-303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0"/>
          <p:cNvSpPr>
            <a:spLocks noChangeArrowheads="1"/>
          </p:cNvSpPr>
          <p:nvPr/>
        </p:nvSpPr>
        <p:spPr bwMode="auto">
          <a:xfrm>
            <a:off x="993140" y="3306971"/>
            <a:ext cx="7917212" cy="9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 Suy ra: x = 0 </a:t>
            </a:r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 theo tính chất cộng với 0 (0 cộng với số nào cũng bằng chính số đó).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80"/>
              <p:cNvSpPr>
                <a:spLocks noChangeArrowheads="1"/>
              </p:cNvSpPr>
              <p:nvPr/>
            </p:nvSpPr>
            <p:spPr bwMode="auto">
              <a:xfrm>
                <a:off x="993140" y="2608908"/>
                <a:ext cx="4569764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 </a:t>
                </a:r>
                <a:r>
                  <a:rPr lang="vi-VN" altLang="en-US" sz="280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Từ đó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altLang="en-US" sz="2800" b="1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28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28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140" y="2608908"/>
                <a:ext cx="4569764" cy="537228"/>
              </a:xfrm>
              <a:prstGeom prst="rect">
                <a:avLst/>
              </a:prstGeom>
              <a:blipFill>
                <a:blip r:embed="rId5"/>
                <a:stretch>
                  <a:fillRect l="-2800" t="-12500" b="-31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1" y="4464193"/>
            <a:ext cx="1511939" cy="75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6" y="166379"/>
            <a:ext cx="877290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Rounded Rectangle 1015"/>
          <p:cNvSpPr/>
          <p:nvPr/>
        </p:nvSpPr>
        <p:spPr>
          <a:xfrm>
            <a:off x="1017552" y="2905747"/>
            <a:ext cx="7685260" cy="567216"/>
          </a:xfrm>
          <a:prstGeom prst="roundRect">
            <a:avLst/>
          </a:prstGeom>
          <a:solidFill>
            <a:srgbClr val="FFFF00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18" name="Rounded Rectangle 1017"/>
          <p:cNvSpPr/>
          <p:nvPr/>
        </p:nvSpPr>
        <p:spPr>
          <a:xfrm>
            <a:off x="466587" y="2231633"/>
            <a:ext cx="5834822" cy="592747"/>
          </a:xfrm>
          <a:prstGeom prst="roundRect">
            <a:avLst/>
          </a:prstGeom>
          <a:solidFill>
            <a:srgbClr val="A8E1F2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20" name="Rounded Rectangle 1019"/>
          <p:cNvSpPr/>
          <p:nvPr/>
        </p:nvSpPr>
        <p:spPr>
          <a:xfrm>
            <a:off x="466587" y="1328317"/>
            <a:ext cx="5914335" cy="567216"/>
          </a:xfrm>
          <a:prstGeom prst="roundRect">
            <a:avLst/>
          </a:prstGeom>
          <a:solidFill>
            <a:srgbClr val="FF758C">
              <a:alpha val="69804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21" name="Rounded Rectangle 1020"/>
          <p:cNvSpPr/>
          <p:nvPr/>
        </p:nvSpPr>
        <p:spPr>
          <a:xfrm>
            <a:off x="466587" y="3554330"/>
            <a:ext cx="6598356" cy="567216"/>
          </a:xfrm>
          <a:prstGeom prst="roundRect">
            <a:avLst/>
          </a:prstGeom>
          <a:solidFill>
            <a:srgbClr val="FFFF00">
              <a:alpha val="7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72B5C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01" name="Google Shape;3664;p44"/>
          <p:cNvSpPr/>
          <p:nvPr/>
        </p:nvSpPr>
        <p:spPr>
          <a:xfrm>
            <a:off x="4120094" y="802517"/>
            <a:ext cx="1192570" cy="440012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" name="Rectangle 80"/>
              <p:cNvSpPr>
                <a:spLocks noChangeArrowheads="1"/>
              </p:cNvSpPr>
              <p:nvPr/>
            </p:nvSpPr>
            <p:spPr bwMode="auto">
              <a:xfrm>
                <a:off x="365758" y="1022523"/>
                <a:ext cx="8412480" cy="30109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t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vi-VN" altLang="en-US" sz="27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Vòi nước thứ nhất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7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27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thể tích của bể, vòi nước thứ hai mỗi giờ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7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27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altLang="en-US" sz="27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thể tích của bể. Hỏi khi cả hai vòi nước cùng chảy vào bể trong một giờ thì được bao nhiêu phần trăm thể tích của bể?  </a:t>
                </a:r>
                <a:endParaRPr lang="en-US" altLang="en-US" sz="27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58" y="1022523"/>
                <a:ext cx="8412480" cy="3010969"/>
              </a:xfrm>
              <a:prstGeom prst="rect">
                <a:avLst/>
              </a:prstGeom>
              <a:blipFill>
                <a:blip r:embed="rId3"/>
                <a:stretch>
                  <a:fillRect l="-1377" r="-1377" b="-647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95" y="732703"/>
            <a:ext cx="1286367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" grpId="0" animBg="1"/>
      <p:bldP spid="1018" grpId="0" animBg="1"/>
      <p:bldP spid="1020" grpId="0" animBg="1"/>
      <p:bldP spid="10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3664;p44"/>
          <p:cNvSpPr/>
          <p:nvPr/>
        </p:nvSpPr>
        <p:spPr>
          <a:xfrm>
            <a:off x="4088196" y="185828"/>
            <a:ext cx="1192570" cy="440012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273788" y="864116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800" b="1" u="sng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vi-VN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10284" y="1515524"/>
                <a:ext cx="3810266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 anchor="ctr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buClr>
                    <a:srgbClr val="2DA2BF"/>
                  </a:buClr>
                  <a:buFont typeface="Wingdings 3"/>
                  <a:buNone/>
                </a:pPr>
                <a:r>
                  <a:rPr lang="vi-VN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Mỗi giờ vòi thứ nhất:</a:t>
                </a:r>
                <a:r>
                  <a:rPr lang="en-US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thể tích của bể.</a:t>
                </a:r>
                <a:endParaRPr lang="en-US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4" y="1515524"/>
                <a:ext cx="3810266" cy="762000"/>
              </a:xfrm>
              <a:prstGeom prst="rect">
                <a:avLst/>
              </a:prstGeom>
              <a:blipFill>
                <a:blip r:embed="rId3"/>
                <a:stretch>
                  <a:fillRect l="-2560" t="-10400" r="-64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4060085" y="853764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2800" b="1" u="sng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vi-VN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88196" y="805122"/>
            <a:ext cx="0" cy="400257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88196" y="1419470"/>
            <a:ext cx="46681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Mỗi giờ cả hai vòi cùng chảy được số phần thể tích của bể là: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6311154" y="2576224"/>
            <a:ext cx="266443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tích của bể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4307469" y="4150580"/>
            <a:ext cx="488163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50%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vi-VN" sz="2600" b="1" dirty="0">
                <a:solidFill>
                  <a:schemeClr val="accent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của bể.</a:t>
            </a:r>
            <a:endParaRPr lang="en-US" sz="2600" b="1" dirty="0">
              <a:solidFill>
                <a:schemeClr val="accent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310284" y="2547932"/>
                <a:ext cx="3810266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 anchor="ctr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buClr>
                    <a:srgbClr val="2DA2BF"/>
                  </a:buClr>
                  <a:buFont typeface="Wingdings 3"/>
                  <a:buNone/>
                </a:pPr>
                <a:r>
                  <a:rPr lang="vi-VN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Mỗi giờ vòi thứ hai:</a:t>
                </a:r>
                <a:r>
                  <a:rPr lang="en-US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thể tích của bể.</a:t>
                </a:r>
                <a:endParaRPr lang="en-US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4" y="2547932"/>
                <a:ext cx="3810266" cy="762000"/>
              </a:xfrm>
              <a:prstGeom prst="rect">
                <a:avLst/>
              </a:prstGeom>
              <a:blipFill>
                <a:blip r:embed="rId4"/>
                <a:stretch>
                  <a:fillRect l="-2560" t="-9600" b="-3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 txBox="1">
            <a:spLocks/>
          </p:cNvSpPr>
          <p:nvPr/>
        </p:nvSpPr>
        <p:spPr>
          <a:xfrm>
            <a:off x="310284" y="3580340"/>
            <a:ext cx="3810266" cy="762000"/>
          </a:xfrm>
          <a:prstGeom prst="rect">
            <a:avLst/>
          </a:prstGeom>
          <a:noFill/>
        </p:spPr>
        <p:txBody>
          <a:bodyPr vert="horz" lIns="91397" tIns="45699" rIns="91397" bIns="45699" anchor="ctr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>
                <a:srgbClr val="2DA2BF"/>
              </a:buClr>
              <a:buFont typeface="Wingdings 3"/>
              <a:buNone/>
            </a:pPr>
            <a:r>
              <a:rPr lang="vi-VN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giờ cả hai vòi: 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...%</a:t>
            </a:r>
            <a:r>
              <a:rPr lang="vi-VN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thể tích của bể ?</a:t>
            </a:r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80"/>
              <p:cNvSpPr>
                <a:spLocks noChangeArrowheads="1"/>
              </p:cNvSpPr>
              <p:nvPr/>
            </p:nvSpPr>
            <p:spPr bwMode="auto">
              <a:xfrm>
                <a:off x="4206722" y="2553832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6722" y="2553832"/>
                <a:ext cx="3436652" cy="537228"/>
              </a:xfrm>
              <a:prstGeom prst="rect">
                <a:avLst/>
              </a:prstGeom>
              <a:blipFill>
                <a:blip r:embed="rId5"/>
                <a:stretch>
                  <a:fillRect t="-25000" b="-5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80"/>
              <p:cNvSpPr>
                <a:spLocks noChangeArrowheads="1"/>
              </p:cNvSpPr>
              <p:nvPr/>
            </p:nvSpPr>
            <p:spPr bwMode="auto">
              <a:xfrm>
                <a:off x="4088196" y="3514934"/>
                <a:ext cx="436086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en-US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8196" y="3514934"/>
                <a:ext cx="4360860" cy="537228"/>
              </a:xfrm>
              <a:prstGeom prst="rect">
                <a:avLst/>
              </a:prstGeom>
              <a:blipFill>
                <a:blip r:embed="rId6"/>
                <a:stretch>
                  <a:fillRect t="-5682" b="-170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73" y="27849"/>
            <a:ext cx="1511939" cy="75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97" y="108582"/>
            <a:ext cx="128636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4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3" grpId="0"/>
      <p:bldP spid="15" grpId="0"/>
      <p:bldP spid="17" grpId="0"/>
      <p:bldP spid="18" grpId="0"/>
      <p:bldP spid="22" grpId="0" build="p"/>
      <p:bldP spid="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38;p45"/>
          <p:cNvSpPr/>
          <p:nvPr/>
        </p:nvSpPr>
        <p:spPr>
          <a:xfrm>
            <a:off x="1971560" y="427414"/>
            <a:ext cx="520088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oogle Shape;4185;p56"/>
          <p:cNvGrpSpPr/>
          <p:nvPr/>
        </p:nvGrpSpPr>
        <p:grpSpPr>
          <a:xfrm>
            <a:off x="7510248" y="3945569"/>
            <a:ext cx="1633752" cy="1197931"/>
            <a:chOff x="1942875" y="4263875"/>
            <a:chExt cx="856600" cy="632750"/>
          </a:xfrm>
        </p:grpSpPr>
        <p:sp>
          <p:nvSpPr>
            <p:cNvPr id="9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95526" y="1444045"/>
            <a:ext cx="6650540" cy="885071"/>
            <a:chOff x="1195526" y="1444045"/>
            <a:chExt cx="6650540" cy="885071"/>
          </a:xfrm>
        </p:grpSpPr>
        <p:grpSp>
          <p:nvGrpSpPr>
            <p:cNvPr id="41" name="Google Shape;3800;p45"/>
            <p:cNvGrpSpPr/>
            <p:nvPr/>
          </p:nvGrpSpPr>
          <p:grpSpPr>
            <a:xfrm>
              <a:off x="1195526" y="1566471"/>
              <a:ext cx="642702" cy="640063"/>
              <a:chOff x="7027596" y="2698142"/>
              <a:chExt cx="486343" cy="486333"/>
            </a:xfrm>
          </p:grpSpPr>
          <p:sp>
            <p:nvSpPr>
              <p:cNvPr id="43" name="Google Shape;3801;p45"/>
              <p:cNvSpPr/>
              <p:nvPr/>
            </p:nvSpPr>
            <p:spPr>
              <a:xfrm>
                <a:off x="7118322" y="2806876"/>
                <a:ext cx="14011" cy="5939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738" extrusionOk="0">
                    <a:moveTo>
                      <a:pt x="195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1523"/>
                    </a:lnTo>
                    <a:lnTo>
                      <a:pt x="20" y="1601"/>
                    </a:lnTo>
                    <a:lnTo>
                      <a:pt x="59" y="1660"/>
                    </a:lnTo>
                    <a:lnTo>
                      <a:pt x="117" y="1718"/>
                    </a:lnTo>
                    <a:lnTo>
                      <a:pt x="195" y="1738"/>
                    </a:lnTo>
                    <a:lnTo>
                      <a:pt x="293" y="1718"/>
                    </a:lnTo>
                    <a:lnTo>
                      <a:pt x="351" y="1660"/>
                    </a:lnTo>
                    <a:lnTo>
                      <a:pt x="390" y="1601"/>
                    </a:lnTo>
                    <a:lnTo>
                      <a:pt x="410" y="1523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Google Shape;3802;p45"/>
              <p:cNvSpPr/>
              <p:nvPr/>
            </p:nvSpPr>
            <p:spPr>
              <a:xfrm>
                <a:off x="7234369" y="2762829"/>
                <a:ext cx="14045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27" extrusionOk="0">
                    <a:moveTo>
                      <a:pt x="118" y="1"/>
                    </a:moveTo>
                    <a:lnTo>
                      <a:pt x="59" y="60"/>
                    </a:lnTo>
                    <a:lnTo>
                      <a:pt x="20" y="118"/>
                    </a:lnTo>
                    <a:lnTo>
                      <a:pt x="1" y="196"/>
                    </a:lnTo>
                    <a:lnTo>
                      <a:pt x="1" y="1211"/>
                    </a:lnTo>
                    <a:lnTo>
                      <a:pt x="20" y="1289"/>
                    </a:lnTo>
                    <a:lnTo>
                      <a:pt x="59" y="1368"/>
                    </a:lnTo>
                    <a:lnTo>
                      <a:pt x="118" y="1407"/>
                    </a:lnTo>
                    <a:lnTo>
                      <a:pt x="196" y="1426"/>
                    </a:lnTo>
                    <a:lnTo>
                      <a:pt x="294" y="1407"/>
                    </a:lnTo>
                    <a:lnTo>
                      <a:pt x="352" y="1368"/>
                    </a:lnTo>
                    <a:lnTo>
                      <a:pt x="391" y="1289"/>
                    </a:lnTo>
                    <a:lnTo>
                      <a:pt x="411" y="1211"/>
                    </a:lnTo>
                    <a:lnTo>
                      <a:pt x="411" y="196"/>
                    </a:lnTo>
                    <a:lnTo>
                      <a:pt x="391" y="118"/>
                    </a:lnTo>
                    <a:lnTo>
                      <a:pt x="352" y="60"/>
                    </a:lnTo>
                    <a:lnTo>
                      <a:pt x="294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Google Shape;3803;p45"/>
              <p:cNvSpPr/>
              <p:nvPr/>
            </p:nvSpPr>
            <p:spPr>
              <a:xfrm>
                <a:off x="7405843" y="2795531"/>
                <a:ext cx="14694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58" extrusionOk="0">
                    <a:moveTo>
                      <a:pt x="215" y="1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1562"/>
                    </a:lnTo>
                    <a:lnTo>
                      <a:pt x="20" y="1640"/>
                    </a:lnTo>
                    <a:lnTo>
                      <a:pt x="59" y="1699"/>
                    </a:lnTo>
                    <a:lnTo>
                      <a:pt x="137" y="1738"/>
                    </a:lnTo>
                    <a:lnTo>
                      <a:pt x="215" y="1758"/>
                    </a:lnTo>
                    <a:lnTo>
                      <a:pt x="293" y="1738"/>
                    </a:lnTo>
                    <a:lnTo>
                      <a:pt x="371" y="1699"/>
                    </a:lnTo>
                    <a:lnTo>
                      <a:pt x="410" y="1640"/>
                    </a:lnTo>
                    <a:lnTo>
                      <a:pt x="429" y="1562"/>
                    </a:lnTo>
                    <a:lnTo>
                      <a:pt x="429" y="196"/>
                    </a:lnTo>
                    <a:lnTo>
                      <a:pt x="410" y="118"/>
                    </a:lnTo>
                    <a:lnTo>
                      <a:pt x="371" y="59"/>
                    </a:lnTo>
                    <a:lnTo>
                      <a:pt x="293" y="20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oogle Shape;3804;p45"/>
              <p:cNvSpPr/>
              <p:nvPr/>
            </p:nvSpPr>
            <p:spPr>
              <a:xfrm>
                <a:off x="7322430" y="2698142"/>
                <a:ext cx="14045" cy="5006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65" extrusionOk="0">
                    <a:moveTo>
                      <a:pt x="215" y="0"/>
                    </a:moveTo>
                    <a:lnTo>
                      <a:pt x="118" y="20"/>
                    </a:lnTo>
                    <a:lnTo>
                      <a:pt x="59" y="78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1269"/>
                    </a:lnTo>
                    <a:lnTo>
                      <a:pt x="20" y="1347"/>
                    </a:lnTo>
                    <a:lnTo>
                      <a:pt x="59" y="1406"/>
                    </a:lnTo>
                    <a:lnTo>
                      <a:pt x="118" y="1445"/>
                    </a:lnTo>
                    <a:lnTo>
                      <a:pt x="215" y="1464"/>
                    </a:lnTo>
                    <a:lnTo>
                      <a:pt x="294" y="1445"/>
                    </a:lnTo>
                    <a:lnTo>
                      <a:pt x="352" y="1406"/>
                    </a:lnTo>
                    <a:lnTo>
                      <a:pt x="391" y="1347"/>
                    </a:lnTo>
                    <a:lnTo>
                      <a:pt x="411" y="1269"/>
                    </a:lnTo>
                    <a:lnTo>
                      <a:pt x="411" y="215"/>
                    </a:lnTo>
                    <a:lnTo>
                      <a:pt x="391" y="137"/>
                    </a:lnTo>
                    <a:lnTo>
                      <a:pt x="352" y="78"/>
                    </a:lnTo>
                    <a:lnTo>
                      <a:pt x="294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Google Shape;3805;p45"/>
              <p:cNvSpPr/>
              <p:nvPr/>
            </p:nvSpPr>
            <p:spPr>
              <a:xfrm>
                <a:off x="7267721" y="2878910"/>
                <a:ext cx="123465" cy="16614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62" extrusionOk="0">
                    <a:moveTo>
                      <a:pt x="1" y="1"/>
                    </a:moveTo>
                    <a:lnTo>
                      <a:pt x="1" y="4862"/>
                    </a:lnTo>
                    <a:lnTo>
                      <a:pt x="3613" y="4862"/>
                    </a:lnTo>
                    <a:lnTo>
                      <a:pt x="361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Google Shape;3806;p45"/>
              <p:cNvSpPr/>
              <p:nvPr/>
            </p:nvSpPr>
            <p:spPr>
              <a:xfrm>
                <a:off x="7201701" y="2937617"/>
                <a:ext cx="78733" cy="116118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98" extrusionOk="0">
                    <a:moveTo>
                      <a:pt x="0" y="1"/>
                    </a:moveTo>
                    <a:lnTo>
                      <a:pt x="0" y="3398"/>
                    </a:lnTo>
                    <a:lnTo>
                      <a:pt x="2304" y="3398"/>
                    </a:lnTo>
                    <a:lnTo>
                      <a:pt x="2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Google Shape;3807;p45"/>
              <p:cNvSpPr/>
              <p:nvPr/>
            </p:nvSpPr>
            <p:spPr>
              <a:xfrm>
                <a:off x="7373790" y="2966971"/>
                <a:ext cx="78768" cy="86764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539" extrusionOk="0">
                    <a:moveTo>
                      <a:pt x="1" y="1"/>
                    </a:moveTo>
                    <a:lnTo>
                      <a:pt x="1" y="2539"/>
                    </a:lnTo>
                    <a:lnTo>
                      <a:pt x="2305" y="2539"/>
                    </a:lnTo>
                    <a:lnTo>
                      <a:pt x="2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Google Shape;3808;p45"/>
              <p:cNvSpPr/>
              <p:nvPr/>
            </p:nvSpPr>
            <p:spPr>
              <a:xfrm>
                <a:off x="7164351" y="3045019"/>
                <a:ext cx="320230" cy="124798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3652" extrusionOk="0">
                    <a:moveTo>
                      <a:pt x="98" y="1"/>
                    </a:moveTo>
                    <a:lnTo>
                      <a:pt x="59" y="20"/>
                    </a:lnTo>
                    <a:lnTo>
                      <a:pt x="20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3651"/>
                    </a:lnTo>
                    <a:lnTo>
                      <a:pt x="9371" y="3651"/>
                    </a:lnTo>
                    <a:lnTo>
                      <a:pt x="9371" y="118"/>
                    </a:lnTo>
                    <a:lnTo>
                      <a:pt x="9371" y="79"/>
                    </a:lnTo>
                    <a:lnTo>
                      <a:pt x="9351" y="40"/>
                    </a:lnTo>
                    <a:lnTo>
                      <a:pt x="9312" y="20"/>
                    </a:lnTo>
                    <a:lnTo>
                      <a:pt x="927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Google Shape;3809;p45"/>
              <p:cNvSpPr/>
              <p:nvPr/>
            </p:nvSpPr>
            <p:spPr>
              <a:xfrm>
                <a:off x="7267721" y="2752167"/>
                <a:ext cx="123465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710" extrusionOk="0">
                    <a:moveTo>
                      <a:pt x="1407" y="1"/>
                    </a:moveTo>
                    <a:lnTo>
                      <a:pt x="1" y="3710"/>
                    </a:lnTo>
                    <a:lnTo>
                      <a:pt x="3613" y="3710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Google Shape;3810;p45"/>
              <p:cNvSpPr/>
              <p:nvPr/>
            </p:nvSpPr>
            <p:spPr>
              <a:xfrm>
                <a:off x="7315117" y="2752167"/>
                <a:ext cx="76068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710" extrusionOk="0">
                    <a:moveTo>
                      <a:pt x="20" y="1"/>
                    </a:moveTo>
                    <a:lnTo>
                      <a:pt x="0" y="79"/>
                    </a:lnTo>
                    <a:lnTo>
                      <a:pt x="1367" y="3710"/>
                    </a:lnTo>
                    <a:lnTo>
                      <a:pt x="2226" y="371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Google Shape;3811;p45"/>
              <p:cNvSpPr/>
              <p:nvPr/>
            </p:nvSpPr>
            <p:spPr>
              <a:xfrm>
                <a:off x="7086269" y="2979649"/>
                <a:ext cx="78118" cy="19017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5565" extrusionOk="0">
                    <a:moveTo>
                      <a:pt x="1" y="1"/>
                    </a:moveTo>
                    <a:lnTo>
                      <a:pt x="1" y="5564"/>
                    </a:lnTo>
                    <a:lnTo>
                      <a:pt x="2285" y="5564"/>
                    </a:lnTo>
                    <a:lnTo>
                      <a:pt x="22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Google Shape;3812;p45"/>
              <p:cNvSpPr/>
              <p:nvPr/>
            </p:nvSpPr>
            <p:spPr>
              <a:xfrm>
                <a:off x="7226373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50" y="0"/>
                    </a:moveTo>
                    <a:lnTo>
                      <a:pt x="352" y="39"/>
                    </a:lnTo>
                    <a:lnTo>
                      <a:pt x="254" y="98"/>
                    </a:lnTo>
                    <a:lnTo>
                      <a:pt x="157" y="156"/>
                    </a:lnTo>
                    <a:lnTo>
                      <a:pt x="98" y="234"/>
                    </a:lnTo>
                    <a:lnTo>
                      <a:pt x="40" y="332"/>
                    </a:lnTo>
                    <a:lnTo>
                      <a:pt x="1" y="449"/>
                    </a:lnTo>
                    <a:lnTo>
                      <a:pt x="1" y="566"/>
                    </a:lnTo>
                    <a:lnTo>
                      <a:pt x="1" y="1601"/>
                    </a:lnTo>
                    <a:lnTo>
                      <a:pt x="1133" y="1601"/>
                    </a:lnTo>
                    <a:lnTo>
                      <a:pt x="1133" y="566"/>
                    </a:lnTo>
                    <a:lnTo>
                      <a:pt x="1133" y="449"/>
                    </a:lnTo>
                    <a:lnTo>
                      <a:pt x="1094" y="332"/>
                    </a:lnTo>
                    <a:lnTo>
                      <a:pt x="1035" y="234"/>
                    </a:lnTo>
                    <a:lnTo>
                      <a:pt x="977" y="156"/>
                    </a:lnTo>
                    <a:lnTo>
                      <a:pt x="899" y="98"/>
                    </a:lnTo>
                    <a:lnTo>
                      <a:pt x="801" y="39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Google Shape;3813;p45"/>
              <p:cNvSpPr/>
              <p:nvPr/>
            </p:nvSpPr>
            <p:spPr>
              <a:xfrm>
                <a:off x="7301107" y="3100412"/>
                <a:ext cx="3936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601" extrusionOk="0">
                    <a:moveTo>
                      <a:pt x="449" y="0"/>
                    </a:moveTo>
                    <a:lnTo>
                      <a:pt x="351" y="39"/>
                    </a:lnTo>
                    <a:lnTo>
                      <a:pt x="254" y="98"/>
                    </a:lnTo>
                    <a:lnTo>
                      <a:pt x="176" y="156"/>
                    </a:lnTo>
                    <a:lnTo>
                      <a:pt x="98" y="234"/>
                    </a:lnTo>
                    <a:lnTo>
                      <a:pt x="59" y="332"/>
                    </a:lnTo>
                    <a:lnTo>
                      <a:pt x="2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52" y="1601"/>
                    </a:lnTo>
                    <a:lnTo>
                      <a:pt x="1152" y="566"/>
                    </a:lnTo>
                    <a:lnTo>
                      <a:pt x="1132" y="449"/>
                    </a:lnTo>
                    <a:lnTo>
                      <a:pt x="1113" y="332"/>
                    </a:lnTo>
                    <a:lnTo>
                      <a:pt x="1054" y="234"/>
                    </a:lnTo>
                    <a:lnTo>
                      <a:pt x="976" y="156"/>
                    </a:lnTo>
                    <a:lnTo>
                      <a:pt x="898" y="98"/>
                    </a:lnTo>
                    <a:lnTo>
                      <a:pt x="800" y="39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Google Shape;3814;p45"/>
              <p:cNvSpPr/>
              <p:nvPr/>
            </p:nvSpPr>
            <p:spPr>
              <a:xfrm>
                <a:off x="7376490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49" y="0"/>
                    </a:moveTo>
                    <a:lnTo>
                      <a:pt x="332" y="39"/>
                    </a:lnTo>
                    <a:lnTo>
                      <a:pt x="254" y="98"/>
                    </a:lnTo>
                    <a:lnTo>
                      <a:pt x="156" y="156"/>
                    </a:lnTo>
                    <a:lnTo>
                      <a:pt x="98" y="234"/>
                    </a:lnTo>
                    <a:lnTo>
                      <a:pt x="39" y="332"/>
                    </a:lnTo>
                    <a:lnTo>
                      <a:pt x="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32" y="1601"/>
                    </a:lnTo>
                    <a:lnTo>
                      <a:pt x="1132" y="566"/>
                    </a:lnTo>
                    <a:lnTo>
                      <a:pt x="1132" y="449"/>
                    </a:lnTo>
                    <a:lnTo>
                      <a:pt x="1093" y="332"/>
                    </a:lnTo>
                    <a:lnTo>
                      <a:pt x="1035" y="234"/>
                    </a:lnTo>
                    <a:lnTo>
                      <a:pt x="976" y="156"/>
                    </a:lnTo>
                    <a:lnTo>
                      <a:pt x="879" y="98"/>
                    </a:lnTo>
                    <a:lnTo>
                      <a:pt x="781" y="39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Google Shape;3815;p45"/>
              <p:cNvSpPr/>
              <p:nvPr/>
            </p:nvSpPr>
            <p:spPr>
              <a:xfrm>
                <a:off x="7076291" y="2858920"/>
                <a:ext cx="98075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027" extrusionOk="0">
                    <a:moveTo>
                      <a:pt x="1386" y="0"/>
                    </a:moveTo>
                    <a:lnTo>
                      <a:pt x="1289" y="20"/>
                    </a:lnTo>
                    <a:lnTo>
                      <a:pt x="1230" y="39"/>
                    </a:lnTo>
                    <a:lnTo>
                      <a:pt x="1191" y="78"/>
                    </a:lnTo>
                    <a:lnTo>
                      <a:pt x="1152" y="117"/>
                    </a:lnTo>
                    <a:lnTo>
                      <a:pt x="1152" y="176"/>
                    </a:lnTo>
                    <a:lnTo>
                      <a:pt x="1132" y="254"/>
                    </a:lnTo>
                    <a:lnTo>
                      <a:pt x="1113" y="352"/>
                    </a:lnTo>
                    <a:lnTo>
                      <a:pt x="1035" y="566"/>
                    </a:lnTo>
                    <a:lnTo>
                      <a:pt x="957" y="683"/>
                    </a:lnTo>
                    <a:lnTo>
                      <a:pt x="879" y="801"/>
                    </a:lnTo>
                    <a:lnTo>
                      <a:pt x="781" y="918"/>
                    </a:lnTo>
                    <a:lnTo>
                      <a:pt x="664" y="1054"/>
                    </a:lnTo>
                    <a:lnTo>
                      <a:pt x="410" y="1308"/>
                    </a:lnTo>
                    <a:lnTo>
                      <a:pt x="312" y="1445"/>
                    </a:lnTo>
                    <a:lnTo>
                      <a:pt x="195" y="1581"/>
                    </a:lnTo>
                    <a:lnTo>
                      <a:pt x="117" y="1738"/>
                    </a:lnTo>
                    <a:lnTo>
                      <a:pt x="59" y="1894"/>
                    </a:lnTo>
                    <a:lnTo>
                      <a:pt x="20" y="2030"/>
                    </a:lnTo>
                    <a:lnTo>
                      <a:pt x="0" y="2187"/>
                    </a:lnTo>
                    <a:lnTo>
                      <a:pt x="20" y="2343"/>
                    </a:lnTo>
                    <a:lnTo>
                      <a:pt x="59" y="2499"/>
                    </a:lnTo>
                    <a:lnTo>
                      <a:pt x="98" y="2636"/>
                    </a:lnTo>
                    <a:lnTo>
                      <a:pt x="156" y="2772"/>
                    </a:lnTo>
                    <a:lnTo>
                      <a:pt x="273" y="2948"/>
                    </a:lnTo>
                    <a:lnTo>
                      <a:pt x="332" y="3026"/>
                    </a:lnTo>
                    <a:lnTo>
                      <a:pt x="2538" y="3026"/>
                    </a:lnTo>
                    <a:lnTo>
                      <a:pt x="2597" y="2948"/>
                    </a:lnTo>
                    <a:lnTo>
                      <a:pt x="2694" y="2772"/>
                    </a:lnTo>
                    <a:lnTo>
                      <a:pt x="2753" y="2636"/>
                    </a:lnTo>
                    <a:lnTo>
                      <a:pt x="2811" y="2499"/>
                    </a:lnTo>
                    <a:lnTo>
                      <a:pt x="2850" y="2343"/>
                    </a:lnTo>
                    <a:lnTo>
                      <a:pt x="2870" y="2187"/>
                    </a:lnTo>
                    <a:lnTo>
                      <a:pt x="2850" y="2030"/>
                    </a:lnTo>
                    <a:lnTo>
                      <a:pt x="2811" y="1894"/>
                    </a:lnTo>
                    <a:lnTo>
                      <a:pt x="2753" y="1738"/>
                    </a:lnTo>
                    <a:lnTo>
                      <a:pt x="2655" y="1581"/>
                    </a:lnTo>
                    <a:lnTo>
                      <a:pt x="2558" y="1445"/>
                    </a:lnTo>
                    <a:lnTo>
                      <a:pt x="2440" y="1308"/>
                    </a:lnTo>
                    <a:lnTo>
                      <a:pt x="2206" y="1054"/>
                    </a:lnTo>
                    <a:lnTo>
                      <a:pt x="2089" y="918"/>
                    </a:lnTo>
                    <a:lnTo>
                      <a:pt x="1991" y="801"/>
                    </a:lnTo>
                    <a:lnTo>
                      <a:pt x="1894" y="683"/>
                    </a:lnTo>
                    <a:lnTo>
                      <a:pt x="1835" y="566"/>
                    </a:lnTo>
                    <a:lnTo>
                      <a:pt x="1757" y="352"/>
                    </a:lnTo>
                    <a:lnTo>
                      <a:pt x="1718" y="254"/>
                    </a:lnTo>
                    <a:lnTo>
                      <a:pt x="1718" y="176"/>
                    </a:lnTo>
                    <a:lnTo>
                      <a:pt x="1699" y="117"/>
                    </a:lnTo>
                    <a:lnTo>
                      <a:pt x="1679" y="78"/>
                    </a:lnTo>
                    <a:lnTo>
                      <a:pt x="1620" y="39"/>
                    </a:lnTo>
                    <a:lnTo>
                      <a:pt x="1581" y="20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9BE1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Google Shape;3816;p45"/>
              <p:cNvSpPr/>
              <p:nvPr/>
            </p:nvSpPr>
            <p:spPr>
              <a:xfrm>
                <a:off x="7110291" y="2858920"/>
                <a:ext cx="64073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3027" extrusionOk="0">
                    <a:moveTo>
                      <a:pt x="391" y="0"/>
                    </a:moveTo>
                    <a:lnTo>
                      <a:pt x="294" y="20"/>
                    </a:lnTo>
                    <a:lnTo>
                      <a:pt x="235" y="39"/>
                    </a:lnTo>
                    <a:lnTo>
                      <a:pt x="196" y="78"/>
                    </a:lnTo>
                    <a:lnTo>
                      <a:pt x="157" y="117"/>
                    </a:lnTo>
                    <a:lnTo>
                      <a:pt x="157" y="176"/>
                    </a:lnTo>
                    <a:lnTo>
                      <a:pt x="137" y="273"/>
                    </a:lnTo>
                    <a:lnTo>
                      <a:pt x="118" y="371"/>
                    </a:lnTo>
                    <a:lnTo>
                      <a:pt x="79" y="488"/>
                    </a:lnTo>
                    <a:lnTo>
                      <a:pt x="1" y="605"/>
                    </a:lnTo>
                    <a:lnTo>
                      <a:pt x="157" y="820"/>
                    </a:lnTo>
                    <a:lnTo>
                      <a:pt x="352" y="1054"/>
                    </a:lnTo>
                    <a:lnTo>
                      <a:pt x="606" y="1308"/>
                    </a:lnTo>
                    <a:lnTo>
                      <a:pt x="704" y="1445"/>
                    </a:lnTo>
                    <a:lnTo>
                      <a:pt x="801" y="1581"/>
                    </a:lnTo>
                    <a:lnTo>
                      <a:pt x="899" y="1738"/>
                    </a:lnTo>
                    <a:lnTo>
                      <a:pt x="957" y="1894"/>
                    </a:lnTo>
                    <a:lnTo>
                      <a:pt x="996" y="2030"/>
                    </a:lnTo>
                    <a:lnTo>
                      <a:pt x="1016" y="2187"/>
                    </a:lnTo>
                    <a:lnTo>
                      <a:pt x="996" y="2343"/>
                    </a:lnTo>
                    <a:lnTo>
                      <a:pt x="957" y="2499"/>
                    </a:lnTo>
                    <a:lnTo>
                      <a:pt x="899" y="2636"/>
                    </a:lnTo>
                    <a:lnTo>
                      <a:pt x="840" y="2772"/>
                    </a:lnTo>
                    <a:lnTo>
                      <a:pt x="743" y="2948"/>
                    </a:lnTo>
                    <a:lnTo>
                      <a:pt x="684" y="3026"/>
                    </a:lnTo>
                    <a:lnTo>
                      <a:pt x="1543" y="3026"/>
                    </a:lnTo>
                    <a:lnTo>
                      <a:pt x="1602" y="2948"/>
                    </a:lnTo>
                    <a:lnTo>
                      <a:pt x="1699" y="2772"/>
                    </a:lnTo>
                    <a:lnTo>
                      <a:pt x="1758" y="2636"/>
                    </a:lnTo>
                    <a:lnTo>
                      <a:pt x="1816" y="2499"/>
                    </a:lnTo>
                    <a:lnTo>
                      <a:pt x="1855" y="2343"/>
                    </a:lnTo>
                    <a:lnTo>
                      <a:pt x="1875" y="2187"/>
                    </a:lnTo>
                    <a:lnTo>
                      <a:pt x="1855" y="2030"/>
                    </a:lnTo>
                    <a:lnTo>
                      <a:pt x="1816" y="1894"/>
                    </a:lnTo>
                    <a:lnTo>
                      <a:pt x="1758" y="1738"/>
                    </a:lnTo>
                    <a:lnTo>
                      <a:pt x="1660" y="1581"/>
                    </a:lnTo>
                    <a:lnTo>
                      <a:pt x="1563" y="1445"/>
                    </a:lnTo>
                    <a:lnTo>
                      <a:pt x="1445" y="1308"/>
                    </a:lnTo>
                    <a:lnTo>
                      <a:pt x="1211" y="1054"/>
                    </a:lnTo>
                    <a:lnTo>
                      <a:pt x="1094" y="918"/>
                    </a:lnTo>
                    <a:lnTo>
                      <a:pt x="996" y="801"/>
                    </a:lnTo>
                    <a:lnTo>
                      <a:pt x="899" y="683"/>
                    </a:lnTo>
                    <a:lnTo>
                      <a:pt x="840" y="566"/>
                    </a:lnTo>
                    <a:lnTo>
                      <a:pt x="762" y="352"/>
                    </a:lnTo>
                    <a:lnTo>
                      <a:pt x="723" y="254"/>
                    </a:lnTo>
                    <a:lnTo>
                      <a:pt x="723" y="176"/>
                    </a:lnTo>
                    <a:lnTo>
                      <a:pt x="704" y="117"/>
                    </a:lnTo>
                    <a:lnTo>
                      <a:pt x="684" y="78"/>
                    </a:lnTo>
                    <a:lnTo>
                      <a:pt x="62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83C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Google Shape;3817;p45"/>
              <p:cNvSpPr/>
              <p:nvPr/>
            </p:nvSpPr>
            <p:spPr>
              <a:xfrm>
                <a:off x="7366477" y="2848907"/>
                <a:ext cx="93428" cy="97426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51" extrusionOk="0">
                    <a:moveTo>
                      <a:pt x="1230" y="0"/>
                    </a:moveTo>
                    <a:lnTo>
                      <a:pt x="1172" y="20"/>
                    </a:lnTo>
                    <a:lnTo>
                      <a:pt x="1132" y="59"/>
                    </a:lnTo>
                    <a:lnTo>
                      <a:pt x="1113" y="98"/>
                    </a:lnTo>
                    <a:lnTo>
                      <a:pt x="1093" y="156"/>
                    </a:lnTo>
                    <a:lnTo>
                      <a:pt x="1074" y="313"/>
                    </a:lnTo>
                    <a:lnTo>
                      <a:pt x="996" y="527"/>
                    </a:lnTo>
                    <a:lnTo>
                      <a:pt x="918" y="625"/>
                    </a:lnTo>
                    <a:lnTo>
                      <a:pt x="840" y="742"/>
                    </a:lnTo>
                    <a:lnTo>
                      <a:pt x="742" y="859"/>
                    </a:lnTo>
                    <a:lnTo>
                      <a:pt x="644" y="976"/>
                    </a:lnTo>
                    <a:lnTo>
                      <a:pt x="410" y="1230"/>
                    </a:lnTo>
                    <a:lnTo>
                      <a:pt x="293" y="1367"/>
                    </a:lnTo>
                    <a:lnTo>
                      <a:pt x="195" y="1484"/>
                    </a:lnTo>
                    <a:lnTo>
                      <a:pt x="117" y="1640"/>
                    </a:lnTo>
                    <a:lnTo>
                      <a:pt x="59" y="1777"/>
                    </a:lnTo>
                    <a:lnTo>
                      <a:pt x="20" y="1913"/>
                    </a:lnTo>
                    <a:lnTo>
                      <a:pt x="0" y="2050"/>
                    </a:lnTo>
                    <a:lnTo>
                      <a:pt x="20" y="2206"/>
                    </a:lnTo>
                    <a:lnTo>
                      <a:pt x="59" y="2343"/>
                    </a:lnTo>
                    <a:lnTo>
                      <a:pt x="98" y="2480"/>
                    </a:lnTo>
                    <a:lnTo>
                      <a:pt x="156" y="2597"/>
                    </a:lnTo>
                    <a:lnTo>
                      <a:pt x="274" y="2772"/>
                    </a:lnTo>
                    <a:lnTo>
                      <a:pt x="313" y="2851"/>
                    </a:lnTo>
                    <a:lnTo>
                      <a:pt x="2421" y="2851"/>
                    </a:lnTo>
                    <a:lnTo>
                      <a:pt x="2460" y="2772"/>
                    </a:lnTo>
                    <a:lnTo>
                      <a:pt x="2577" y="2597"/>
                    </a:lnTo>
                    <a:lnTo>
                      <a:pt x="2636" y="2480"/>
                    </a:lnTo>
                    <a:lnTo>
                      <a:pt x="2675" y="2343"/>
                    </a:lnTo>
                    <a:lnTo>
                      <a:pt x="2714" y="2206"/>
                    </a:lnTo>
                    <a:lnTo>
                      <a:pt x="2733" y="2050"/>
                    </a:lnTo>
                    <a:lnTo>
                      <a:pt x="2714" y="1913"/>
                    </a:lnTo>
                    <a:lnTo>
                      <a:pt x="2675" y="1777"/>
                    </a:lnTo>
                    <a:lnTo>
                      <a:pt x="2616" y="1640"/>
                    </a:lnTo>
                    <a:lnTo>
                      <a:pt x="2538" y="1484"/>
                    </a:lnTo>
                    <a:lnTo>
                      <a:pt x="2440" y="1367"/>
                    </a:lnTo>
                    <a:lnTo>
                      <a:pt x="2343" y="1230"/>
                    </a:lnTo>
                    <a:lnTo>
                      <a:pt x="2089" y="976"/>
                    </a:lnTo>
                    <a:lnTo>
                      <a:pt x="1991" y="859"/>
                    </a:lnTo>
                    <a:lnTo>
                      <a:pt x="1894" y="742"/>
                    </a:lnTo>
                    <a:lnTo>
                      <a:pt x="1816" y="625"/>
                    </a:lnTo>
                    <a:lnTo>
                      <a:pt x="1757" y="527"/>
                    </a:lnTo>
                    <a:lnTo>
                      <a:pt x="1660" y="313"/>
                    </a:lnTo>
                    <a:lnTo>
                      <a:pt x="1640" y="156"/>
                    </a:lnTo>
                    <a:lnTo>
                      <a:pt x="1621" y="98"/>
                    </a:lnTo>
                    <a:lnTo>
                      <a:pt x="1601" y="59"/>
                    </a:lnTo>
                    <a:lnTo>
                      <a:pt x="1562" y="20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Google Shape;3818;p45"/>
              <p:cNvSpPr/>
              <p:nvPr/>
            </p:nvSpPr>
            <p:spPr>
              <a:xfrm>
                <a:off x="7027596" y="3155087"/>
                <a:ext cx="486343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860" extrusionOk="0">
                    <a:moveTo>
                      <a:pt x="351" y="1"/>
                    </a:moveTo>
                    <a:lnTo>
                      <a:pt x="273" y="40"/>
                    </a:lnTo>
                    <a:lnTo>
                      <a:pt x="195" y="79"/>
                    </a:lnTo>
                    <a:lnTo>
                      <a:pt x="137" y="118"/>
                    </a:lnTo>
                    <a:lnTo>
                      <a:pt x="78" y="177"/>
                    </a:lnTo>
                    <a:lnTo>
                      <a:pt x="39" y="255"/>
                    </a:lnTo>
                    <a:lnTo>
                      <a:pt x="20" y="333"/>
                    </a:lnTo>
                    <a:lnTo>
                      <a:pt x="0" y="430"/>
                    </a:lnTo>
                    <a:lnTo>
                      <a:pt x="20" y="509"/>
                    </a:lnTo>
                    <a:lnTo>
                      <a:pt x="39" y="587"/>
                    </a:lnTo>
                    <a:lnTo>
                      <a:pt x="78" y="665"/>
                    </a:lnTo>
                    <a:lnTo>
                      <a:pt x="137" y="723"/>
                    </a:lnTo>
                    <a:lnTo>
                      <a:pt x="195" y="782"/>
                    </a:lnTo>
                    <a:lnTo>
                      <a:pt x="273" y="821"/>
                    </a:lnTo>
                    <a:lnTo>
                      <a:pt x="351" y="840"/>
                    </a:lnTo>
                    <a:lnTo>
                      <a:pt x="430" y="860"/>
                    </a:lnTo>
                    <a:lnTo>
                      <a:pt x="13802" y="860"/>
                    </a:lnTo>
                    <a:lnTo>
                      <a:pt x="13880" y="840"/>
                    </a:lnTo>
                    <a:lnTo>
                      <a:pt x="13958" y="821"/>
                    </a:lnTo>
                    <a:lnTo>
                      <a:pt x="14036" y="782"/>
                    </a:lnTo>
                    <a:lnTo>
                      <a:pt x="14095" y="723"/>
                    </a:lnTo>
                    <a:lnTo>
                      <a:pt x="14153" y="665"/>
                    </a:lnTo>
                    <a:lnTo>
                      <a:pt x="14193" y="587"/>
                    </a:lnTo>
                    <a:lnTo>
                      <a:pt x="14212" y="509"/>
                    </a:lnTo>
                    <a:lnTo>
                      <a:pt x="14232" y="430"/>
                    </a:lnTo>
                    <a:lnTo>
                      <a:pt x="14212" y="333"/>
                    </a:lnTo>
                    <a:lnTo>
                      <a:pt x="14193" y="255"/>
                    </a:lnTo>
                    <a:lnTo>
                      <a:pt x="14153" y="177"/>
                    </a:lnTo>
                    <a:lnTo>
                      <a:pt x="14095" y="118"/>
                    </a:lnTo>
                    <a:lnTo>
                      <a:pt x="14036" y="79"/>
                    </a:lnTo>
                    <a:lnTo>
                      <a:pt x="13958" y="40"/>
                    </a:lnTo>
                    <a:lnTo>
                      <a:pt x="13880" y="1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Google Shape;3819;p45"/>
              <p:cNvSpPr/>
              <p:nvPr/>
            </p:nvSpPr>
            <p:spPr>
              <a:xfrm>
                <a:off x="7469881" y="3155087"/>
                <a:ext cx="44048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860" extrusionOk="0">
                    <a:moveTo>
                      <a:pt x="78" y="1"/>
                    </a:moveTo>
                    <a:lnTo>
                      <a:pt x="156" y="40"/>
                    </a:lnTo>
                    <a:lnTo>
                      <a:pt x="234" y="79"/>
                    </a:lnTo>
                    <a:lnTo>
                      <a:pt x="293" y="118"/>
                    </a:lnTo>
                    <a:lnTo>
                      <a:pt x="352" y="196"/>
                    </a:lnTo>
                    <a:lnTo>
                      <a:pt x="391" y="255"/>
                    </a:lnTo>
                    <a:lnTo>
                      <a:pt x="410" y="333"/>
                    </a:lnTo>
                    <a:lnTo>
                      <a:pt x="430" y="430"/>
                    </a:lnTo>
                    <a:lnTo>
                      <a:pt x="410" y="509"/>
                    </a:lnTo>
                    <a:lnTo>
                      <a:pt x="391" y="587"/>
                    </a:lnTo>
                    <a:lnTo>
                      <a:pt x="352" y="665"/>
                    </a:lnTo>
                    <a:lnTo>
                      <a:pt x="293" y="723"/>
                    </a:lnTo>
                    <a:lnTo>
                      <a:pt x="234" y="782"/>
                    </a:lnTo>
                    <a:lnTo>
                      <a:pt x="156" y="82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1015" y="821"/>
                    </a:lnTo>
                    <a:lnTo>
                      <a:pt x="1093" y="782"/>
                    </a:lnTo>
                    <a:lnTo>
                      <a:pt x="1152" y="723"/>
                    </a:lnTo>
                    <a:lnTo>
                      <a:pt x="1210" y="665"/>
                    </a:lnTo>
                    <a:lnTo>
                      <a:pt x="1250" y="587"/>
                    </a:lnTo>
                    <a:lnTo>
                      <a:pt x="1269" y="509"/>
                    </a:lnTo>
                    <a:lnTo>
                      <a:pt x="1289" y="430"/>
                    </a:lnTo>
                    <a:lnTo>
                      <a:pt x="1269" y="333"/>
                    </a:lnTo>
                    <a:lnTo>
                      <a:pt x="1250" y="255"/>
                    </a:lnTo>
                    <a:lnTo>
                      <a:pt x="1210" y="177"/>
                    </a:lnTo>
                    <a:lnTo>
                      <a:pt x="1152" y="118"/>
                    </a:lnTo>
                    <a:lnTo>
                      <a:pt x="1093" y="79"/>
                    </a:lnTo>
                    <a:lnTo>
                      <a:pt x="1015" y="40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Google Shape;3820;p45"/>
              <p:cNvSpPr/>
              <p:nvPr/>
            </p:nvSpPr>
            <p:spPr>
              <a:xfrm>
                <a:off x="7192338" y="2916294"/>
                <a:ext cx="9810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860" extrusionOk="0">
                    <a:moveTo>
                      <a:pt x="177" y="0"/>
                    </a:moveTo>
                    <a:lnTo>
                      <a:pt x="118" y="20"/>
                    </a:lnTo>
                    <a:lnTo>
                      <a:pt x="60" y="59"/>
                    </a:lnTo>
                    <a:lnTo>
                      <a:pt x="20" y="117"/>
                    </a:lnTo>
                    <a:lnTo>
                      <a:pt x="1" y="176"/>
                    </a:lnTo>
                    <a:lnTo>
                      <a:pt x="1" y="703"/>
                    </a:lnTo>
                    <a:lnTo>
                      <a:pt x="20" y="761"/>
                    </a:lnTo>
                    <a:lnTo>
                      <a:pt x="60" y="820"/>
                    </a:lnTo>
                    <a:lnTo>
                      <a:pt x="118" y="859"/>
                    </a:lnTo>
                    <a:lnTo>
                      <a:pt x="2754" y="859"/>
                    </a:lnTo>
                    <a:lnTo>
                      <a:pt x="2812" y="820"/>
                    </a:lnTo>
                    <a:lnTo>
                      <a:pt x="2851" y="761"/>
                    </a:lnTo>
                    <a:lnTo>
                      <a:pt x="2871" y="703"/>
                    </a:lnTo>
                    <a:lnTo>
                      <a:pt x="2871" y="176"/>
                    </a:lnTo>
                    <a:lnTo>
                      <a:pt x="2851" y="117"/>
                    </a:lnTo>
                    <a:lnTo>
                      <a:pt x="2812" y="59"/>
                    </a:lnTo>
                    <a:lnTo>
                      <a:pt x="2754" y="20"/>
                    </a:lnTo>
                    <a:lnTo>
                      <a:pt x="26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Google Shape;3821;p45"/>
              <p:cNvSpPr/>
              <p:nvPr/>
            </p:nvSpPr>
            <p:spPr>
              <a:xfrm>
                <a:off x="7255077" y="291629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70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59"/>
                    </a:lnTo>
                    <a:lnTo>
                      <a:pt x="918" y="859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70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Google Shape;3822;p45"/>
              <p:cNvSpPr/>
              <p:nvPr/>
            </p:nvSpPr>
            <p:spPr>
              <a:xfrm>
                <a:off x="7187691" y="2804211"/>
                <a:ext cx="106755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281" extrusionOk="0">
                    <a:moveTo>
                      <a:pt x="1523" y="0"/>
                    </a:moveTo>
                    <a:lnTo>
                      <a:pt x="1406" y="20"/>
                    </a:lnTo>
                    <a:lnTo>
                      <a:pt x="1347" y="39"/>
                    </a:lnTo>
                    <a:lnTo>
                      <a:pt x="1308" y="78"/>
                    </a:lnTo>
                    <a:lnTo>
                      <a:pt x="1269" y="137"/>
                    </a:lnTo>
                    <a:lnTo>
                      <a:pt x="1250" y="196"/>
                    </a:lnTo>
                    <a:lnTo>
                      <a:pt x="1250" y="274"/>
                    </a:lnTo>
                    <a:lnTo>
                      <a:pt x="1230" y="391"/>
                    </a:lnTo>
                    <a:lnTo>
                      <a:pt x="1191" y="488"/>
                    </a:lnTo>
                    <a:lnTo>
                      <a:pt x="1133" y="606"/>
                    </a:lnTo>
                    <a:lnTo>
                      <a:pt x="1054" y="742"/>
                    </a:lnTo>
                    <a:lnTo>
                      <a:pt x="976" y="879"/>
                    </a:lnTo>
                    <a:lnTo>
                      <a:pt x="859" y="1015"/>
                    </a:lnTo>
                    <a:lnTo>
                      <a:pt x="723" y="1133"/>
                    </a:lnTo>
                    <a:lnTo>
                      <a:pt x="449" y="1425"/>
                    </a:lnTo>
                    <a:lnTo>
                      <a:pt x="332" y="1582"/>
                    </a:lnTo>
                    <a:lnTo>
                      <a:pt x="235" y="1738"/>
                    </a:lnTo>
                    <a:lnTo>
                      <a:pt x="137" y="1894"/>
                    </a:lnTo>
                    <a:lnTo>
                      <a:pt x="59" y="2050"/>
                    </a:lnTo>
                    <a:lnTo>
                      <a:pt x="20" y="2206"/>
                    </a:lnTo>
                    <a:lnTo>
                      <a:pt x="0" y="2382"/>
                    </a:lnTo>
                    <a:lnTo>
                      <a:pt x="20" y="2538"/>
                    </a:lnTo>
                    <a:lnTo>
                      <a:pt x="59" y="2714"/>
                    </a:lnTo>
                    <a:lnTo>
                      <a:pt x="117" y="2870"/>
                    </a:lnTo>
                    <a:lnTo>
                      <a:pt x="176" y="3007"/>
                    </a:lnTo>
                    <a:lnTo>
                      <a:pt x="313" y="3202"/>
                    </a:lnTo>
                    <a:lnTo>
                      <a:pt x="371" y="3280"/>
                    </a:lnTo>
                    <a:lnTo>
                      <a:pt x="2772" y="3280"/>
                    </a:lnTo>
                    <a:lnTo>
                      <a:pt x="2831" y="3202"/>
                    </a:lnTo>
                    <a:lnTo>
                      <a:pt x="2948" y="3007"/>
                    </a:lnTo>
                    <a:lnTo>
                      <a:pt x="3026" y="2870"/>
                    </a:lnTo>
                    <a:lnTo>
                      <a:pt x="3085" y="2714"/>
                    </a:lnTo>
                    <a:lnTo>
                      <a:pt x="3124" y="2538"/>
                    </a:lnTo>
                    <a:lnTo>
                      <a:pt x="3124" y="2382"/>
                    </a:lnTo>
                    <a:lnTo>
                      <a:pt x="3124" y="2206"/>
                    </a:lnTo>
                    <a:lnTo>
                      <a:pt x="3065" y="2050"/>
                    </a:lnTo>
                    <a:lnTo>
                      <a:pt x="3007" y="1894"/>
                    </a:lnTo>
                    <a:lnTo>
                      <a:pt x="2909" y="1738"/>
                    </a:lnTo>
                    <a:lnTo>
                      <a:pt x="2811" y="1582"/>
                    </a:lnTo>
                    <a:lnTo>
                      <a:pt x="2675" y="1425"/>
                    </a:lnTo>
                    <a:lnTo>
                      <a:pt x="2402" y="1133"/>
                    </a:lnTo>
                    <a:lnTo>
                      <a:pt x="2284" y="1015"/>
                    </a:lnTo>
                    <a:lnTo>
                      <a:pt x="2167" y="879"/>
                    </a:lnTo>
                    <a:lnTo>
                      <a:pt x="2070" y="742"/>
                    </a:lnTo>
                    <a:lnTo>
                      <a:pt x="2011" y="606"/>
                    </a:lnTo>
                    <a:lnTo>
                      <a:pt x="1953" y="488"/>
                    </a:lnTo>
                    <a:lnTo>
                      <a:pt x="1913" y="391"/>
                    </a:lnTo>
                    <a:lnTo>
                      <a:pt x="1894" y="274"/>
                    </a:lnTo>
                    <a:lnTo>
                      <a:pt x="1874" y="196"/>
                    </a:lnTo>
                    <a:lnTo>
                      <a:pt x="1874" y="137"/>
                    </a:lnTo>
                    <a:lnTo>
                      <a:pt x="1835" y="78"/>
                    </a:lnTo>
                    <a:lnTo>
                      <a:pt x="1777" y="39"/>
                    </a:lnTo>
                    <a:lnTo>
                      <a:pt x="1718" y="20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Google Shape;3823;p45"/>
              <p:cNvSpPr/>
              <p:nvPr/>
            </p:nvSpPr>
            <p:spPr>
              <a:xfrm>
                <a:off x="7226373" y="2804211"/>
                <a:ext cx="68072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3281" extrusionOk="0">
                    <a:moveTo>
                      <a:pt x="391" y="0"/>
                    </a:moveTo>
                    <a:lnTo>
                      <a:pt x="274" y="20"/>
                    </a:lnTo>
                    <a:lnTo>
                      <a:pt x="215" y="39"/>
                    </a:lnTo>
                    <a:lnTo>
                      <a:pt x="176" y="78"/>
                    </a:lnTo>
                    <a:lnTo>
                      <a:pt x="137" y="137"/>
                    </a:lnTo>
                    <a:lnTo>
                      <a:pt x="118" y="196"/>
                    </a:lnTo>
                    <a:lnTo>
                      <a:pt x="118" y="274"/>
                    </a:lnTo>
                    <a:lnTo>
                      <a:pt x="98" y="371"/>
                    </a:lnTo>
                    <a:lnTo>
                      <a:pt x="1" y="586"/>
                    </a:lnTo>
                    <a:lnTo>
                      <a:pt x="79" y="723"/>
                    </a:lnTo>
                    <a:lnTo>
                      <a:pt x="176" y="859"/>
                    </a:lnTo>
                    <a:lnTo>
                      <a:pt x="293" y="996"/>
                    </a:lnTo>
                    <a:lnTo>
                      <a:pt x="411" y="1133"/>
                    </a:lnTo>
                    <a:lnTo>
                      <a:pt x="684" y="1425"/>
                    </a:lnTo>
                    <a:lnTo>
                      <a:pt x="821" y="1582"/>
                    </a:lnTo>
                    <a:lnTo>
                      <a:pt x="918" y="1738"/>
                    </a:lnTo>
                    <a:lnTo>
                      <a:pt x="1016" y="1894"/>
                    </a:lnTo>
                    <a:lnTo>
                      <a:pt x="1074" y="2050"/>
                    </a:lnTo>
                    <a:lnTo>
                      <a:pt x="1133" y="2206"/>
                    </a:lnTo>
                    <a:lnTo>
                      <a:pt x="1133" y="2382"/>
                    </a:lnTo>
                    <a:lnTo>
                      <a:pt x="1133" y="2538"/>
                    </a:lnTo>
                    <a:lnTo>
                      <a:pt x="1094" y="2714"/>
                    </a:lnTo>
                    <a:lnTo>
                      <a:pt x="1035" y="2870"/>
                    </a:lnTo>
                    <a:lnTo>
                      <a:pt x="957" y="3007"/>
                    </a:lnTo>
                    <a:lnTo>
                      <a:pt x="840" y="3202"/>
                    </a:lnTo>
                    <a:lnTo>
                      <a:pt x="781" y="3280"/>
                    </a:lnTo>
                    <a:lnTo>
                      <a:pt x="1640" y="3280"/>
                    </a:lnTo>
                    <a:lnTo>
                      <a:pt x="1699" y="3202"/>
                    </a:lnTo>
                    <a:lnTo>
                      <a:pt x="1816" y="3007"/>
                    </a:lnTo>
                    <a:lnTo>
                      <a:pt x="1894" y="2870"/>
                    </a:lnTo>
                    <a:lnTo>
                      <a:pt x="1953" y="2714"/>
                    </a:lnTo>
                    <a:lnTo>
                      <a:pt x="1992" y="2538"/>
                    </a:lnTo>
                    <a:lnTo>
                      <a:pt x="1992" y="2382"/>
                    </a:lnTo>
                    <a:lnTo>
                      <a:pt x="1992" y="2206"/>
                    </a:lnTo>
                    <a:lnTo>
                      <a:pt x="1933" y="2050"/>
                    </a:lnTo>
                    <a:lnTo>
                      <a:pt x="1875" y="1894"/>
                    </a:lnTo>
                    <a:lnTo>
                      <a:pt x="1777" y="1738"/>
                    </a:lnTo>
                    <a:lnTo>
                      <a:pt x="1679" y="1582"/>
                    </a:lnTo>
                    <a:lnTo>
                      <a:pt x="1543" y="1425"/>
                    </a:lnTo>
                    <a:lnTo>
                      <a:pt x="1270" y="1133"/>
                    </a:lnTo>
                    <a:lnTo>
                      <a:pt x="1152" y="1015"/>
                    </a:lnTo>
                    <a:lnTo>
                      <a:pt x="1035" y="879"/>
                    </a:lnTo>
                    <a:lnTo>
                      <a:pt x="938" y="742"/>
                    </a:lnTo>
                    <a:lnTo>
                      <a:pt x="879" y="606"/>
                    </a:lnTo>
                    <a:lnTo>
                      <a:pt x="821" y="488"/>
                    </a:lnTo>
                    <a:lnTo>
                      <a:pt x="781" y="391"/>
                    </a:lnTo>
                    <a:lnTo>
                      <a:pt x="762" y="274"/>
                    </a:lnTo>
                    <a:lnTo>
                      <a:pt x="742" y="196"/>
                    </a:lnTo>
                    <a:lnTo>
                      <a:pt x="742" y="137"/>
                    </a:lnTo>
                    <a:lnTo>
                      <a:pt x="703" y="78"/>
                    </a:lnTo>
                    <a:lnTo>
                      <a:pt x="64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90B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oogle Shape;3824;p45"/>
              <p:cNvSpPr/>
              <p:nvPr/>
            </p:nvSpPr>
            <p:spPr>
              <a:xfrm>
                <a:off x="7364461" y="2946297"/>
                <a:ext cx="97426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860" extrusionOk="0">
                    <a:moveTo>
                      <a:pt x="176" y="1"/>
                    </a:moveTo>
                    <a:lnTo>
                      <a:pt x="98" y="20"/>
                    </a:lnTo>
                    <a:lnTo>
                      <a:pt x="40" y="59"/>
                    </a:lnTo>
                    <a:lnTo>
                      <a:pt x="1" y="98"/>
                    </a:lnTo>
                    <a:lnTo>
                      <a:pt x="1" y="176"/>
                    </a:lnTo>
                    <a:lnTo>
                      <a:pt x="1" y="684"/>
                    </a:lnTo>
                    <a:lnTo>
                      <a:pt x="1" y="742"/>
                    </a:lnTo>
                    <a:lnTo>
                      <a:pt x="40" y="801"/>
                    </a:lnTo>
                    <a:lnTo>
                      <a:pt x="98" y="840"/>
                    </a:lnTo>
                    <a:lnTo>
                      <a:pt x="176" y="860"/>
                    </a:lnTo>
                    <a:lnTo>
                      <a:pt x="2675" y="860"/>
                    </a:lnTo>
                    <a:lnTo>
                      <a:pt x="2753" y="840"/>
                    </a:lnTo>
                    <a:lnTo>
                      <a:pt x="2812" y="801"/>
                    </a:lnTo>
                    <a:lnTo>
                      <a:pt x="2851" y="742"/>
                    </a:lnTo>
                    <a:lnTo>
                      <a:pt x="2851" y="684"/>
                    </a:lnTo>
                    <a:lnTo>
                      <a:pt x="2851" y="176"/>
                    </a:lnTo>
                    <a:lnTo>
                      <a:pt x="2851" y="98"/>
                    </a:lnTo>
                    <a:lnTo>
                      <a:pt x="2812" y="59"/>
                    </a:lnTo>
                    <a:lnTo>
                      <a:pt x="2753" y="20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Google Shape;3825;p45"/>
              <p:cNvSpPr/>
              <p:nvPr/>
            </p:nvSpPr>
            <p:spPr>
              <a:xfrm>
                <a:off x="7426517" y="2946297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1"/>
                    </a:moveTo>
                    <a:lnTo>
                      <a:pt x="78" y="20"/>
                    </a:lnTo>
                    <a:lnTo>
                      <a:pt x="137" y="59"/>
                    </a:lnTo>
                    <a:lnTo>
                      <a:pt x="176" y="98"/>
                    </a:lnTo>
                    <a:lnTo>
                      <a:pt x="176" y="176"/>
                    </a:lnTo>
                    <a:lnTo>
                      <a:pt x="176" y="684"/>
                    </a:lnTo>
                    <a:lnTo>
                      <a:pt x="176" y="742"/>
                    </a:lnTo>
                    <a:lnTo>
                      <a:pt x="137" y="80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996" y="801"/>
                    </a:lnTo>
                    <a:lnTo>
                      <a:pt x="1035" y="742"/>
                    </a:lnTo>
                    <a:lnTo>
                      <a:pt x="1035" y="684"/>
                    </a:lnTo>
                    <a:lnTo>
                      <a:pt x="1035" y="176"/>
                    </a:lnTo>
                    <a:lnTo>
                      <a:pt x="1035" y="98"/>
                    </a:lnTo>
                    <a:lnTo>
                      <a:pt x="996" y="59"/>
                    </a:lnTo>
                    <a:lnTo>
                      <a:pt x="937" y="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Google Shape;3826;p45"/>
              <p:cNvSpPr/>
              <p:nvPr/>
            </p:nvSpPr>
            <p:spPr>
              <a:xfrm>
                <a:off x="7305105" y="2724830"/>
                <a:ext cx="48730" cy="4873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26" extrusionOk="0">
                    <a:moveTo>
                      <a:pt x="722" y="0"/>
                    </a:moveTo>
                    <a:lnTo>
                      <a:pt x="566" y="20"/>
                    </a:lnTo>
                    <a:lnTo>
                      <a:pt x="430" y="59"/>
                    </a:lnTo>
                    <a:lnTo>
                      <a:pt x="313" y="117"/>
                    </a:lnTo>
                    <a:lnTo>
                      <a:pt x="215" y="215"/>
                    </a:lnTo>
                    <a:lnTo>
                      <a:pt x="117" y="313"/>
                    </a:lnTo>
                    <a:lnTo>
                      <a:pt x="59" y="430"/>
                    </a:lnTo>
                    <a:lnTo>
                      <a:pt x="20" y="566"/>
                    </a:lnTo>
                    <a:lnTo>
                      <a:pt x="0" y="723"/>
                    </a:lnTo>
                    <a:lnTo>
                      <a:pt x="20" y="859"/>
                    </a:lnTo>
                    <a:lnTo>
                      <a:pt x="59" y="996"/>
                    </a:lnTo>
                    <a:lnTo>
                      <a:pt x="117" y="1113"/>
                    </a:lnTo>
                    <a:lnTo>
                      <a:pt x="215" y="1230"/>
                    </a:lnTo>
                    <a:lnTo>
                      <a:pt x="313" y="1308"/>
                    </a:lnTo>
                    <a:lnTo>
                      <a:pt x="430" y="1367"/>
                    </a:lnTo>
                    <a:lnTo>
                      <a:pt x="566" y="1425"/>
                    </a:lnTo>
                    <a:lnTo>
                      <a:pt x="859" y="1425"/>
                    </a:lnTo>
                    <a:lnTo>
                      <a:pt x="996" y="1367"/>
                    </a:lnTo>
                    <a:lnTo>
                      <a:pt x="1113" y="1308"/>
                    </a:lnTo>
                    <a:lnTo>
                      <a:pt x="1230" y="1230"/>
                    </a:lnTo>
                    <a:lnTo>
                      <a:pt x="1308" y="1113"/>
                    </a:lnTo>
                    <a:lnTo>
                      <a:pt x="1367" y="996"/>
                    </a:lnTo>
                    <a:lnTo>
                      <a:pt x="1425" y="859"/>
                    </a:lnTo>
                    <a:lnTo>
                      <a:pt x="1425" y="723"/>
                    </a:lnTo>
                    <a:lnTo>
                      <a:pt x="1425" y="566"/>
                    </a:lnTo>
                    <a:lnTo>
                      <a:pt x="1367" y="430"/>
                    </a:lnTo>
                    <a:lnTo>
                      <a:pt x="1308" y="313"/>
                    </a:lnTo>
                    <a:lnTo>
                      <a:pt x="1230" y="215"/>
                    </a:lnTo>
                    <a:lnTo>
                      <a:pt x="1113" y="117"/>
                    </a:lnTo>
                    <a:lnTo>
                      <a:pt x="996" y="59"/>
                    </a:lnTo>
                    <a:lnTo>
                      <a:pt x="859" y="20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Google Shape;3827;p45"/>
              <p:cNvSpPr/>
              <p:nvPr/>
            </p:nvSpPr>
            <p:spPr>
              <a:xfrm>
                <a:off x="7234369" y="2972302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196" y="1"/>
                    </a:moveTo>
                    <a:lnTo>
                      <a:pt x="118" y="20"/>
                    </a:lnTo>
                    <a:lnTo>
                      <a:pt x="59" y="59"/>
                    </a:lnTo>
                    <a:lnTo>
                      <a:pt x="20" y="138"/>
                    </a:lnTo>
                    <a:lnTo>
                      <a:pt x="1" y="216"/>
                    </a:lnTo>
                    <a:lnTo>
                      <a:pt x="1" y="606"/>
                    </a:lnTo>
                    <a:lnTo>
                      <a:pt x="20" y="684"/>
                    </a:lnTo>
                    <a:lnTo>
                      <a:pt x="59" y="762"/>
                    </a:lnTo>
                    <a:lnTo>
                      <a:pt x="118" y="801"/>
                    </a:lnTo>
                    <a:lnTo>
                      <a:pt x="196" y="821"/>
                    </a:lnTo>
                    <a:lnTo>
                      <a:pt x="294" y="801"/>
                    </a:lnTo>
                    <a:lnTo>
                      <a:pt x="352" y="762"/>
                    </a:lnTo>
                    <a:lnTo>
                      <a:pt x="391" y="684"/>
                    </a:lnTo>
                    <a:lnTo>
                      <a:pt x="411" y="606"/>
                    </a:lnTo>
                    <a:lnTo>
                      <a:pt x="411" y="216"/>
                    </a:lnTo>
                    <a:lnTo>
                      <a:pt x="391" y="138"/>
                    </a:lnTo>
                    <a:lnTo>
                      <a:pt x="352" y="59"/>
                    </a:lnTo>
                    <a:lnTo>
                      <a:pt x="294" y="20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Google Shape;3828;p45"/>
              <p:cNvSpPr/>
              <p:nvPr/>
            </p:nvSpPr>
            <p:spPr>
              <a:xfrm>
                <a:off x="7406492" y="2997008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605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37" y="801"/>
                    </a:lnTo>
                    <a:lnTo>
                      <a:pt x="215" y="820"/>
                    </a:lnTo>
                    <a:lnTo>
                      <a:pt x="293" y="801"/>
                    </a:lnTo>
                    <a:lnTo>
                      <a:pt x="352" y="762"/>
                    </a:lnTo>
                    <a:lnTo>
                      <a:pt x="410" y="703"/>
                    </a:lnTo>
                    <a:lnTo>
                      <a:pt x="410" y="605"/>
                    </a:lnTo>
                    <a:lnTo>
                      <a:pt x="410" y="215"/>
                    </a:lnTo>
                    <a:lnTo>
                      <a:pt x="410" y="137"/>
                    </a:lnTo>
                    <a:lnTo>
                      <a:pt x="352" y="59"/>
                    </a:lnTo>
                    <a:lnTo>
                      <a:pt x="293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Google Shape;3829;p45"/>
              <p:cNvSpPr/>
              <p:nvPr/>
            </p:nvSpPr>
            <p:spPr>
              <a:xfrm>
                <a:off x="7118322" y="3015666"/>
                <a:ext cx="14011" cy="2740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02" extrusionOk="0">
                    <a:moveTo>
                      <a:pt x="117" y="1"/>
                    </a:move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606"/>
                    </a:lnTo>
                    <a:lnTo>
                      <a:pt x="20" y="684"/>
                    </a:lnTo>
                    <a:lnTo>
                      <a:pt x="59" y="743"/>
                    </a:lnTo>
                    <a:lnTo>
                      <a:pt x="117" y="801"/>
                    </a:lnTo>
                    <a:lnTo>
                      <a:pt x="293" y="801"/>
                    </a:lnTo>
                    <a:lnTo>
                      <a:pt x="351" y="743"/>
                    </a:lnTo>
                    <a:lnTo>
                      <a:pt x="390" y="684"/>
                    </a:lnTo>
                    <a:lnTo>
                      <a:pt x="410" y="606"/>
                    </a:lnTo>
                    <a:lnTo>
                      <a:pt x="410" y="196"/>
                    </a:lnTo>
                    <a:lnTo>
                      <a:pt x="390" y="118"/>
                    </a:lnTo>
                    <a:lnTo>
                      <a:pt x="351" y="59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Google Shape;3830;p45"/>
              <p:cNvSpPr/>
              <p:nvPr/>
            </p:nvSpPr>
            <p:spPr>
              <a:xfrm>
                <a:off x="7118322" y="3071707"/>
                <a:ext cx="14011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21" extrusionOk="0">
                    <a:moveTo>
                      <a:pt x="195" y="1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606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17" y="801"/>
                    </a:lnTo>
                    <a:lnTo>
                      <a:pt x="195" y="821"/>
                    </a:lnTo>
                    <a:lnTo>
                      <a:pt x="293" y="801"/>
                    </a:lnTo>
                    <a:lnTo>
                      <a:pt x="351" y="762"/>
                    </a:lnTo>
                    <a:lnTo>
                      <a:pt x="390" y="703"/>
                    </a:lnTo>
                    <a:lnTo>
                      <a:pt x="410" y="606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Google Shape;3831;p45"/>
              <p:cNvSpPr/>
              <p:nvPr/>
            </p:nvSpPr>
            <p:spPr>
              <a:xfrm>
                <a:off x="7157654" y="3069042"/>
                <a:ext cx="334275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9782" h="411" extrusionOk="0">
                    <a:moveTo>
                      <a:pt x="118" y="1"/>
                    </a:moveTo>
                    <a:lnTo>
                      <a:pt x="59" y="59"/>
                    </a:lnTo>
                    <a:lnTo>
                      <a:pt x="1" y="118"/>
                    </a:lnTo>
                    <a:lnTo>
                      <a:pt x="1" y="196"/>
                    </a:lnTo>
                    <a:lnTo>
                      <a:pt x="1" y="274"/>
                    </a:lnTo>
                    <a:lnTo>
                      <a:pt x="59" y="352"/>
                    </a:lnTo>
                    <a:lnTo>
                      <a:pt x="118" y="391"/>
                    </a:lnTo>
                    <a:lnTo>
                      <a:pt x="196" y="411"/>
                    </a:lnTo>
                    <a:lnTo>
                      <a:pt x="9567" y="411"/>
                    </a:lnTo>
                    <a:lnTo>
                      <a:pt x="9645" y="391"/>
                    </a:lnTo>
                    <a:lnTo>
                      <a:pt x="9723" y="352"/>
                    </a:lnTo>
                    <a:lnTo>
                      <a:pt x="9762" y="274"/>
                    </a:lnTo>
                    <a:lnTo>
                      <a:pt x="9781" y="196"/>
                    </a:lnTo>
                    <a:lnTo>
                      <a:pt x="9762" y="118"/>
                    </a:lnTo>
                    <a:lnTo>
                      <a:pt x="9723" y="59"/>
                    </a:lnTo>
                    <a:lnTo>
                      <a:pt x="96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oogle Shape;3832;p45"/>
              <p:cNvSpPr/>
              <p:nvPr/>
            </p:nvSpPr>
            <p:spPr>
              <a:xfrm>
                <a:off x="7288429" y="2798880"/>
                <a:ext cx="82082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215"/>
                    </a:lnTo>
                    <a:lnTo>
                      <a:pt x="20" y="293"/>
                    </a:lnTo>
                    <a:lnTo>
                      <a:pt x="59" y="352"/>
                    </a:lnTo>
                    <a:lnTo>
                      <a:pt x="137" y="391"/>
                    </a:lnTo>
                    <a:lnTo>
                      <a:pt x="215" y="410"/>
                    </a:lnTo>
                    <a:lnTo>
                      <a:pt x="2206" y="410"/>
                    </a:lnTo>
                    <a:lnTo>
                      <a:pt x="2284" y="391"/>
                    </a:lnTo>
                    <a:lnTo>
                      <a:pt x="2343" y="352"/>
                    </a:lnTo>
                    <a:lnTo>
                      <a:pt x="2382" y="293"/>
                    </a:lnTo>
                    <a:lnTo>
                      <a:pt x="2401" y="215"/>
                    </a:lnTo>
                    <a:lnTo>
                      <a:pt x="2382" y="117"/>
                    </a:lnTo>
                    <a:lnTo>
                      <a:pt x="2343" y="59"/>
                    </a:lnTo>
                    <a:lnTo>
                      <a:pt x="2284" y="20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Google Shape;3833;p45"/>
              <p:cNvSpPr/>
              <p:nvPr/>
            </p:nvSpPr>
            <p:spPr>
              <a:xfrm>
                <a:off x="7323763" y="2826901"/>
                <a:ext cx="14045" cy="3137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18" extrusionOk="0">
                    <a:moveTo>
                      <a:pt x="118" y="0"/>
                    </a:moveTo>
                    <a:lnTo>
                      <a:pt x="59" y="59"/>
                    </a:lnTo>
                    <a:lnTo>
                      <a:pt x="20" y="117"/>
                    </a:lnTo>
                    <a:lnTo>
                      <a:pt x="1" y="195"/>
                    </a:lnTo>
                    <a:lnTo>
                      <a:pt x="1" y="722"/>
                    </a:lnTo>
                    <a:lnTo>
                      <a:pt x="20" y="800"/>
                    </a:lnTo>
                    <a:lnTo>
                      <a:pt x="59" y="859"/>
                    </a:lnTo>
                    <a:lnTo>
                      <a:pt x="118" y="898"/>
                    </a:lnTo>
                    <a:lnTo>
                      <a:pt x="196" y="918"/>
                    </a:lnTo>
                    <a:lnTo>
                      <a:pt x="294" y="898"/>
                    </a:lnTo>
                    <a:lnTo>
                      <a:pt x="352" y="859"/>
                    </a:lnTo>
                    <a:lnTo>
                      <a:pt x="391" y="800"/>
                    </a:lnTo>
                    <a:lnTo>
                      <a:pt x="411" y="722"/>
                    </a:lnTo>
                    <a:lnTo>
                      <a:pt x="411" y="195"/>
                    </a:lnTo>
                    <a:lnTo>
                      <a:pt x="391" y="117"/>
                    </a:lnTo>
                    <a:lnTo>
                      <a:pt x="352" y="5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oogle Shape;3834;p45"/>
              <p:cNvSpPr/>
              <p:nvPr/>
            </p:nvSpPr>
            <p:spPr>
              <a:xfrm>
                <a:off x="7076291" y="2881576"/>
                <a:ext cx="74086" cy="66773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954" extrusionOk="0">
                    <a:moveTo>
                      <a:pt x="1894" y="1"/>
                    </a:moveTo>
                    <a:lnTo>
                      <a:pt x="1796" y="177"/>
                    </a:lnTo>
                    <a:lnTo>
                      <a:pt x="1699" y="333"/>
                    </a:lnTo>
                    <a:lnTo>
                      <a:pt x="1464" y="606"/>
                    </a:lnTo>
                    <a:lnTo>
                      <a:pt x="1210" y="840"/>
                    </a:lnTo>
                    <a:lnTo>
                      <a:pt x="937" y="1055"/>
                    </a:lnTo>
                    <a:lnTo>
                      <a:pt x="683" y="1211"/>
                    </a:lnTo>
                    <a:lnTo>
                      <a:pt x="430" y="1348"/>
                    </a:lnTo>
                    <a:lnTo>
                      <a:pt x="195" y="1465"/>
                    </a:lnTo>
                    <a:lnTo>
                      <a:pt x="0" y="1543"/>
                    </a:lnTo>
                    <a:lnTo>
                      <a:pt x="20" y="1641"/>
                    </a:lnTo>
                    <a:lnTo>
                      <a:pt x="39" y="1758"/>
                    </a:lnTo>
                    <a:lnTo>
                      <a:pt x="98" y="1953"/>
                    </a:lnTo>
                    <a:lnTo>
                      <a:pt x="312" y="1875"/>
                    </a:lnTo>
                    <a:lnTo>
                      <a:pt x="547" y="1758"/>
                    </a:lnTo>
                    <a:lnTo>
                      <a:pt x="820" y="1621"/>
                    </a:lnTo>
                    <a:lnTo>
                      <a:pt x="1093" y="1446"/>
                    </a:lnTo>
                    <a:lnTo>
                      <a:pt x="1386" y="1231"/>
                    </a:lnTo>
                    <a:lnTo>
                      <a:pt x="1659" y="997"/>
                    </a:lnTo>
                    <a:lnTo>
                      <a:pt x="1933" y="704"/>
                    </a:lnTo>
                    <a:lnTo>
                      <a:pt x="2050" y="528"/>
                    </a:lnTo>
                    <a:lnTo>
                      <a:pt x="2167" y="352"/>
                    </a:lnTo>
                    <a:lnTo>
                      <a:pt x="2011" y="177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oogle Shape;3835;p45"/>
              <p:cNvSpPr/>
              <p:nvPr/>
            </p:nvSpPr>
            <p:spPr>
              <a:xfrm>
                <a:off x="7091634" y="2908264"/>
                <a:ext cx="80066" cy="540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583" extrusionOk="0">
                    <a:moveTo>
                      <a:pt x="2109" y="1"/>
                    </a:moveTo>
                    <a:lnTo>
                      <a:pt x="1894" y="294"/>
                    </a:lnTo>
                    <a:lnTo>
                      <a:pt x="1699" y="469"/>
                    </a:lnTo>
                    <a:lnTo>
                      <a:pt x="1464" y="704"/>
                    </a:lnTo>
                    <a:lnTo>
                      <a:pt x="1171" y="918"/>
                    </a:lnTo>
                    <a:lnTo>
                      <a:pt x="820" y="1153"/>
                    </a:lnTo>
                    <a:lnTo>
                      <a:pt x="430" y="1387"/>
                    </a:lnTo>
                    <a:lnTo>
                      <a:pt x="0" y="1582"/>
                    </a:lnTo>
                    <a:lnTo>
                      <a:pt x="937" y="1582"/>
                    </a:lnTo>
                    <a:lnTo>
                      <a:pt x="1191" y="1426"/>
                    </a:lnTo>
                    <a:lnTo>
                      <a:pt x="1406" y="1270"/>
                    </a:lnTo>
                    <a:lnTo>
                      <a:pt x="1620" y="1094"/>
                    </a:lnTo>
                    <a:lnTo>
                      <a:pt x="1816" y="938"/>
                    </a:lnTo>
                    <a:lnTo>
                      <a:pt x="2109" y="645"/>
                    </a:lnTo>
                    <a:lnTo>
                      <a:pt x="2343" y="391"/>
                    </a:lnTo>
                    <a:lnTo>
                      <a:pt x="2245" y="196"/>
                    </a:lnTo>
                    <a:lnTo>
                      <a:pt x="2109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Google Shape;3836;p45"/>
              <p:cNvSpPr/>
              <p:nvPr/>
            </p:nvSpPr>
            <p:spPr>
              <a:xfrm>
                <a:off x="7373790" y="2884924"/>
                <a:ext cx="78768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411" extrusionOk="0">
                    <a:moveTo>
                      <a:pt x="352" y="1"/>
                    </a:moveTo>
                    <a:lnTo>
                      <a:pt x="157" y="196"/>
                    </a:lnTo>
                    <a:lnTo>
                      <a:pt x="1" y="410"/>
                    </a:lnTo>
                    <a:lnTo>
                      <a:pt x="2305" y="410"/>
                    </a:lnTo>
                    <a:lnTo>
                      <a:pt x="2148" y="196"/>
                    </a:lnTo>
                    <a:lnTo>
                      <a:pt x="1953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Google Shape;3837;p45"/>
              <p:cNvSpPr/>
              <p:nvPr/>
            </p:nvSpPr>
            <p:spPr>
              <a:xfrm>
                <a:off x="7366477" y="2913595"/>
                <a:ext cx="93428" cy="1472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31" extrusionOk="0">
                    <a:moveTo>
                      <a:pt x="20" y="1"/>
                    </a:moveTo>
                    <a:lnTo>
                      <a:pt x="20" y="99"/>
                    </a:lnTo>
                    <a:lnTo>
                      <a:pt x="0" y="196"/>
                    </a:lnTo>
                    <a:lnTo>
                      <a:pt x="20" y="313"/>
                    </a:lnTo>
                    <a:lnTo>
                      <a:pt x="39" y="430"/>
                    </a:lnTo>
                    <a:lnTo>
                      <a:pt x="2694" y="430"/>
                    </a:lnTo>
                    <a:lnTo>
                      <a:pt x="2714" y="313"/>
                    </a:lnTo>
                    <a:lnTo>
                      <a:pt x="2733" y="196"/>
                    </a:lnTo>
                    <a:lnTo>
                      <a:pt x="2733" y="99"/>
                    </a:lnTo>
                    <a:lnTo>
                      <a:pt x="271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oogle Shape;3838;p45"/>
              <p:cNvSpPr/>
              <p:nvPr/>
            </p:nvSpPr>
            <p:spPr>
              <a:xfrm>
                <a:off x="7076291" y="2962324"/>
                <a:ext cx="98075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860" extrusionOk="0">
                    <a:moveTo>
                      <a:pt x="176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176"/>
                    </a:lnTo>
                    <a:lnTo>
                      <a:pt x="0" y="683"/>
                    </a:lnTo>
                    <a:lnTo>
                      <a:pt x="20" y="761"/>
                    </a:lnTo>
                    <a:lnTo>
                      <a:pt x="59" y="820"/>
                    </a:lnTo>
                    <a:lnTo>
                      <a:pt x="117" y="840"/>
                    </a:lnTo>
                    <a:lnTo>
                      <a:pt x="176" y="859"/>
                    </a:lnTo>
                    <a:lnTo>
                      <a:pt x="2694" y="859"/>
                    </a:lnTo>
                    <a:lnTo>
                      <a:pt x="2753" y="840"/>
                    </a:lnTo>
                    <a:lnTo>
                      <a:pt x="2811" y="820"/>
                    </a:lnTo>
                    <a:lnTo>
                      <a:pt x="2850" y="761"/>
                    </a:lnTo>
                    <a:lnTo>
                      <a:pt x="2870" y="683"/>
                    </a:lnTo>
                    <a:lnTo>
                      <a:pt x="2870" y="176"/>
                    </a:lnTo>
                    <a:lnTo>
                      <a:pt x="2850" y="117"/>
                    </a:lnTo>
                    <a:lnTo>
                      <a:pt x="2811" y="59"/>
                    </a:lnTo>
                    <a:lnTo>
                      <a:pt x="2753" y="20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oogle Shape;3839;p45"/>
              <p:cNvSpPr/>
              <p:nvPr/>
            </p:nvSpPr>
            <p:spPr>
              <a:xfrm>
                <a:off x="7138996" y="296232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68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40"/>
                    </a:lnTo>
                    <a:lnTo>
                      <a:pt x="0" y="859"/>
                    </a:lnTo>
                    <a:lnTo>
                      <a:pt x="859" y="859"/>
                    </a:lnTo>
                    <a:lnTo>
                      <a:pt x="918" y="840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68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圆角矩形 7"/>
            <p:cNvSpPr/>
            <p:nvPr/>
          </p:nvSpPr>
          <p:spPr>
            <a:xfrm>
              <a:off x="1892624" y="1444045"/>
              <a:ext cx="5953442" cy="885071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 cộng các số tự nhiên, các số thập phân, phân số và ứng dụng trong giải toán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5382" y="2822152"/>
            <a:ext cx="6570684" cy="865135"/>
            <a:chOff x="1275382" y="2822152"/>
            <a:chExt cx="6570684" cy="865135"/>
          </a:xfrm>
        </p:grpSpPr>
        <p:sp>
          <p:nvSpPr>
            <p:cNvPr id="84" name="圆角矩形 7"/>
            <p:cNvSpPr/>
            <p:nvPr/>
          </p:nvSpPr>
          <p:spPr>
            <a:xfrm>
              <a:off x="1888272" y="2822152"/>
              <a:ext cx="5957794" cy="865135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 ứng dụng các tính chất của phép cộng khi tìm x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grpSp>
          <p:nvGrpSpPr>
            <p:cNvPr id="288" name="Google Shape;8244;p70"/>
            <p:cNvGrpSpPr/>
            <p:nvPr/>
          </p:nvGrpSpPr>
          <p:grpSpPr>
            <a:xfrm>
              <a:off x="1275382" y="3011877"/>
              <a:ext cx="486343" cy="485684"/>
              <a:chOff x="7027596" y="1990991"/>
              <a:chExt cx="486343" cy="485684"/>
            </a:xfrm>
          </p:grpSpPr>
          <p:sp>
            <p:nvSpPr>
              <p:cNvPr id="289" name="Google Shape;8245;p70"/>
              <p:cNvSpPr/>
              <p:nvPr/>
            </p:nvSpPr>
            <p:spPr>
              <a:xfrm>
                <a:off x="7157654" y="2135093"/>
                <a:ext cx="22687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6638" y="9820"/>
                    </a:lnTo>
                    <a:lnTo>
                      <a:pt x="66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0" name="Google Shape;8246;p70"/>
              <p:cNvSpPr/>
              <p:nvPr/>
            </p:nvSpPr>
            <p:spPr>
              <a:xfrm>
                <a:off x="7355132" y="2135093"/>
                <a:ext cx="29388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821" extrusionOk="0">
                    <a:moveTo>
                      <a:pt x="0" y="1"/>
                    </a:moveTo>
                    <a:lnTo>
                      <a:pt x="0" y="9820"/>
                    </a:lnTo>
                    <a:lnTo>
                      <a:pt x="859" y="98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1" name="Google Shape;8247;p70"/>
              <p:cNvSpPr/>
              <p:nvPr/>
            </p:nvSpPr>
            <p:spPr>
              <a:xfrm>
                <a:off x="7227706" y="2135093"/>
                <a:ext cx="8608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2519" y="9820"/>
                    </a:lnTo>
                    <a:lnTo>
                      <a:pt x="251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2" name="Google Shape;8248;p70"/>
              <p:cNvSpPr/>
              <p:nvPr/>
            </p:nvSpPr>
            <p:spPr>
              <a:xfrm>
                <a:off x="7143643" y="2056396"/>
                <a:ext cx="254209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870" extrusionOk="0">
                    <a:moveTo>
                      <a:pt x="3515" y="0"/>
                    </a:moveTo>
                    <a:lnTo>
                      <a:pt x="3300" y="20"/>
                    </a:lnTo>
                    <a:lnTo>
                      <a:pt x="2910" y="98"/>
                    </a:lnTo>
                    <a:lnTo>
                      <a:pt x="2558" y="215"/>
                    </a:lnTo>
                    <a:lnTo>
                      <a:pt x="2207" y="351"/>
                    </a:lnTo>
                    <a:lnTo>
                      <a:pt x="1894" y="527"/>
                    </a:lnTo>
                    <a:lnTo>
                      <a:pt x="1602" y="703"/>
                    </a:lnTo>
                    <a:lnTo>
                      <a:pt x="1328" y="918"/>
                    </a:lnTo>
                    <a:lnTo>
                      <a:pt x="1094" y="1132"/>
                    </a:lnTo>
                    <a:lnTo>
                      <a:pt x="879" y="1347"/>
                    </a:lnTo>
                    <a:lnTo>
                      <a:pt x="684" y="1581"/>
                    </a:lnTo>
                    <a:lnTo>
                      <a:pt x="508" y="1796"/>
                    </a:lnTo>
                    <a:lnTo>
                      <a:pt x="372" y="1991"/>
                    </a:lnTo>
                    <a:lnTo>
                      <a:pt x="138" y="2323"/>
                    </a:lnTo>
                    <a:lnTo>
                      <a:pt x="20" y="2538"/>
                    </a:lnTo>
                    <a:lnTo>
                      <a:pt x="1" y="2577"/>
                    </a:lnTo>
                    <a:lnTo>
                      <a:pt x="1" y="2636"/>
                    </a:lnTo>
                    <a:lnTo>
                      <a:pt x="20" y="2733"/>
                    </a:lnTo>
                    <a:lnTo>
                      <a:pt x="59" y="2792"/>
                    </a:lnTo>
                    <a:lnTo>
                      <a:pt x="138" y="2850"/>
                    </a:lnTo>
                    <a:lnTo>
                      <a:pt x="216" y="2870"/>
                    </a:lnTo>
                    <a:lnTo>
                      <a:pt x="7224" y="2870"/>
                    </a:lnTo>
                    <a:lnTo>
                      <a:pt x="7302" y="2850"/>
                    </a:lnTo>
                    <a:lnTo>
                      <a:pt x="7380" y="2792"/>
                    </a:lnTo>
                    <a:lnTo>
                      <a:pt x="7419" y="2733"/>
                    </a:lnTo>
                    <a:lnTo>
                      <a:pt x="7439" y="2636"/>
                    </a:lnTo>
                    <a:lnTo>
                      <a:pt x="7439" y="2577"/>
                    </a:lnTo>
                    <a:lnTo>
                      <a:pt x="7419" y="2538"/>
                    </a:lnTo>
                    <a:lnTo>
                      <a:pt x="7302" y="2323"/>
                    </a:lnTo>
                    <a:lnTo>
                      <a:pt x="7087" y="1991"/>
                    </a:lnTo>
                    <a:lnTo>
                      <a:pt x="6931" y="1796"/>
                    </a:lnTo>
                    <a:lnTo>
                      <a:pt x="6755" y="1581"/>
                    </a:lnTo>
                    <a:lnTo>
                      <a:pt x="6560" y="1347"/>
                    </a:lnTo>
                    <a:lnTo>
                      <a:pt x="6346" y="1132"/>
                    </a:lnTo>
                    <a:lnTo>
                      <a:pt x="6111" y="918"/>
                    </a:lnTo>
                    <a:lnTo>
                      <a:pt x="5838" y="703"/>
                    </a:lnTo>
                    <a:lnTo>
                      <a:pt x="5545" y="527"/>
                    </a:lnTo>
                    <a:lnTo>
                      <a:pt x="5233" y="351"/>
                    </a:lnTo>
                    <a:lnTo>
                      <a:pt x="4881" y="215"/>
                    </a:lnTo>
                    <a:lnTo>
                      <a:pt x="4530" y="98"/>
                    </a:lnTo>
                    <a:lnTo>
                      <a:pt x="4140" y="2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3" name="Google Shape;8249;p70"/>
              <p:cNvSpPr/>
              <p:nvPr/>
            </p:nvSpPr>
            <p:spPr>
              <a:xfrm>
                <a:off x="7256410" y="2056396"/>
                <a:ext cx="14144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870" extrusionOk="0">
                    <a:moveTo>
                      <a:pt x="195" y="0"/>
                    </a:moveTo>
                    <a:lnTo>
                      <a:pt x="0" y="20"/>
                    </a:lnTo>
                    <a:lnTo>
                      <a:pt x="351" y="98"/>
                    </a:lnTo>
                    <a:lnTo>
                      <a:pt x="703" y="195"/>
                    </a:lnTo>
                    <a:lnTo>
                      <a:pt x="1015" y="332"/>
                    </a:lnTo>
                    <a:lnTo>
                      <a:pt x="1328" y="469"/>
                    </a:lnTo>
                    <a:lnTo>
                      <a:pt x="1601" y="644"/>
                    </a:lnTo>
                    <a:lnTo>
                      <a:pt x="1855" y="840"/>
                    </a:lnTo>
                    <a:lnTo>
                      <a:pt x="2089" y="1035"/>
                    </a:lnTo>
                    <a:lnTo>
                      <a:pt x="2304" y="1250"/>
                    </a:lnTo>
                    <a:lnTo>
                      <a:pt x="2499" y="1464"/>
                    </a:lnTo>
                    <a:lnTo>
                      <a:pt x="2675" y="1659"/>
                    </a:lnTo>
                    <a:lnTo>
                      <a:pt x="2948" y="2030"/>
                    </a:lnTo>
                    <a:lnTo>
                      <a:pt x="3143" y="2343"/>
                    </a:lnTo>
                    <a:lnTo>
                      <a:pt x="3260" y="2538"/>
                    </a:lnTo>
                    <a:lnTo>
                      <a:pt x="3280" y="2577"/>
                    </a:lnTo>
                    <a:lnTo>
                      <a:pt x="3280" y="2636"/>
                    </a:lnTo>
                    <a:lnTo>
                      <a:pt x="3260" y="2733"/>
                    </a:lnTo>
                    <a:lnTo>
                      <a:pt x="3221" y="2792"/>
                    </a:lnTo>
                    <a:lnTo>
                      <a:pt x="3143" y="2850"/>
                    </a:lnTo>
                    <a:lnTo>
                      <a:pt x="3065" y="2870"/>
                    </a:lnTo>
                    <a:lnTo>
                      <a:pt x="3924" y="2870"/>
                    </a:lnTo>
                    <a:lnTo>
                      <a:pt x="4002" y="2850"/>
                    </a:lnTo>
                    <a:lnTo>
                      <a:pt x="4080" y="2792"/>
                    </a:lnTo>
                    <a:lnTo>
                      <a:pt x="4119" y="2733"/>
                    </a:lnTo>
                    <a:lnTo>
                      <a:pt x="4139" y="2636"/>
                    </a:lnTo>
                    <a:lnTo>
                      <a:pt x="4139" y="2577"/>
                    </a:lnTo>
                    <a:lnTo>
                      <a:pt x="4119" y="2538"/>
                    </a:lnTo>
                    <a:lnTo>
                      <a:pt x="4002" y="2323"/>
                    </a:lnTo>
                    <a:lnTo>
                      <a:pt x="3787" y="1991"/>
                    </a:lnTo>
                    <a:lnTo>
                      <a:pt x="3631" y="1796"/>
                    </a:lnTo>
                    <a:lnTo>
                      <a:pt x="3455" y="1581"/>
                    </a:lnTo>
                    <a:lnTo>
                      <a:pt x="3260" y="1347"/>
                    </a:lnTo>
                    <a:lnTo>
                      <a:pt x="3046" y="1132"/>
                    </a:lnTo>
                    <a:lnTo>
                      <a:pt x="2811" y="918"/>
                    </a:lnTo>
                    <a:lnTo>
                      <a:pt x="2538" y="703"/>
                    </a:lnTo>
                    <a:lnTo>
                      <a:pt x="2245" y="527"/>
                    </a:lnTo>
                    <a:lnTo>
                      <a:pt x="1933" y="351"/>
                    </a:lnTo>
                    <a:lnTo>
                      <a:pt x="1581" y="215"/>
                    </a:lnTo>
                    <a:lnTo>
                      <a:pt x="1230" y="98"/>
                    </a:lnTo>
                    <a:lnTo>
                      <a:pt x="840" y="20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Google Shape;8250;p70"/>
              <p:cNvSpPr/>
              <p:nvPr/>
            </p:nvSpPr>
            <p:spPr>
              <a:xfrm>
                <a:off x="7256410" y="2315896"/>
                <a:ext cx="28705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5" name="Google Shape;8251;p70"/>
              <p:cNvSpPr/>
              <p:nvPr/>
            </p:nvSpPr>
            <p:spPr>
              <a:xfrm>
                <a:off x="7157654" y="2315896"/>
                <a:ext cx="28739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1" y="78"/>
                    </a:lnTo>
                    <a:lnTo>
                      <a:pt x="1" y="117"/>
                    </a:lnTo>
                    <a:lnTo>
                      <a:pt x="1" y="1425"/>
                    </a:lnTo>
                    <a:lnTo>
                      <a:pt x="1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2" y="1542"/>
                    </a:lnTo>
                    <a:lnTo>
                      <a:pt x="821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1" y="39"/>
                    </a:lnTo>
                    <a:lnTo>
                      <a:pt x="782" y="2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Google Shape;8252;p70"/>
              <p:cNvSpPr/>
              <p:nvPr/>
            </p:nvSpPr>
            <p:spPr>
              <a:xfrm>
                <a:off x="7355132" y="2315896"/>
                <a:ext cx="29388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59" y="1425"/>
                    </a:lnTo>
                    <a:lnTo>
                      <a:pt x="859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7" name="Google Shape;8253;p70"/>
              <p:cNvSpPr/>
              <p:nvPr/>
            </p:nvSpPr>
            <p:spPr>
              <a:xfrm>
                <a:off x="7272402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3964" y="1"/>
                    </a:moveTo>
                    <a:lnTo>
                      <a:pt x="3827" y="20"/>
                    </a:lnTo>
                    <a:lnTo>
                      <a:pt x="3690" y="59"/>
                    </a:lnTo>
                    <a:lnTo>
                      <a:pt x="3573" y="138"/>
                    </a:lnTo>
                    <a:lnTo>
                      <a:pt x="3456" y="235"/>
                    </a:lnTo>
                    <a:lnTo>
                      <a:pt x="40" y="3983"/>
                    </a:lnTo>
                    <a:lnTo>
                      <a:pt x="20" y="4042"/>
                    </a:lnTo>
                    <a:lnTo>
                      <a:pt x="1" y="4101"/>
                    </a:lnTo>
                    <a:lnTo>
                      <a:pt x="20" y="4159"/>
                    </a:lnTo>
                    <a:lnTo>
                      <a:pt x="59" y="4218"/>
                    </a:lnTo>
                    <a:lnTo>
                      <a:pt x="469" y="4647"/>
                    </a:lnTo>
                    <a:lnTo>
                      <a:pt x="528" y="4686"/>
                    </a:lnTo>
                    <a:lnTo>
                      <a:pt x="664" y="4686"/>
                    </a:lnTo>
                    <a:lnTo>
                      <a:pt x="703" y="4647"/>
                    </a:lnTo>
                    <a:lnTo>
                      <a:pt x="4452" y="1231"/>
                    </a:lnTo>
                    <a:lnTo>
                      <a:pt x="4569" y="1133"/>
                    </a:lnTo>
                    <a:lnTo>
                      <a:pt x="4627" y="997"/>
                    </a:lnTo>
                    <a:lnTo>
                      <a:pt x="4686" y="860"/>
                    </a:lnTo>
                    <a:lnTo>
                      <a:pt x="4686" y="723"/>
                    </a:lnTo>
                    <a:lnTo>
                      <a:pt x="4686" y="587"/>
                    </a:lnTo>
                    <a:lnTo>
                      <a:pt x="4647" y="450"/>
                    </a:lnTo>
                    <a:lnTo>
                      <a:pt x="4588" y="333"/>
                    </a:lnTo>
                    <a:lnTo>
                      <a:pt x="4491" y="216"/>
                    </a:lnTo>
                    <a:lnTo>
                      <a:pt x="4374" y="118"/>
                    </a:lnTo>
                    <a:lnTo>
                      <a:pt x="4237" y="4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8" name="Google Shape;8254;p70"/>
              <p:cNvSpPr/>
              <p:nvPr/>
            </p:nvSpPr>
            <p:spPr>
              <a:xfrm>
                <a:off x="7108959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4100" y="1"/>
                    </a:moveTo>
                    <a:lnTo>
                      <a:pt x="4022" y="20"/>
                    </a:lnTo>
                    <a:lnTo>
                      <a:pt x="3983" y="59"/>
                    </a:lnTo>
                    <a:lnTo>
                      <a:pt x="235" y="3456"/>
                    </a:lnTo>
                    <a:lnTo>
                      <a:pt x="118" y="3573"/>
                    </a:lnTo>
                    <a:lnTo>
                      <a:pt x="59" y="3691"/>
                    </a:lnTo>
                    <a:lnTo>
                      <a:pt x="20" y="3827"/>
                    </a:lnTo>
                    <a:lnTo>
                      <a:pt x="1" y="3964"/>
                    </a:lnTo>
                    <a:lnTo>
                      <a:pt x="1" y="4120"/>
                    </a:lnTo>
                    <a:lnTo>
                      <a:pt x="40" y="4257"/>
                    </a:lnTo>
                    <a:lnTo>
                      <a:pt x="98" y="4374"/>
                    </a:lnTo>
                    <a:lnTo>
                      <a:pt x="196" y="4491"/>
                    </a:lnTo>
                    <a:lnTo>
                      <a:pt x="313" y="4589"/>
                    </a:lnTo>
                    <a:lnTo>
                      <a:pt x="450" y="4647"/>
                    </a:lnTo>
                    <a:lnTo>
                      <a:pt x="586" y="4686"/>
                    </a:lnTo>
                    <a:lnTo>
                      <a:pt x="723" y="4706"/>
                    </a:lnTo>
                    <a:lnTo>
                      <a:pt x="860" y="4686"/>
                    </a:lnTo>
                    <a:lnTo>
                      <a:pt x="996" y="4647"/>
                    </a:lnTo>
                    <a:lnTo>
                      <a:pt x="1113" y="4569"/>
                    </a:lnTo>
                    <a:lnTo>
                      <a:pt x="1231" y="4471"/>
                    </a:lnTo>
                    <a:lnTo>
                      <a:pt x="4647" y="723"/>
                    </a:lnTo>
                    <a:lnTo>
                      <a:pt x="4666" y="665"/>
                    </a:lnTo>
                    <a:lnTo>
                      <a:pt x="4686" y="606"/>
                    </a:lnTo>
                    <a:lnTo>
                      <a:pt x="4666" y="528"/>
                    </a:lnTo>
                    <a:lnTo>
                      <a:pt x="4627" y="489"/>
                    </a:lnTo>
                    <a:lnTo>
                      <a:pt x="4217" y="59"/>
                    </a:lnTo>
                    <a:lnTo>
                      <a:pt x="4159" y="2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9" name="Google Shape;8255;p70"/>
              <p:cNvSpPr/>
              <p:nvPr/>
            </p:nvSpPr>
            <p:spPr>
              <a:xfrm>
                <a:off x="7272402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586" y="1"/>
                    </a:moveTo>
                    <a:lnTo>
                      <a:pt x="528" y="20"/>
                    </a:lnTo>
                    <a:lnTo>
                      <a:pt x="469" y="59"/>
                    </a:lnTo>
                    <a:lnTo>
                      <a:pt x="59" y="489"/>
                    </a:lnTo>
                    <a:lnTo>
                      <a:pt x="20" y="528"/>
                    </a:lnTo>
                    <a:lnTo>
                      <a:pt x="1" y="606"/>
                    </a:lnTo>
                    <a:lnTo>
                      <a:pt x="20" y="665"/>
                    </a:lnTo>
                    <a:lnTo>
                      <a:pt x="40" y="723"/>
                    </a:lnTo>
                    <a:lnTo>
                      <a:pt x="3456" y="4471"/>
                    </a:lnTo>
                    <a:lnTo>
                      <a:pt x="3573" y="4569"/>
                    </a:lnTo>
                    <a:lnTo>
                      <a:pt x="3690" y="4647"/>
                    </a:lnTo>
                    <a:lnTo>
                      <a:pt x="3827" y="4686"/>
                    </a:lnTo>
                    <a:lnTo>
                      <a:pt x="3964" y="4706"/>
                    </a:lnTo>
                    <a:lnTo>
                      <a:pt x="4100" y="4686"/>
                    </a:lnTo>
                    <a:lnTo>
                      <a:pt x="4237" y="4647"/>
                    </a:lnTo>
                    <a:lnTo>
                      <a:pt x="4374" y="4589"/>
                    </a:lnTo>
                    <a:lnTo>
                      <a:pt x="4491" y="4491"/>
                    </a:lnTo>
                    <a:lnTo>
                      <a:pt x="4588" y="4374"/>
                    </a:lnTo>
                    <a:lnTo>
                      <a:pt x="4647" y="4257"/>
                    </a:lnTo>
                    <a:lnTo>
                      <a:pt x="4686" y="4120"/>
                    </a:lnTo>
                    <a:lnTo>
                      <a:pt x="4686" y="3964"/>
                    </a:lnTo>
                    <a:lnTo>
                      <a:pt x="4686" y="3827"/>
                    </a:lnTo>
                    <a:lnTo>
                      <a:pt x="4627" y="3691"/>
                    </a:lnTo>
                    <a:lnTo>
                      <a:pt x="4569" y="3573"/>
                    </a:lnTo>
                    <a:lnTo>
                      <a:pt x="4452" y="3456"/>
                    </a:lnTo>
                    <a:lnTo>
                      <a:pt x="703" y="59"/>
                    </a:lnTo>
                    <a:lnTo>
                      <a:pt x="664" y="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0" name="Google Shape;8256;p70"/>
              <p:cNvSpPr/>
              <p:nvPr/>
            </p:nvSpPr>
            <p:spPr>
              <a:xfrm>
                <a:off x="7108959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586" y="1"/>
                    </a:moveTo>
                    <a:lnTo>
                      <a:pt x="450" y="40"/>
                    </a:lnTo>
                    <a:lnTo>
                      <a:pt x="313" y="118"/>
                    </a:lnTo>
                    <a:lnTo>
                      <a:pt x="196" y="216"/>
                    </a:lnTo>
                    <a:lnTo>
                      <a:pt x="98" y="333"/>
                    </a:lnTo>
                    <a:lnTo>
                      <a:pt x="40" y="450"/>
                    </a:lnTo>
                    <a:lnTo>
                      <a:pt x="1" y="587"/>
                    </a:lnTo>
                    <a:lnTo>
                      <a:pt x="1" y="723"/>
                    </a:lnTo>
                    <a:lnTo>
                      <a:pt x="20" y="860"/>
                    </a:lnTo>
                    <a:lnTo>
                      <a:pt x="59" y="997"/>
                    </a:lnTo>
                    <a:lnTo>
                      <a:pt x="118" y="1133"/>
                    </a:lnTo>
                    <a:lnTo>
                      <a:pt x="235" y="1231"/>
                    </a:lnTo>
                    <a:lnTo>
                      <a:pt x="3983" y="4647"/>
                    </a:lnTo>
                    <a:lnTo>
                      <a:pt x="4022" y="4686"/>
                    </a:lnTo>
                    <a:lnTo>
                      <a:pt x="4159" y="4686"/>
                    </a:lnTo>
                    <a:lnTo>
                      <a:pt x="4217" y="4647"/>
                    </a:lnTo>
                    <a:lnTo>
                      <a:pt x="4627" y="4218"/>
                    </a:lnTo>
                    <a:lnTo>
                      <a:pt x="4666" y="4159"/>
                    </a:lnTo>
                    <a:lnTo>
                      <a:pt x="4686" y="4101"/>
                    </a:lnTo>
                    <a:lnTo>
                      <a:pt x="4666" y="4042"/>
                    </a:lnTo>
                    <a:lnTo>
                      <a:pt x="4647" y="3983"/>
                    </a:lnTo>
                    <a:lnTo>
                      <a:pt x="1231" y="235"/>
                    </a:lnTo>
                    <a:lnTo>
                      <a:pt x="1113" y="138"/>
                    </a:lnTo>
                    <a:lnTo>
                      <a:pt x="996" y="59"/>
                    </a:lnTo>
                    <a:lnTo>
                      <a:pt x="860" y="20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1" name="Google Shape;8257;p70"/>
              <p:cNvSpPr/>
              <p:nvPr/>
            </p:nvSpPr>
            <p:spPr>
              <a:xfrm>
                <a:off x="7245065" y="2127746"/>
                <a:ext cx="51395" cy="50746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85" extrusionOk="0">
                    <a:moveTo>
                      <a:pt x="605" y="1"/>
                    </a:moveTo>
                    <a:lnTo>
                      <a:pt x="469" y="40"/>
                    </a:lnTo>
                    <a:lnTo>
                      <a:pt x="332" y="118"/>
                    </a:lnTo>
                    <a:lnTo>
                      <a:pt x="215" y="216"/>
                    </a:lnTo>
                    <a:lnTo>
                      <a:pt x="137" y="333"/>
                    </a:lnTo>
                    <a:lnTo>
                      <a:pt x="59" y="450"/>
                    </a:lnTo>
                    <a:lnTo>
                      <a:pt x="20" y="606"/>
                    </a:lnTo>
                    <a:lnTo>
                      <a:pt x="0" y="743"/>
                    </a:lnTo>
                    <a:lnTo>
                      <a:pt x="20" y="879"/>
                    </a:lnTo>
                    <a:lnTo>
                      <a:pt x="59" y="1016"/>
                    </a:lnTo>
                    <a:lnTo>
                      <a:pt x="137" y="1153"/>
                    </a:lnTo>
                    <a:lnTo>
                      <a:pt x="215" y="1270"/>
                    </a:lnTo>
                    <a:lnTo>
                      <a:pt x="332" y="1367"/>
                    </a:lnTo>
                    <a:lnTo>
                      <a:pt x="469" y="1426"/>
                    </a:lnTo>
                    <a:lnTo>
                      <a:pt x="605" y="1465"/>
                    </a:lnTo>
                    <a:lnTo>
                      <a:pt x="742" y="1485"/>
                    </a:lnTo>
                    <a:lnTo>
                      <a:pt x="898" y="1465"/>
                    </a:lnTo>
                    <a:lnTo>
                      <a:pt x="1035" y="1426"/>
                    </a:lnTo>
                    <a:lnTo>
                      <a:pt x="1152" y="1367"/>
                    </a:lnTo>
                    <a:lnTo>
                      <a:pt x="1269" y="1270"/>
                    </a:lnTo>
                    <a:lnTo>
                      <a:pt x="1367" y="1153"/>
                    </a:lnTo>
                    <a:lnTo>
                      <a:pt x="1445" y="1016"/>
                    </a:lnTo>
                    <a:lnTo>
                      <a:pt x="1484" y="879"/>
                    </a:lnTo>
                    <a:lnTo>
                      <a:pt x="1503" y="743"/>
                    </a:lnTo>
                    <a:lnTo>
                      <a:pt x="1484" y="606"/>
                    </a:lnTo>
                    <a:lnTo>
                      <a:pt x="1445" y="450"/>
                    </a:lnTo>
                    <a:lnTo>
                      <a:pt x="1367" y="333"/>
                    </a:lnTo>
                    <a:lnTo>
                      <a:pt x="1269" y="216"/>
                    </a:lnTo>
                    <a:lnTo>
                      <a:pt x="1152" y="118"/>
                    </a:lnTo>
                    <a:lnTo>
                      <a:pt x="1035" y="40"/>
                    </a:lnTo>
                    <a:lnTo>
                      <a:pt x="898" y="1"/>
                    </a:lnTo>
                    <a:close/>
                  </a:path>
                </a:pathLst>
              </a:custGeom>
              <a:solidFill>
                <a:srgbClr val="FFC5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2" name="Google Shape;8258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Google Shape;8259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Google Shape;8260;p70"/>
              <p:cNvSpPr/>
              <p:nvPr/>
            </p:nvSpPr>
            <p:spPr>
              <a:xfrm>
                <a:off x="7471863" y="2451319"/>
                <a:ext cx="42066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742" extrusionOk="0">
                    <a:moveTo>
                      <a:pt x="1" y="0"/>
                    </a:moveTo>
                    <a:lnTo>
                      <a:pt x="59" y="20"/>
                    </a:lnTo>
                    <a:lnTo>
                      <a:pt x="137" y="39"/>
                    </a:lnTo>
                    <a:lnTo>
                      <a:pt x="196" y="59"/>
                    </a:lnTo>
                    <a:lnTo>
                      <a:pt x="254" y="117"/>
                    </a:lnTo>
                    <a:lnTo>
                      <a:pt x="294" y="176"/>
                    </a:lnTo>
                    <a:lnTo>
                      <a:pt x="333" y="234"/>
                    </a:lnTo>
                    <a:lnTo>
                      <a:pt x="352" y="293"/>
                    </a:lnTo>
                    <a:lnTo>
                      <a:pt x="372" y="371"/>
                    </a:lnTo>
                    <a:lnTo>
                      <a:pt x="352" y="449"/>
                    </a:lnTo>
                    <a:lnTo>
                      <a:pt x="333" y="527"/>
                    </a:lnTo>
                    <a:lnTo>
                      <a:pt x="294" y="586"/>
                    </a:lnTo>
                    <a:lnTo>
                      <a:pt x="254" y="644"/>
                    </a:lnTo>
                    <a:lnTo>
                      <a:pt x="196" y="683"/>
                    </a:lnTo>
                    <a:lnTo>
                      <a:pt x="137" y="722"/>
                    </a:lnTo>
                    <a:lnTo>
                      <a:pt x="59" y="742"/>
                    </a:lnTo>
                    <a:lnTo>
                      <a:pt x="918" y="742"/>
                    </a:lnTo>
                    <a:lnTo>
                      <a:pt x="996" y="722"/>
                    </a:lnTo>
                    <a:lnTo>
                      <a:pt x="1055" y="683"/>
                    </a:lnTo>
                    <a:lnTo>
                      <a:pt x="1113" y="644"/>
                    </a:lnTo>
                    <a:lnTo>
                      <a:pt x="1152" y="586"/>
                    </a:lnTo>
                    <a:lnTo>
                      <a:pt x="1192" y="527"/>
                    </a:lnTo>
                    <a:lnTo>
                      <a:pt x="1211" y="449"/>
                    </a:lnTo>
                    <a:lnTo>
                      <a:pt x="1231" y="371"/>
                    </a:lnTo>
                    <a:lnTo>
                      <a:pt x="1211" y="293"/>
                    </a:lnTo>
                    <a:lnTo>
                      <a:pt x="1192" y="234"/>
                    </a:lnTo>
                    <a:lnTo>
                      <a:pt x="1152" y="176"/>
                    </a:lnTo>
                    <a:lnTo>
                      <a:pt x="1113" y="117"/>
                    </a:lnTo>
                    <a:lnTo>
                      <a:pt x="1055" y="59"/>
                    </a:lnTo>
                    <a:lnTo>
                      <a:pt x="996" y="39"/>
                    </a:lnTo>
                    <a:lnTo>
                      <a:pt x="918" y="2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97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3" y="1683456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40" y="2933569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59690"/>
            <a:ext cx="770601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3738;p45"/>
          <p:cNvSpPr/>
          <p:nvPr/>
        </p:nvSpPr>
        <p:spPr>
          <a:xfrm>
            <a:off x="3096098" y="427414"/>
            <a:ext cx="295180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08472"/>
            <a:ext cx="7706012" cy="118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06" y="1806635"/>
            <a:ext cx="6693988" cy="153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38;p45"/>
          <p:cNvSpPr/>
          <p:nvPr/>
        </p:nvSpPr>
        <p:spPr>
          <a:xfrm>
            <a:off x="3096098" y="427414"/>
            <a:ext cx="295180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oogle Shape;4185;p56"/>
          <p:cNvGrpSpPr/>
          <p:nvPr/>
        </p:nvGrpSpPr>
        <p:grpSpPr>
          <a:xfrm>
            <a:off x="7510248" y="3945569"/>
            <a:ext cx="1633752" cy="1197931"/>
            <a:chOff x="1942875" y="4263875"/>
            <a:chExt cx="856600" cy="632750"/>
          </a:xfrm>
        </p:grpSpPr>
        <p:sp>
          <p:nvSpPr>
            <p:cNvPr id="9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95526" y="1444045"/>
            <a:ext cx="6650540" cy="885071"/>
            <a:chOff x="1195526" y="1444045"/>
            <a:chExt cx="6650540" cy="885071"/>
          </a:xfrm>
        </p:grpSpPr>
        <p:grpSp>
          <p:nvGrpSpPr>
            <p:cNvPr id="41" name="Google Shape;3800;p45"/>
            <p:cNvGrpSpPr/>
            <p:nvPr/>
          </p:nvGrpSpPr>
          <p:grpSpPr>
            <a:xfrm>
              <a:off x="1195526" y="1566471"/>
              <a:ext cx="642702" cy="640063"/>
              <a:chOff x="7027596" y="2698142"/>
              <a:chExt cx="486343" cy="486333"/>
            </a:xfrm>
          </p:grpSpPr>
          <p:sp>
            <p:nvSpPr>
              <p:cNvPr id="43" name="Google Shape;3801;p45"/>
              <p:cNvSpPr/>
              <p:nvPr/>
            </p:nvSpPr>
            <p:spPr>
              <a:xfrm>
                <a:off x="7118322" y="2806876"/>
                <a:ext cx="14011" cy="59392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738" extrusionOk="0">
                    <a:moveTo>
                      <a:pt x="195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1523"/>
                    </a:lnTo>
                    <a:lnTo>
                      <a:pt x="20" y="1601"/>
                    </a:lnTo>
                    <a:lnTo>
                      <a:pt x="59" y="1660"/>
                    </a:lnTo>
                    <a:lnTo>
                      <a:pt x="117" y="1718"/>
                    </a:lnTo>
                    <a:lnTo>
                      <a:pt x="195" y="1738"/>
                    </a:lnTo>
                    <a:lnTo>
                      <a:pt x="293" y="1718"/>
                    </a:lnTo>
                    <a:lnTo>
                      <a:pt x="351" y="1660"/>
                    </a:lnTo>
                    <a:lnTo>
                      <a:pt x="390" y="1601"/>
                    </a:lnTo>
                    <a:lnTo>
                      <a:pt x="410" y="1523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Google Shape;3802;p45"/>
              <p:cNvSpPr/>
              <p:nvPr/>
            </p:nvSpPr>
            <p:spPr>
              <a:xfrm>
                <a:off x="7234369" y="2762829"/>
                <a:ext cx="14045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27" extrusionOk="0">
                    <a:moveTo>
                      <a:pt x="118" y="1"/>
                    </a:moveTo>
                    <a:lnTo>
                      <a:pt x="59" y="60"/>
                    </a:lnTo>
                    <a:lnTo>
                      <a:pt x="20" y="118"/>
                    </a:lnTo>
                    <a:lnTo>
                      <a:pt x="1" y="196"/>
                    </a:lnTo>
                    <a:lnTo>
                      <a:pt x="1" y="1211"/>
                    </a:lnTo>
                    <a:lnTo>
                      <a:pt x="20" y="1289"/>
                    </a:lnTo>
                    <a:lnTo>
                      <a:pt x="59" y="1368"/>
                    </a:lnTo>
                    <a:lnTo>
                      <a:pt x="118" y="1407"/>
                    </a:lnTo>
                    <a:lnTo>
                      <a:pt x="196" y="1426"/>
                    </a:lnTo>
                    <a:lnTo>
                      <a:pt x="294" y="1407"/>
                    </a:lnTo>
                    <a:lnTo>
                      <a:pt x="352" y="1368"/>
                    </a:lnTo>
                    <a:lnTo>
                      <a:pt x="391" y="1289"/>
                    </a:lnTo>
                    <a:lnTo>
                      <a:pt x="411" y="1211"/>
                    </a:lnTo>
                    <a:lnTo>
                      <a:pt x="411" y="196"/>
                    </a:lnTo>
                    <a:lnTo>
                      <a:pt x="391" y="118"/>
                    </a:lnTo>
                    <a:lnTo>
                      <a:pt x="352" y="60"/>
                    </a:lnTo>
                    <a:lnTo>
                      <a:pt x="294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Google Shape;3803;p45"/>
              <p:cNvSpPr/>
              <p:nvPr/>
            </p:nvSpPr>
            <p:spPr>
              <a:xfrm>
                <a:off x="7405843" y="2795531"/>
                <a:ext cx="14694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758" extrusionOk="0">
                    <a:moveTo>
                      <a:pt x="215" y="1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1562"/>
                    </a:lnTo>
                    <a:lnTo>
                      <a:pt x="20" y="1640"/>
                    </a:lnTo>
                    <a:lnTo>
                      <a:pt x="59" y="1699"/>
                    </a:lnTo>
                    <a:lnTo>
                      <a:pt x="137" y="1738"/>
                    </a:lnTo>
                    <a:lnTo>
                      <a:pt x="215" y="1758"/>
                    </a:lnTo>
                    <a:lnTo>
                      <a:pt x="293" y="1738"/>
                    </a:lnTo>
                    <a:lnTo>
                      <a:pt x="371" y="1699"/>
                    </a:lnTo>
                    <a:lnTo>
                      <a:pt x="410" y="1640"/>
                    </a:lnTo>
                    <a:lnTo>
                      <a:pt x="429" y="1562"/>
                    </a:lnTo>
                    <a:lnTo>
                      <a:pt x="429" y="196"/>
                    </a:lnTo>
                    <a:lnTo>
                      <a:pt x="410" y="118"/>
                    </a:lnTo>
                    <a:lnTo>
                      <a:pt x="371" y="59"/>
                    </a:lnTo>
                    <a:lnTo>
                      <a:pt x="293" y="20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oogle Shape;3804;p45"/>
              <p:cNvSpPr/>
              <p:nvPr/>
            </p:nvSpPr>
            <p:spPr>
              <a:xfrm>
                <a:off x="7322430" y="2698142"/>
                <a:ext cx="14045" cy="5006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465" extrusionOk="0">
                    <a:moveTo>
                      <a:pt x="215" y="0"/>
                    </a:moveTo>
                    <a:lnTo>
                      <a:pt x="118" y="20"/>
                    </a:lnTo>
                    <a:lnTo>
                      <a:pt x="59" y="78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1269"/>
                    </a:lnTo>
                    <a:lnTo>
                      <a:pt x="20" y="1347"/>
                    </a:lnTo>
                    <a:lnTo>
                      <a:pt x="59" y="1406"/>
                    </a:lnTo>
                    <a:lnTo>
                      <a:pt x="118" y="1445"/>
                    </a:lnTo>
                    <a:lnTo>
                      <a:pt x="215" y="1464"/>
                    </a:lnTo>
                    <a:lnTo>
                      <a:pt x="294" y="1445"/>
                    </a:lnTo>
                    <a:lnTo>
                      <a:pt x="352" y="1406"/>
                    </a:lnTo>
                    <a:lnTo>
                      <a:pt x="391" y="1347"/>
                    </a:lnTo>
                    <a:lnTo>
                      <a:pt x="411" y="1269"/>
                    </a:lnTo>
                    <a:lnTo>
                      <a:pt x="411" y="215"/>
                    </a:lnTo>
                    <a:lnTo>
                      <a:pt x="391" y="137"/>
                    </a:lnTo>
                    <a:lnTo>
                      <a:pt x="352" y="78"/>
                    </a:lnTo>
                    <a:lnTo>
                      <a:pt x="294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Google Shape;3805;p45"/>
              <p:cNvSpPr/>
              <p:nvPr/>
            </p:nvSpPr>
            <p:spPr>
              <a:xfrm>
                <a:off x="7267721" y="2878910"/>
                <a:ext cx="123465" cy="166147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62" extrusionOk="0">
                    <a:moveTo>
                      <a:pt x="1" y="1"/>
                    </a:moveTo>
                    <a:lnTo>
                      <a:pt x="1" y="4862"/>
                    </a:lnTo>
                    <a:lnTo>
                      <a:pt x="3613" y="4862"/>
                    </a:lnTo>
                    <a:lnTo>
                      <a:pt x="361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Google Shape;3806;p45"/>
              <p:cNvSpPr/>
              <p:nvPr/>
            </p:nvSpPr>
            <p:spPr>
              <a:xfrm>
                <a:off x="7201701" y="2937617"/>
                <a:ext cx="78733" cy="116118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98" extrusionOk="0">
                    <a:moveTo>
                      <a:pt x="0" y="1"/>
                    </a:moveTo>
                    <a:lnTo>
                      <a:pt x="0" y="3398"/>
                    </a:lnTo>
                    <a:lnTo>
                      <a:pt x="2304" y="3398"/>
                    </a:lnTo>
                    <a:lnTo>
                      <a:pt x="2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Google Shape;3807;p45"/>
              <p:cNvSpPr/>
              <p:nvPr/>
            </p:nvSpPr>
            <p:spPr>
              <a:xfrm>
                <a:off x="7373790" y="2966971"/>
                <a:ext cx="78768" cy="86764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539" extrusionOk="0">
                    <a:moveTo>
                      <a:pt x="1" y="1"/>
                    </a:moveTo>
                    <a:lnTo>
                      <a:pt x="1" y="2539"/>
                    </a:lnTo>
                    <a:lnTo>
                      <a:pt x="2305" y="2539"/>
                    </a:lnTo>
                    <a:lnTo>
                      <a:pt x="23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Google Shape;3808;p45"/>
              <p:cNvSpPr/>
              <p:nvPr/>
            </p:nvSpPr>
            <p:spPr>
              <a:xfrm>
                <a:off x="7164351" y="3045019"/>
                <a:ext cx="320230" cy="124798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3652" extrusionOk="0">
                    <a:moveTo>
                      <a:pt x="98" y="1"/>
                    </a:moveTo>
                    <a:lnTo>
                      <a:pt x="59" y="20"/>
                    </a:lnTo>
                    <a:lnTo>
                      <a:pt x="20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3651"/>
                    </a:lnTo>
                    <a:lnTo>
                      <a:pt x="9371" y="3651"/>
                    </a:lnTo>
                    <a:lnTo>
                      <a:pt x="9371" y="118"/>
                    </a:lnTo>
                    <a:lnTo>
                      <a:pt x="9371" y="79"/>
                    </a:lnTo>
                    <a:lnTo>
                      <a:pt x="9351" y="40"/>
                    </a:lnTo>
                    <a:lnTo>
                      <a:pt x="9312" y="20"/>
                    </a:lnTo>
                    <a:lnTo>
                      <a:pt x="927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Google Shape;3809;p45"/>
              <p:cNvSpPr/>
              <p:nvPr/>
            </p:nvSpPr>
            <p:spPr>
              <a:xfrm>
                <a:off x="7267721" y="2752167"/>
                <a:ext cx="123465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710" extrusionOk="0">
                    <a:moveTo>
                      <a:pt x="1407" y="1"/>
                    </a:moveTo>
                    <a:lnTo>
                      <a:pt x="1" y="3710"/>
                    </a:lnTo>
                    <a:lnTo>
                      <a:pt x="3613" y="3710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Google Shape;3810;p45"/>
              <p:cNvSpPr/>
              <p:nvPr/>
            </p:nvSpPr>
            <p:spPr>
              <a:xfrm>
                <a:off x="7315117" y="2752167"/>
                <a:ext cx="76068" cy="12678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3710" extrusionOk="0">
                    <a:moveTo>
                      <a:pt x="20" y="1"/>
                    </a:moveTo>
                    <a:lnTo>
                      <a:pt x="0" y="79"/>
                    </a:lnTo>
                    <a:lnTo>
                      <a:pt x="1367" y="3710"/>
                    </a:lnTo>
                    <a:lnTo>
                      <a:pt x="2226" y="371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Google Shape;3811;p45"/>
              <p:cNvSpPr/>
              <p:nvPr/>
            </p:nvSpPr>
            <p:spPr>
              <a:xfrm>
                <a:off x="7086269" y="2979649"/>
                <a:ext cx="78118" cy="19017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5565" extrusionOk="0">
                    <a:moveTo>
                      <a:pt x="1" y="1"/>
                    </a:moveTo>
                    <a:lnTo>
                      <a:pt x="1" y="5564"/>
                    </a:lnTo>
                    <a:lnTo>
                      <a:pt x="2285" y="5564"/>
                    </a:lnTo>
                    <a:lnTo>
                      <a:pt x="22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Google Shape;3812;p45"/>
              <p:cNvSpPr/>
              <p:nvPr/>
            </p:nvSpPr>
            <p:spPr>
              <a:xfrm>
                <a:off x="7226373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50" y="0"/>
                    </a:moveTo>
                    <a:lnTo>
                      <a:pt x="352" y="39"/>
                    </a:lnTo>
                    <a:lnTo>
                      <a:pt x="254" y="98"/>
                    </a:lnTo>
                    <a:lnTo>
                      <a:pt x="157" y="156"/>
                    </a:lnTo>
                    <a:lnTo>
                      <a:pt x="98" y="234"/>
                    </a:lnTo>
                    <a:lnTo>
                      <a:pt x="40" y="332"/>
                    </a:lnTo>
                    <a:lnTo>
                      <a:pt x="1" y="449"/>
                    </a:lnTo>
                    <a:lnTo>
                      <a:pt x="1" y="566"/>
                    </a:lnTo>
                    <a:lnTo>
                      <a:pt x="1" y="1601"/>
                    </a:lnTo>
                    <a:lnTo>
                      <a:pt x="1133" y="1601"/>
                    </a:lnTo>
                    <a:lnTo>
                      <a:pt x="1133" y="566"/>
                    </a:lnTo>
                    <a:lnTo>
                      <a:pt x="1133" y="449"/>
                    </a:lnTo>
                    <a:lnTo>
                      <a:pt x="1094" y="332"/>
                    </a:lnTo>
                    <a:lnTo>
                      <a:pt x="1035" y="234"/>
                    </a:lnTo>
                    <a:lnTo>
                      <a:pt x="977" y="156"/>
                    </a:lnTo>
                    <a:lnTo>
                      <a:pt x="899" y="98"/>
                    </a:lnTo>
                    <a:lnTo>
                      <a:pt x="801" y="39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Google Shape;3813;p45"/>
              <p:cNvSpPr/>
              <p:nvPr/>
            </p:nvSpPr>
            <p:spPr>
              <a:xfrm>
                <a:off x="7301107" y="3100412"/>
                <a:ext cx="3936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601" extrusionOk="0">
                    <a:moveTo>
                      <a:pt x="449" y="0"/>
                    </a:moveTo>
                    <a:lnTo>
                      <a:pt x="351" y="39"/>
                    </a:lnTo>
                    <a:lnTo>
                      <a:pt x="254" y="98"/>
                    </a:lnTo>
                    <a:lnTo>
                      <a:pt x="176" y="156"/>
                    </a:lnTo>
                    <a:lnTo>
                      <a:pt x="98" y="234"/>
                    </a:lnTo>
                    <a:lnTo>
                      <a:pt x="59" y="332"/>
                    </a:lnTo>
                    <a:lnTo>
                      <a:pt x="2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52" y="1601"/>
                    </a:lnTo>
                    <a:lnTo>
                      <a:pt x="1152" y="566"/>
                    </a:lnTo>
                    <a:lnTo>
                      <a:pt x="1132" y="449"/>
                    </a:lnTo>
                    <a:lnTo>
                      <a:pt x="1113" y="332"/>
                    </a:lnTo>
                    <a:lnTo>
                      <a:pt x="1054" y="234"/>
                    </a:lnTo>
                    <a:lnTo>
                      <a:pt x="976" y="156"/>
                    </a:lnTo>
                    <a:lnTo>
                      <a:pt x="898" y="98"/>
                    </a:lnTo>
                    <a:lnTo>
                      <a:pt x="800" y="39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Google Shape;3814;p45"/>
              <p:cNvSpPr/>
              <p:nvPr/>
            </p:nvSpPr>
            <p:spPr>
              <a:xfrm>
                <a:off x="7376490" y="3100412"/>
                <a:ext cx="38717" cy="5471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601" extrusionOk="0">
                    <a:moveTo>
                      <a:pt x="449" y="0"/>
                    </a:moveTo>
                    <a:lnTo>
                      <a:pt x="332" y="39"/>
                    </a:lnTo>
                    <a:lnTo>
                      <a:pt x="254" y="98"/>
                    </a:lnTo>
                    <a:lnTo>
                      <a:pt x="156" y="156"/>
                    </a:lnTo>
                    <a:lnTo>
                      <a:pt x="98" y="234"/>
                    </a:lnTo>
                    <a:lnTo>
                      <a:pt x="39" y="332"/>
                    </a:lnTo>
                    <a:lnTo>
                      <a:pt x="0" y="449"/>
                    </a:lnTo>
                    <a:lnTo>
                      <a:pt x="0" y="566"/>
                    </a:lnTo>
                    <a:lnTo>
                      <a:pt x="0" y="1601"/>
                    </a:lnTo>
                    <a:lnTo>
                      <a:pt x="1132" y="1601"/>
                    </a:lnTo>
                    <a:lnTo>
                      <a:pt x="1132" y="566"/>
                    </a:lnTo>
                    <a:lnTo>
                      <a:pt x="1132" y="449"/>
                    </a:lnTo>
                    <a:lnTo>
                      <a:pt x="1093" y="332"/>
                    </a:lnTo>
                    <a:lnTo>
                      <a:pt x="1035" y="234"/>
                    </a:lnTo>
                    <a:lnTo>
                      <a:pt x="976" y="156"/>
                    </a:lnTo>
                    <a:lnTo>
                      <a:pt x="879" y="98"/>
                    </a:lnTo>
                    <a:lnTo>
                      <a:pt x="781" y="39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Google Shape;3815;p45"/>
              <p:cNvSpPr/>
              <p:nvPr/>
            </p:nvSpPr>
            <p:spPr>
              <a:xfrm>
                <a:off x="7076291" y="2858920"/>
                <a:ext cx="98075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027" extrusionOk="0">
                    <a:moveTo>
                      <a:pt x="1386" y="0"/>
                    </a:moveTo>
                    <a:lnTo>
                      <a:pt x="1289" y="20"/>
                    </a:lnTo>
                    <a:lnTo>
                      <a:pt x="1230" y="39"/>
                    </a:lnTo>
                    <a:lnTo>
                      <a:pt x="1191" y="78"/>
                    </a:lnTo>
                    <a:lnTo>
                      <a:pt x="1152" y="117"/>
                    </a:lnTo>
                    <a:lnTo>
                      <a:pt x="1152" y="176"/>
                    </a:lnTo>
                    <a:lnTo>
                      <a:pt x="1132" y="254"/>
                    </a:lnTo>
                    <a:lnTo>
                      <a:pt x="1113" y="352"/>
                    </a:lnTo>
                    <a:lnTo>
                      <a:pt x="1035" y="566"/>
                    </a:lnTo>
                    <a:lnTo>
                      <a:pt x="957" y="683"/>
                    </a:lnTo>
                    <a:lnTo>
                      <a:pt x="879" y="801"/>
                    </a:lnTo>
                    <a:lnTo>
                      <a:pt x="781" y="918"/>
                    </a:lnTo>
                    <a:lnTo>
                      <a:pt x="664" y="1054"/>
                    </a:lnTo>
                    <a:lnTo>
                      <a:pt x="410" y="1308"/>
                    </a:lnTo>
                    <a:lnTo>
                      <a:pt x="312" y="1445"/>
                    </a:lnTo>
                    <a:lnTo>
                      <a:pt x="195" y="1581"/>
                    </a:lnTo>
                    <a:lnTo>
                      <a:pt x="117" y="1738"/>
                    </a:lnTo>
                    <a:lnTo>
                      <a:pt x="59" y="1894"/>
                    </a:lnTo>
                    <a:lnTo>
                      <a:pt x="20" y="2030"/>
                    </a:lnTo>
                    <a:lnTo>
                      <a:pt x="0" y="2187"/>
                    </a:lnTo>
                    <a:lnTo>
                      <a:pt x="20" y="2343"/>
                    </a:lnTo>
                    <a:lnTo>
                      <a:pt x="59" y="2499"/>
                    </a:lnTo>
                    <a:lnTo>
                      <a:pt x="98" y="2636"/>
                    </a:lnTo>
                    <a:lnTo>
                      <a:pt x="156" y="2772"/>
                    </a:lnTo>
                    <a:lnTo>
                      <a:pt x="273" y="2948"/>
                    </a:lnTo>
                    <a:lnTo>
                      <a:pt x="332" y="3026"/>
                    </a:lnTo>
                    <a:lnTo>
                      <a:pt x="2538" y="3026"/>
                    </a:lnTo>
                    <a:lnTo>
                      <a:pt x="2597" y="2948"/>
                    </a:lnTo>
                    <a:lnTo>
                      <a:pt x="2694" y="2772"/>
                    </a:lnTo>
                    <a:lnTo>
                      <a:pt x="2753" y="2636"/>
                    </a:lnTo>
                    <a:lnTo>
                      <a:pt x="2811" y="2499"/>
                    </a:lnTo>
                    <a:lnTo>
                      <a:pt x="2850" y="2343"/>
                    </a:lnTo>
                    <a:lnTo>
                      <a:pt x="2870" y="2187"/>
                    </a:lnTo>
                    <a:lnTo>
                      <a:pt x="2850" y="2030"/>
                    </a:lnTo>
                    <a:lnTo>
                      <a:pt x="2811" y="1894"/>
                    </a:lnTo>
                    <a:lnTo>
                      <a:pt x="2753" y="1738"/>
                    </a:lnTo>
                    <a:lnTo>
                      <a:pt x="2655" y="1581"/>
                    </a:lnTo>
                    <a:lnTo>
                      <a:pt x="2558" y="1445"/>
                    </a:lnTo>
                    <a:lnTo>
                      <a:pt x="2440" y="1308"/>
                    </a:lnTo>
                    <a:lnTo>
                      <a:pt x="2206" y="1054"/>
                    </a:lnTo>
                    <a:lnTo>
                      <a:pt x="2089" y="918"/>
                    </a:lnTo>
                    <a:lnTo>
                      <a:pt x="1991" y="801"/>
                    </a:lnTo>
                    <a:lnTo>
                      <a:pt x="1894" y="683"/>
                    </a:lnTo>
                    <a:lnTo>
                      <a:pt x="1835" y="566"/>
                    </a:lnTo>
                    <a:lnTo>
                      <a:pt x="1757" y="352"/>
                    </a:lnTo>
                    <a:lnTo>
                      <a:pt x="1718" y="254"/>
                    </a:lnTo>
                    <a:lnTo>
                      <a:pt x="1718" y="176"/>
                    </a:lnTo>
                    <a:lnTo>
                      <a:pt x="1699" y="117"/>
                    </a:lnTo>
                    <a:lnTo>
                      <a:pt x="1679" y="78"/>
                    </a:lnTo>
                    <a:lnTo>
                      <a:pt x="1620" y="39"/>
                    </a:lnTo>
                    <a:lnTo>
                      <a:pt x="1581" y="20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rgbClr val="9BE1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Google Shape;3816;p45"/>
              <p:cNvSpPr/>
              <p:nvPr/>
            </p:nvSpPr>
            <p:spPr>
              <a:xfrm>
                <a:off x="7110291" y="2858920"/>
                <a:ext cx="64073" cy="103440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3027" extrusionOk="0">
                    <a:moveTo>
                      <a:pt x="391" y="0"/>
                    </a:moveTo>
                    <a:lnTo>
                      <a:pt x="294" y="20"/>
                    </a:lnTo>
                    <a:lnTo>
                      <a:pt x="235" y="39"/>
                    </a:lnTo>
                    <a:lnTo>
                      <a:pt x="196" y="78"/>
                    </a:lnTo>
                    <a:lnTo>
                      <a:pt x="157" y="117"/>
                    </a:lnTo>
                    <a:lnTo>
                      <a:pt x="157" y="176"/>
                    </a:lnTo>
                    <a:lnTo>
                      <a:pt x="137" y="273"/>
                    </a:lnTo>
                    <a:lnTo>
                      <a:pt x="118" y="371"/>
                    </a:lnTo>
                    <a:lnTo>
                      <a:pt x="79" y="488"/>
                    </a:lnTo>
                    <a:lnTo>
                      <a:pt x="1" y="605"/>
                    </a:lnTo>
                    <a:lnTo>
                      <a:pt x="157" y="820"/>
                    </a:lnTo>
                    <a:lnTo>
                      <a:pt x="352" y="1054"/>
                    </a:lnTo>
                    <a:lnTo>
                      <a:pt x="606" y="1308"/>
                    </a:lnTo>
                    <a:lnTo>
                      <a:pt x="704" y="1445"/>
                    </a:lnTo>
                    <a:lnTo>
                      <a:pt x="801" y="1581"/>
                    </a:lnTo>
                    <a:lnTo>
                      <a:pt x="899" y="1738"/>
                    </a:lnTo>
                    <a:lnTo>
                      <a:pt x="957" y="1894"/>
                    </a:lnTo>
                    <a:lnTo>
                      <a:pt x="996" y="2030"/>
                    </a:lnTo>
                    <a:lnTo>
                      <a:pt x="1016" y="2187"/>
                    </a:lnTo>
                    <a:lnTo>
                      <a:pt x="996" y="2343"/>
                    </a:lnTo>
                    <a:lnTo>
                      <a:pt x="957" y="2499"/>
                    </a:lnTo>
                    <a:lnTo>
                      <a:pt x="899" y="2636"/>
                    </a:lnTo>
                    <a:lnTo>
                      <a:pt x="840" y="2772"/>
                    </a:lnTo>
                    <a:lnTo>
                      <a:pt x="743" y="2948"/>
                    </a:lnTo>
                    <a:lnTo>
                      <a:pt x="684" y="3026"/>
                    </a:lnTo>
                    <a:lnTo>
                      <a:pt x="1543" y="3026"/>
                    </a:lnTo>
                    <a:lnTo>
                      <a:pt x="1602" y="2948"/>
                    </a:lnTo>
                    <a:lnTo>
                      <a:pt x="1699" y="2772"/>
                    </a:lnTo>
                    <a:lnTo>
                      <a:pt x="1758" y="2636"/>
                    </a:lnTo>
                    <a:lnTo>
                      <a:pt x="1816" y="2499"/>
                    </a:lnTo>
                    <a:lnTo>
                      <a:pt x="1855" y="2343"/>
                    </a:lnTo>
                    <a:lnTo>
                      <a:pt x="1875" y="2187"/>
                    </a:lnTo>
                    <a:lnTo>
                      <a:pt x="1855" y="2030"/>
                    </a:lnTo>
                    <a:lnTo>
                      <a:pt x="1816" y="1894"/>
                    </a:lnTo>
                    <a:lnTo>
                      <a:pt x="1758" y="1738"/>
                    </a:lnTo>
                    <a:lnTo>
                      <a:pt x="1660" y="1581"/>
                    </a:lnTo>
                    <a:lnTo>
                      <a:pt x="1563" y="1445"/>
                    </a:lnTo>
                    <a:lnTo>
                      <a:pt x="1445" y="1308"/>
                    </a:lnTo>
                    <a:lnTo>
                      <a:pt x="1211" y="1054"/>
                    </a:lnTo>
                    <a:lnTo>
                      <a:pt x="1094" y="918"/>
                    </a:lnTo>
                    <a:lnTo>
                      <a:pt x="996" y="801"/>
                    </a:lnTo>
                    <a:lnTo>
                      <a:pt x="899" y="683"/>
                    </a:lnTo>
                    <a:lnTo>
                      <a:pt x="840" y="566"/>
                    </a:lnTo>
                    <a:lnTo>
                      <a:pt x="762" y="352"/>
                    </a:lnTo>
                    <a:lnTo>
                      <a:pt x="723" y="254"/>
                    </a:lnTo>
                    <a:lnTo>
                      <a:pt x="723" y="176"/>
                    </a:lnTo>
                    <a:lnTo>
                      <a:pt x="704" y="117"/>
                    </a:lnTo>
                    <a:lnTo>
                      <a:pt x="684" y="78"/>
                    </a:lnTo>
                    <a:lnTo>
                      <a:pt x="62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83C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Google Shape;3817;p45"/>
              <p:cNvSpPr/>
              <p:nvPr/>
            </p:nvSpPr>
            <p:spPr>
              <a:xfrm>
                <a:off x="7366477" y="2848907"/>
                <a:ext cx="93428" cy="97426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2851" extrusionOk="0">
                    <a:moveTo>
                      <a:pt x="1230" y="0"/>
                    </a:moveTo>
                    <a:lnTo>
                      <a:pt x="1172" y="20"/>
                    </a:lnTo>
                    <a:lnTo>
                      <a:pt x="1132" y="59"/>
                    </a:lnTo>
                    <a:lnTo>
                      <a:pt x="1113" y="98"/>
                    </a:lnTo>
                    <a:lnTo>
                      <a:pt x="1093" y="156"/>
                    </a:lnTo>
                    <a:lnTo>
                      <a:pt x="1074" y="313"/>
                    </a:lnTo>
                    <a:lnTo>
                      <a:pt x="996" y="527"/>
                    </a:lnTo>
                    <a:lnTo>
                      <a:pt x="918" y="625"/>
                    </a:lnTo>
                    <a:lnTo>
                      <a:pt x="840" y="742"/>
                    </a:lnTo>
                    <a:lnTo>
                      <a:pt x="742" y="859"/>
                    </a:lnTo>
                    <a:lnTo>
                      <a:pt x="644" y="976"/>
                    </a:lnTo>
                    <a:lnTo>
                      <a:pt x="410" y="1230"/>
                    </a:lnTo>
                    <a:lnTo>
                      <a:pt x="293" y="1367"/>
                    </a:lnTo>
                    <a:lnTo>
                      <a:pt x="195" y="1484"/>
                    </a:lnTo>
                    <a:lnTo>
                      <a:pt x="117" y="1640"/>
                    </a:lnTo>
                    <a:lnTo>
                      <a:pt x="59" y="1777"/>
                    </a:lnTo>
                    <a:lnTo>
                      <a:pt x="20" y="1913"/>
                    </a:lnTo>
                    <a:lnTo>
                      <a:pt x="0" y="2050"/>
                    </a:lnTo>
                    <a:lnTo>
                      <a:pt x="20" y="2206"/>
                    </a:lnTo>
                    <a:lnTo>
                      <a:pt x="59" y="2343"/>
                    </a:lnTo>
                    <a:lnTo>
                      <a:pt x="98" y="2480"/>
                    </a:lnTo>
                    <a:lnTo>
                      <a:pt x="156" y="2597"/>
                    </a:lnTo>
                    <a:lnTo>
                      <a:pt x="274" y="2772"/>
                    </a:lnTo>
                    <a:lnTo>
                      <a:pt x="313" y="2851"/>
                    </a:lnTo>
                    <a:lnTo>
                      <a:pt x="2421" y="2851"/>
                    </a:lnTo>
                    <a:lnTo>
                      <a:pt x="2460" y="2772"/>
                    </a:lnTo>
                    <a:lnTo>
                      <a:pt x="2577" y="2597"/>
                    </a:lnTo>
                    <a:lnTo>
                      <a:pt x="2636" y="2480"/>
                    </a:lnTo>
                    <a:lnTo>
                      <a:pt x="2675" y="2343"/>
                    </a:lnTo>
                    <a:lnTo>
                      <a:pt x="2714" y="2206"/>
                    </a:lnTo>
                    <a:lnTo>
                      <a:pt x="2733" y="2050"/>
                    </a:lnTo>
                    <a:lnTo>
                      <a:pt x="2714" y="1913"/>
                    </a:lnTo>
                    <a:lnTo>
                      <a:pt x="2675" y="1777"/>
                    </a:lnTo>
                    <a:lnTo>
                      <a:pt x="2616" y="1640"/>
                    </a:lnTo>
                    <a:lnTo>
                      <a:pt x="2538" y="1484"/>
                    </a:lnTo>
                    <a:lnTo>
                      <a:pt x="2440" y="1367"/>
                    </a:lnTo>
                    <a:lnTo>
                      <a:pt x="2343" y="1230"/>
                    </a:lnTo>
                    <a:lnTo>
                      <a:pt x="2089" y="976"/>
                    </a:lnTo>
                    <a:lnTo>
                      <a:pt x="1991" y="859"/>
                    </a:lnTo>
                    <a:lnTo>
                      <a:pt x="1894" y="742"/>
                    </a:lnTo>
                    <a:lnTo>
                      <a:pt x="1816" y="625"/>
                    </a:lnTo>
                    <a:lnTo>
                      <a:pt x="1757" y="527"/>
                    </a:lnTo>
                    <a:lnTo>
                      <a:pt x="1660" y="313"/>
                    </a:lnTo>
                    <a:lnTo>
                      <a:pt x="1640" y="156"/>
                    </a:lnTo>
                    <a:lnTo>
                      <a:pt x="1621" y="98"/>
                    </a:lnTo>
                    <a:lnTo>
                      <a:pt x="1601" y="59"/>
                    </a:lnTo>
                    <a:lnTo>
                      <a:pt x="1562" y="20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Google Shape;3818;p45"/>
              <p:cNvSpPr/>
              <p:nvPr/>
            </p:nvSpPr>
            <p:spPr>
              <a:xfrm>
                <a:off x="7027596" y="3155087"/>
                <a:ext cx="486343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860" extrusionOk="0">
                    <a:moveTo>
                      <a:pt x="351" y="1"/>
                    </a:moveTo>
                    <a:lnTo>
                      <a:pt x="273" y="40"/>
                    </a:lnTo>
                    <a:lnTo>
                      <a:pt x="195" y="79"/>
                    </a:lnTo>
                    <a:lnTo>
                      <a:pt x="137" y="118"/>
                    </a:lnTo>
                    <a:lnTo>
                      <a:pt x="78" y="177"/>
                    </a:lnTo>
                    <a:lnTo>
                      <a:pt x="39" y="255"/>
                    </a:lnTo>
                    <a:lnTo>
                      <a:pt x="20" y="333"/>
                    </a:lnTo>
                    <a:lnTo>
                      <a:pt x="0" y="430"/>
                    </a:lnTo>
                    <a:lnTo>
                      <a:pt x="20" y="509"/>
                    </a:lnTo>
                    <a:lnTo>
                      <a:pt x="39" y="587"/>
                    </a:lnTo>
                    <a:lnTo>
                      <a:pt x="78" y="665"/>
                    </a:lnTo>
                    <a:lnTo>
                      <a:pt x="137" y="723"/>
                    </a:lnTo>
                    <a:lnTo>
                      <a:pt x="195" y="782"/>
                    </a:lnTo>
                    <a:lnTo>
                      <a:pt x="273" y="821"/>
                    </a:lnTo>
                    <a:lnTo>
                      <a:pt x="351" y="840"/>
                    </a:lnTo>
                    <a:lnTo>
                      <a:pt x="430" y="860"/>
                    </a:lnTo>
                    <a:lnTo>
                      <a:pt x="13802" y="860"/>
                    </a:lnTo>
                    <a:lnTo>
                      <a:pt x="13880" y="840"/>
                    </a:lnTo>
                    <a:lnTo>
                      <a:pt x="13958" y="821"/>
                    </a:lnTo>
                    <a:lnTo>
                      <a:pt x="14036" y="782"/>
                    </a:lnTo>
                    <a:lnTo>
                      <a:pt x="14095" y="723"/>
                    </a:lnTo>
                    <a:lnTo>
                      <a:pt x="14153" y="665"/>
                    </a:lnTo>
                    <a:lnTo>
                      <a:pt x="14193" y="587"/>
                    </a:lnTo>
                    <a:lnTo>
                      <a:pt x="14212" y="509"/>
                    </a:lnTo>
                    <a:lnTo>
                      <a:pt x="14232" y="430"/>
                    </a:lnTo>
                    <a:lnTo>
                      <a:pt x="14212" y="333"/>
                    </a:lnTo>
                    <a:lnTo>
                      <a:pt x="14193" y="255"/>
                    </a:lnTo>
                    <a:lnTo>
                      <a:pt x="14153" y="177"/>
                    </a:lnTo>
                    <a:lnTo>
                      <a:pt x="14095" y="118"/>
                    </a:lnTo>
                    <a:lnTo>
                      <a:pt x="14036" y="79"/>
                    </a:lnTo>
                    <a:lnTo>
                      <a:pt x="13958" y="40"/>
                    </a:lnTo>
                    <a:lnTo>
                      <a:pt x="13880" y="1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Google Shape;3819;p45"/>
              <p:cNvSpPr/>
              <p:nvPr/>
            </p:nvSpPr>
            <p:spPr>
              <a:xfrm>
                <a:off x="7469881" y="3155087"/>
                <a:ext cx="44048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860" extrusionOk="0">
                    <a:moveTo>
                      <a:pt x="78" y="1"/>
                    </a:moveTo>
                    <a:lnTo>
                      <a:pt x="156" y="40"/>
                    </a:lnTo>
                    <a:lnTo>
                      <a:pt x="234" y="79"/>
                    </a:lnTo>
                    <a:lnTo>
                      <a:pt x="293" y="118"/>
                    </a:lnTo>
                    <a:lnTo>
                      <a:pt x="352" y="196"/>
                    </a:lnTo>
                    <a:lnTo>
                      <a:pt x="391" y="255"/>
                    </a:lnTo>
                    <a:lnTo>
                      <a:pt x="410" y="333"/>
                    </a:lnTo>
                    <a:lnTo>
                      <a:pt x="430" y="430"/>
                    </a:lnTo>
                    <a:lnTo>
                      <a:pt x="410" y="509"/>
                    </a:lnTo>
                    <a:lnTo>
                      <a:pt x="391" y="587"/>
                    </a:lnTo>
                    <a:lnTo>
                      <a:pt x="352" y="665"/>
                    </a:lnTo>
                    <a:lnTo>
                      <a:pt x="293" y="723"/>
                    </a:lnTo>
                    <a:lnTo>
                      <a:pt x="234" y="782"/>
                    </a:lnTo>
                    <a:lnTo>
                      <a:pt x="156" y="82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1015" y="821"/>
                    </a:lnTo>
                    <a:lnTo>
                      <a:pt x="1093" y="782"/>
                    </a:lnTo>
                    <a:lnTo>
                      <a:pt x="1152" y="723"/>
                    </a:lnTo>
                    <a:lnTo>
                      <a:pt x="1210" y="665"/>
                    </a:lnTo>
                    <a:lnTo>
                      <a:pt x="1250" y="587"/>
                    </a:lnTo>
                    <a:lnTo>
                      <a:pt x="1269" y="509"/>
                    </a:lnTo>
                    <a:lnTo>
                      <a:pt x="1289" y="430"/>
                    </a:lnTo>
                    <a:lnTo>
                      <a:pt x="1269" y="333"/>
                    </a:lnTo>
                    <a:lnTo>
                      <a:pt x="1250" y="255"/>
                    </a:lnTo>
                    <a:lnTo>
                      <a:pt x="1210" y="177"/>
                    </a:lnTo>
                    <a:lnTo>
                      <a:pt x="1152" y="118"/>
                    </a:lnTo>
                    <a:lnTo>
                      <a:pt x="1093" y="79"/>
                    </a:lnTo>
                    <a:lnTo>
                      <a:pt x="1015" y="40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Google Shape;3820;p45"/>
              <p:cNvSpPr/>
              <p:nvPr/>
            </p:nvSpPr>
            <p:spPr>
              <a:xfrm>
                <a:off x="7192338" y="2916294"/>
                <a:ext cx="9810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860" extrusionOk="0">
                    <a:moveTo>
                      <a:pt x="177" y="0"/>
                    </a:moveTo>
                    <a:lnTo>
                      <a:pt x="118" y="20"/>
                    </a:lnTo>
                    <a:lnTo>
                      <a:pt x="60" y="59"/>
                    </a:lnTo>
                    <a:lnTo>
                      <a:pt x="20" y="117"/>
                    </a:lnTo>
                    <a:lnTo>
                      <a:pt x="1" y="176"/>
                    </a:lnTo>
                    <a:lnTo>
                      <a:pt x="1" y="703"/>
                    </a:lnTo>
                    <a:lnTo>
                      <a:pt x="20" y="761"/>
                    </a:lnTo>
                    <a:lnTo>
                      <a:pt x="60" y="820"/>
                    </a:lnTo>
                    <a:lnTo>
                      <a:pt x="118" y="859"/>
                    </a:lnTo>
                    <a:lnTo>
                      <a:pt x="2754" y="859"/>
                    </a:lnTo>
                    <a:lnTo>
                      <a:pt x="2812" y="820"/>
                    </a:lnTo>
                    <a:lnTo>
                      <a:pt x="2851" y="761"/>
                    </a:lnTo>
                    <a:lnTo>
                      <a:pt x="2871" y="703"/>
                    </a:lnTo>
                    <a:lnTo>
                      <a:pt x="2871" y="176"/>
                    </a:lnTo>
                    <a:lnTo>
                      <a:pt x="2851" y="117"/>
                    </a:lnTo>
                    <a:lnTo>
                      <a:pt x="2812" y="59"/>
                    </a:lnTo>
                    <a:lnTo>
                      <a:pt x="2754" y="20"/>
                    </a:lnTo>
                    <a:lnTo>
                      <a:pt x="2695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Google Shape;3821;p45"/>
              <p:cNvSpPr/>
              <p:nvPr/>
            </p:nvSpPr>
            <p:spPr>
              <a:xfrm>
                <a:off x="7255077" y="291629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70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59"/>
                    </a:lnTo>
                    <a:lnTo>
                      <a:pt x="918" y="859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70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Google Shape;3822;p45"/>
              <p:cNvSpPr/>
              <p:nvPr/>
            </p:nvSpPr>
            <p:spPr>
              <a:xfrm>
                <a:off x="7187691" y="2804211"/>
                <a:ext cx="106755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281" extrusionOk="0">
                    <a:moveTo>
                      <a:pt x="1523" y="0"/>
                    </a:moveTo>
                    <a:lnTo>
                      <a:pt x="1406" y="20"/>
                    </a:lnTo>
                    <a:lnTo>
                      <a:pt x="1347" y="39"/>
                    </a:lnTo>
                    <a:lnTo>
                      <a:pt x="1308" y="78"/>
                    </a:lnTo>
                    <a:lnTo>
                      <a:pt x="1269" y="137"/>
                    </a:lnTo>
                    <a:lnTo>
                      <a:pt x="1250" y="196"/>
                    </a:lnTo>
                    <a:lnTo>
                      <a:pt x="1250" y="274"/>
                    </a:lnTo>
                    <a:lnTo>
                      <a:pt x="1230" y="391"/>
                    </a:lnTo>
                    <a:lnTo>
                      <a:pt x="1191" y="488"/>
                    </a:lnTo>
                    <a:lnTo>
                      <a:pt x="1133" y="606"/>
                    </a:lnTo>
                    <a:lnTo>
                      <a:pt x="1054" y="742"/>
                    </a:lnTo>
                    <a:lnTo>
                      <a:pt x="976" y="879"/>
                    </a:lnTo>
                    <a:lnTo>
                      <a:pt x="859" y="1015"/>
                    </a:lnTo>
                    <a:lnTo>
                      <a:pt x="723" y="1133"/>
                    </a:lnTo>
                    <a:lnTo>
                      <a:pt x="449" y="1425"/>
                    </a:lnTo>
                    <a:lnTo>
                      <a:pt x="332" y="1582"/>
                    </a:lnTo>
                    <a:lnTo>
                      <a:pt x="235" y="1738"/>
                    </a:lnTo>
                    <a:lnTo>
                      <a:pt x="137" y="1894"/>
                    </a:lnTo>
                    <a:lnTo>
                      <a:pt x="59" y="2050"/>
                    </a:lnTo>
                    <a:lnTo>
                      <a:pt x="20" y="2206"/>
                    </a:lnTo>
                    <a:lnTo>
                      <a:pt x="0" y="2382"/>
                    </a:lnTo>
                    <a:lnTo>
                      <a:pt x="20" y="2538"/>
                    </a:lnTo>
                    <a:lnTo>
                      <a:pt x="59" y="2714"/>
                    </a:lnTo>
                    <a:lnTo>
                      <a:pt x="117" y="2870"/>
                    </a:lnTo>
                    <a:lnTo>
                      <a:pt x="176" y="3007"/>
                    </a:lnTo>
                    <a:lnTo>
                      <a:pt x="313" y="3202"/>
                    </a:lnTo>
                    <a:lnTo>
                      <a:pt x="371" y="3280"/>
                    </a:lnTo>
                    <a:lnTo>
                      <a:pt x="2772" y="3280"/>
                    </a:lnTo>
                    <a:lnTo>
                      <a:pt x="2831" y="3202"/>
                    </a:lnTo>
                    <a:lnTo>
                      <a:pt x="2948" y="3007"/>
                    </a:lnTo>
                    <a:lnTo>
                      <a:pt x="3026" y="2870"/>
                    </a:lnTo>
                    <a:lnTo>
                      <a:pt x="3085" y="2714"/>
                    </a:lnTo>
                    <a:lnTo>
                      <a:pt x="3124" y="2538"/>
                    </a:lnTo>
                    <a:lnTo>
                      <a:pt x="3124" y="2382"/>
                    </a:lnTo>
                    <a:lnTo>
                      <a:pt x="3124" y="2206"/>
                    </a:lnTo>
                    <a:lnTo>
                      <a:pt x="3065" y="2050"/>
                    </a:lnTo>
                    <a:lnTo>
                      <a:pt x="3007" y="1894"/>
                    </a:lnTo>
                    <a:lnTo>
                      <a:pt x="2909" y="1738"/>
                    </a:lnTo>
                    <a:lnTo>
                      <a:pt x="2811" y="1582"/>
                    </a:lnTo>
                    <a:lnTo>
                      <a:pt x="2675" y="1425"/>
                    </a:lnTo>
                    <a:lnTo>
                      <a:pt x="2402" y="1133"/>
                    </a:lnTo>
                    <a:lnTo>
                      <a:pt x="2284" y="1015"/>
                    </a:lnTo>
                    <a:lnTo>
                      <a:pt x="2167" y="879"/>
                    </a:lnTo>
                    <a:lnTo>
                      <a:pt x="2070" y="742"/>
                    </a:lnTo>
                    <a:lnTo>
                      <a:pt x="2011" y="606"/>
                    </a:lnTo>
                    <a:lnTo>
                      <a:pt x="1953" y="488"/>
                    </a:lnTo>
                    <a:lnTo>
                      <a:pt x="1913" y="391"/>
                    </a:lnTo>
                    <a:lnTo>
                      <a:pt x="1894" y="274"/>
                    </a:lnTo>
                    <a:lnTo>
                      <a:pt x="1874" y="196"/>
                    </a:lnTo>
                    <a:lnTo>
                      <a:pt x="1874" y="137"/>
                    </a:lnTo>
                    <a:lnTo>
                      <a:pt x="1835" y="78"/>
                    </a:lnTo>
                    <a:lnTo>
                      <a:pt x="1777" y="39"/>
                    </a:lnTo>
                    <a:lnTo>
                      <a:pt x="1718" y="20"/>
                    </a:lnTo>
                    <a:lnTo>
                      <a:pt x="1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Google Shape;3823;p45"/>
              <p:cNvSpPr/>
              <p:nvPr/>
            </p:nvSpPr>
            <p:spPr>
              <a:xfrm>
                <a:off x="7226373" y="2804211"/>
                <a:ext cx="68072" cy="11212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3281" extrusionOk="0">
                    <a:moveTo>
                      <a:pt x="391" y="0"/>
                    </a:moveTo>
                    <a:lnTo>
                      <a:pt x="274" y="20"/>
                    </a:lnTo>
                    <a:lnTo>
                      <a:pt x="215" y="39"/>
                    </a:lnTo>
                    <a:lnTo>
                      <a:pt x="176" y="78"/>
                    </a:lnTo>
                    <a:lnTo>
                      <a:pt x="137" y="137"/>
                    </a:lnTo>
                    <a:lnTo>
                      <a:pt x="118" y="196"/>
                    </a:lnTo>
                    <a:lnTo>
                      <a:pt x="118" y="274"/>
                    </a:lnTo>
                    <a:lnTo>
                      <a:pt x="98" y="371"/>
                    </a:lnTo>
                    <a:lnTo>
                      <a:pt x="1" y="586"/>
                    </a:lnTo>
                    <a:lnTo>
                      <a:pt x="79" y="723"/>
                    </a:lnTo>
                    <a:lnTo>
                      <a:pt x="176" y="859"/>
                    </a:lnTo>
                    <a:lnTo>
                      <a:pt x="293" y="996"/>
                    </a:lnTo>
                    <a:lnTo>
                      <a:pt x="411" y="1133"/>
                    </a:lnTo>
                    <a:lnTo>
                      <a:pt x="684" y="1425"/>
                    </a:lnTo>
                    <a:lnTo>
                      <a:pt x="821" y="1582"/>
                    </a:lnTo>
                    <a:lnTo>
                      <a:pt x="918" y="1738"/>
                    </a:lnTo>
                    <a:lnTo>
                      <a:pt x="1016" y="1894"/>
                    </a:lnTo>
                    <a:lnTo>
                      <a:pt x="1074" y="2050"/>
                    </a:lnTo>
                    <a:lnTo>
                      <a:pt x="1133" y="2206"/>
                    </a:lnTo>
                    <a:lnTo>
                      <a:pt x="1133" y="2382"/>
                    </a:lnTo>
                    <a:lnTo>
                      <a:pt x="1133" y="2538"/>
                    </a:lnTo>
                    <a:lnTo>
                      <a:pt x="1094" y="2714"/>
                    </a:lnTo>
                    <a:lnTo>
                      <a:pt x="1035" y="2870"/>
                    </a:lnTo>
                    <a:lnTo>
                      <a:pt x="957" y="3007"/>
                    </a:lnTo>
                    <a:lnTo>
                      <a:pt x="840" y="3202"/>
                    </a:lnTo>
                    <a:lnTo>
                      <a:pt x="781" y="3280"/>
                    </a:lnTo>
                    <a:lnTo>
                      <a:pt x="1640" y="3280"/>
                    </a:lnTo>
                    <a:lnTo>
                      <a:pt x="1699" y="3202"/>
                    </a:lnTo>
                    <a:lnTo>
                      <a:pt x="1816" y="3007"/>
                    </a:lnTo>
                    <a:lnTo>
                      <a:pt x="1894" y="2870"/>
                    </a:lnTo>
                    <a:lnTo>
                      <a:pt x="1953" y="2714"/>
                    </a:lnTo>
                    <a:lnTo>
                      <a:pt x="1992" y="2538"/>
                    </a:lnTo>
                    <a:lnTo>
                      <a:pt x="1992" y="2382"/>
                    </a:lnTo>
                    <a:lnTo>
                      <a:pt x="1992" y="2206"/>
                    </a:lnTo>
                    <a:lnTo>
                      <a:pt x="1933" y="2050"/>
                    </a:lnTo>
                    <a:lnTo>
                      <a:pt x="1875" y="1894"/>
                    </a:lnTo>
                    <a:lnTo>
                      <a:pt x="1777" y="1738"/>
                    </a:lnTo>
                    <a:lnTo>
                      <a:pt x="1679" y="1582"/>
                    </a:lnTo>
                    <a:lnTo>
                      <a:pt x="1543" y="1425"/>
                    </a:lnTo>
                    <a:lnTo>
                      <a:pt x="1270" y="1133"/>
                    </a:lnTo>
                    <a:lnTo>
                      <a:pt x="1152" y="1015"/>
                    </a:lnTo>
                    <a:lnTo>
                      <a:pt x="1035" y="879"/>
                    </a:lnTo>
                    <a:lnTo>
                      <a:pt x="938" y="742"/>
                    </a:lnTo>
                    <a:lnTo>
                      <a:pt x="879" y="606"/>
                    </a:lnTo>
                    <a:lnTo>
                      <a:pt x="821" y="488"/>
                    </a:lnTo>
                    <a:lnTo>
                      <a:pt x="781" y="391"/>
                    </a:lnTo>
                    <a:lnTo>
                      <a:pt x="762" y="274"/>
                    </a:lnTo>
                    <a:lnTo>
                      <a:pt x="742" y="196"/>
                    </a:lnTo>
                    <a:lnTo>
                      <a:pt x="742" y="137"/>
                    </a:lnTo>
                    <a:lnTo>
                      <a:pt x="703" y="78"/>
                    </a:lnTo>
                    <a:lnTo>
                      <a:pt x="645" y="39"/>
                    </a:lnTo>
                    <a:lnTo>
                      <a:pt x="586" y="2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90B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oogle Shape;3824;p45"/>
              <p:cNvSpPr/>
              <p:nvPr/>
            </p:nvSpPr>
            <p:spPr>
              <a:xfrm>
                <a:off x="7364461" y="2946297"/>
                <a:ext cx="97426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860" extrusionOk="0">
                    <a:moveTo>
                      <a:pt x="176" y="1"/>
                    </a:moveTo>
                    <a:lnTo>
                      <a:pt x="98" y="20"/>
                    </a:lnTo>
                    <a:lnTo>
                      <a:pt x="40" y="59"/>
                    </a:lnTo>
                    <a:lnTo>
                      <a:pt x="1" y="98"/>
                    </a:lnTo>
                    <a:lnTo>
                      <a:pt x="1" y="176"/>
                    </a:lnTo>
                    <a:lnTo>
                      <a:pt x="1" y="684"/>
                    </a:lnTo>
                    <a:lnTo>
                      <a:pt x="1" y="742"/>
                    </a:lnTo>
                    <a:lnTo>
                      <a:pt x="40" y="801"/>
                    </a:lnTo>
                    <a:lnTo>
                      <a:pt x="98" y="840"/>
                    </a:lnTo>
                    <a:lnTo>
                      <a:pt x="176" y="860"/>
                    </a:lnTo>
                    <a:lnTo>
                      <a:pt x="2675" y="860"/>
                    </a:lnTo>
                    <a:lnTo>
                      <a:pt x="2753" y="840"/>
                    </a:lnTo>
                    <a:lnTo>
                      <a:pt x="2812" y="801"/>
                    </a:lnTo>
                    <a:lnTo>
                      <a:pt x="2851" y="742"/>
                    </a:lnTo>
                    <a:lnTo>
                      <a:pt x="2851" y="684"/>
                    </a:lnTo>
                    <a:lnTo>
                      <a:pt x="2851" y="176"/>
                    </a:lnTo>
                    <a:lnTo>
                      <a:pt x="2851" y="98"/>
                    </a:lnTo>
                    <a:lnTo>
                      <a:pt x="2812" y="59"/>
                    </a:lnTo>
                    <a:lnTo>
                      <a:pt x="2753" y="20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Google Shape;3825;p45"/>
              <p:cNvSpPr/>
              <p:nvPr/>
            </p:nvSpPr>
            <p:spPr>
              <a:xfrm>
                <a:off x="7426517" y="2946297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1"/>
                    </a:moveTo>
                    <a:lnTo>
                      <a:pt x="78" y="20"/>
                    </a:lnTo>
                    <a:lnTo>
                      <a:pt x="137" y="59"/>
                    </a:lnTo>
                    <a:lnTo>
                      <a:pt x="176" y="98"/>
                    </a:lnTo>
                    <a:lnTo>
                      <a:pt x="176" y="176"/>
                    </a:lnTo>
                    <a:lnTo>
                      <a:pt x="176" y="684"/>
                    </a:lnTo>
                    <a:lnTo>
                      <a:pt x="176" y="742"/>
                    </a:lnTo>
                    <a:lnTo>
                      <a:pt x="137" y="801"/>
                    </a:lnTo>
                    <a:lnTo>
                      <a:pt x="78" y="840"/>
                    </a:lnTo>
                    <a:lnTo>
                      <a:pt x="0" y="860"/>
                    </a:lnTo>
                    <a:lnTo>
                      <a:pt x="859" y="860"/>
                    </a:lnTo>
                    <a:lnTo>
                      <a:pt x="937" y="840"/>
                    </a:lnTo>
                    <a:lnTo>
                      <a:pt x="996" y="801"/>
                    </a:lnTo>
                    <a:lnTo>
                      <a:pt x="1035" y="742"/>
                    </a:lnTo>
                    <a:lnTo>
                      <a:pt x="1035" y="684"/>
                    </a:lnTo>
                    <a:lnTo>
                      <a:pt x="1035" y="176"/>
                    </a:lnTo>
                    <a:lnTo>
                      <a:pt x="1035" y="98"/>
                    </a:lnTo>
                    <a:lnTo>
                      <a:pt x="996" y="59"/>
                    </a:lnTo>
                    <a:lnTo>
                      <a:pt x="937" y="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Google Shape;3826;p45"/>
              <p:cNvSpPr/>
              <p:nvPr/>
            </p:nvSpPr>
            <p:spPr>
              <a:xfrm>
                <a:off x="7305105" y="2724830"/>
                <a:ext cx="48730" cy="48730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426" extrusionOk="0">
                    <a:moveTo>
                      <a:pt x="722" y="0"/>
                    </a:moveTo>
                    <a:lnTo>
                      <a:pt x="566" y="20"/>
                    </a:lnTo>
                    <a:lnTo>
                      <a:pt x="430" y="59"/>
                    </a:lnTo>
                    <a:lnTo>
                      <a:pt x="313" y="117"/>
                    </a:lnTo>
                    <a:lnTo>
                      <a:pt x="215" y="215"/>
                    </a:lnTo>
                    <a:lnTo>
                      <a:pt x="117" y="313"/>
                    </a:lnTo>
                    <a:lnTo>
                      <a:pt x="59" y="430"/>
                    </a:lnTo>
                    <a:lnTo>
                      <a:pt x="20" y="566"/>
                    </a:lnTo>
                    <a:lnTo>
                      <a:pt x="0" y="723"/>
                    </a:lnTo>
                    <a:lnTo>
                      <a:pt x="20" y="859"/>
                    </a:lnTo>
                    <a:lnTo>
                      <a:pt x="59" y="996"/>
                    </a:lnTo>
                    <a:lnTo>
                      <a:pt x="117" y="1113"/>
                    </a:lnTo>
                    <a:lnTo>
                      <a:pt x="215" y="1230"/>
                    </a:lnTo>
                    <a:lnTo>
                      <a:pt x="313" y="1308"/>
                    </a:lnTo>
                    <a:lnTo>
                      <a:pt x="430" y="1367"/>
                    </a:lnTo>
                    <a:lnTo>
                      <a:pt x="566" y="1425"/>
                    </a:lnTo>
                    <a:lnTo>
                      <a:pt x="859" y="1425"/>
                    </a:lnTo>
                    <a:lnTo>
                      <a:pt x="996" y="1367"/>
                    </a:lnTo>
                    <a:lnTo>
                      <a:pt x="1113" y="1308"/>
                    </a:lnTo>
                    <a:lnTo>
                      <a:pt x="1230" y="1230"/>
                    </a:lnTo>
                    <a:lnTo>
                      <a:pt x="1308" y="1113"/>
                    </a:lnTo>
                    <a:lnTo>
                      <a:pt x="1367" y="996"/>
                    </a:lnTo>
                    <a:lnTo>
                      <a:pt x="1425" y="859"/>
                    </a:lnTo>
                    <a:lnTo>
                      <a:pt x="1425" y="723"/>
                    </a:lnTo>
                    <a:lnTo>
                      <a:pt x="1425" y="566"/>
                    </a:lnTo>
                    <a:lnTo>
                      <a:pt x="1367" y="430"/>
                    </a:lnTo>
                    <a:lnTo>
                      <a:pt x="1308" y="313"/>
                    </a:lnTo>
                    <a:lnTo>
                      <a:pt x="1230" y="215"/>
                    </a:lnTo>
                    <a:lnTo>
                      <a:pt x="1113" y="117"/>
                    </a:lnTo>
                    <a:lnTo>
                      <a:pt x="996" y="59"/>
                    </a:lnTo>
                    <a:lnTo>
                      <a:pt x="859" y="20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Google Shape;3827;p45"/>
              <p:cNvSpPr/>
              <p:nvPr/>
            </p:nvSpPr>
            <p:spPr>
              <a:xfrm>
                <a:off x="7234369" y="2972302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196" y="1"/>
                    </a:moveTo>
                    <a:lnTo>
                      <a:pt x="118" y="20"/>
                    </a:lnTo>
                    <a:lnTo>
                      <a:pt x="59" y="59"/>
                    </a:lnTo>
                    <a:lnTo>
                      <a:pt x="20" y="138"/>
                    </a:lnTo>
                    <a:lnTo>
                      <a:pt x="1" y="216"/>
                    </a:lnTo>
                    <a:lnTo>
                      <a:pt x="1" y="606"/>
                    </a:lnTo>
                    <a:lnTo>
                      <a:pt x="20" y="684"/>
                    </a:lnTo>
                    <a:lnTo>
                      <a:pt x="59" y="762"/>
                    </a:lnTo>
                    <a:lnTo>
                      <a:pt x="118" y="801"/>
                    </a:lnTo>
                    <a:lnTo>
                      <a:pt x="196" y="821"/>
                    </a:lnTo>
                    <a:lnTo>
                      <a:pt x="294" y="801"/>
                    </a:lnTo>
                    <a:lnTo>
                      <a:pt x="352" y="762"/>
                    </a:lnTo>
                    <a:lnTo>
                      <a:pt x="391" y="684"/>
                    </a:lnTo>
                    <a:lnTo>
                      <a:pt x="411" y="606"/>
                    </a:lnTo>
                    <a:lnTo>
                      <a:pt x="411" y="216"/>
                    </a:lnTo>
                    <a:lnTo>
                      <a:pt x="391" y="138"/>
                    </a:lnTo>
                    <a:lnTo>
                      <a:pt x="352" y="59"/>
                    </a:lnTo>
                    <a:lnTo>
                      <a:pt x="294" y="20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Google Shape;3828;p45"/>
              <p:cNvSpPr/>
              <p:nvPr/>
            </p:nvSpPr>
            <p:spPr>
              <a:xfrm>
                <a:off x="7406492" y="2997008"/>
                <a:ext cx="14045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1" h="82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1" y="215"/>
                    </a:lnTo>
                    <a:lnTo>
                      <a:pt x="1" y="605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37" y="801"/>
                    </a:lnTo>
                    <a:lnTo>
                      <a:pt x="215" y="820"/>
                    </a:lnTo>
                    <a:lnTo>
                      <a:pt x="293" y="801"/>
                    </a:lnTo>
                    <a:lnTo>
                      <a:pt x="352" y="762"/>
                    </a:lnTo>
                    <a:lnTo>
                      <a:pt x="410" y="703"/>
                    </a:lnTo>
                    <a:lnTo>
                      <a:pt x="410" y="605"/>
                    </a:lnTo>
                    <a:lnTo>
                      <a:pt x="410" y="215"/>
                    </a:lnTo>
                    <a:lnTo>
                      <a:pt x="410" y="137"/>
                    </a:lnTo>
                    <a:lnTo>
                      <a:pt x="352" y="59"/>
                    </a:lnTo>
                    <a:lnTo>
                      <a:pt x="293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Google Shape;3829;p45"/>
              <p:cNvSpPr/>
              <p:nvPr/>
            </p:nvSpPr>
            <p:spPr>
              <a:xfrm>
                <a:off x="7118322" y="3015666"/>
                <a:ext cx="14011" cy="2740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02" extrusionOk="0">
                    <a:moveTo>
                      <a:pt x="117" y="1"/>
                    </a:moveTo>
                    <a:lnTo>
                      <a:pt x="59" y="59"/>
                    </a:lnTo>
                    <a:lnTo>
                      <a:pt x="20" y="118"/>
                    </a:lnTo>
                    <a:lnTo>
                      <a:pt x="0" y="196"/>
                    </a:lnTo>
                    <a:lnTo>
                      <a:pt x="0" y="606"/>
                    </a:lnTo>
                    <a:lnTo>
                      <a:pt x="20" y="684"/>
                    </a:lnTo>
                    <a:lnTo>
                      <a:pt x="59" y="743"/>
                    </a:lnTo>
                    <a:lnTo>
                      <a:pt x="117" y="801"/>
                    </a:lnTo>
                    <a:lnTo>
                      <a:pt x="293" y="801"/>
                    </a:lnTo>
                    <a:lnTo>
                      <a:pt x="351" y="743"/>
                    </a:lnTo>
                    <a:lnTo>
                      <a:pt x="390" y="684"/>
                    </a:lnTo>
                    <a:lnTo>
                      <a:pt x="410" y="606"/>
                    </a:lnTo>
                    <a:lnTo>
                      <a:pt x="410" y="196"/>
                    </a:lnTo>
                    <a:lnTo>
                      <a:pt x="390" y="118"/>
                    </a:lnTo>
                    <a:lnTo>
                      <a:pt x="351" y="59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Google Shape;3830;p45"/>
              <p:cNvSpPr/>
              <p:nvPr/>
            </p:nvSpPr>
            <p:spPr>
              <a:xfrm>
                <a:off x="7118322" y="3071707"/>
                <a:ext cx="14011" cy="2805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21" extrusionOk="0">
                    <a:moveTo>
                      <a:pt x="195" y="1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37"/>
                    </a:lnTo>
                    <a:lnTo>
                      <a:pt x="0" y="215"/>
                    </a:lnTo>
                    <a:lnTo>
                      <a:pt x="0" y="606"/>
                    </a:lnTo>
                    <a:lnTo>
                      <a:pt x="20" y="703"/>
                    </a:lnTo>
                    <a:lnTo>
                      <a:pt x="59" y="762"/>
                    </a:lnTo>
                    <a:lnTo>
                      <a:pt x="117" y="801"/>
                    </a:lnTo>
                    <a:lnTo>
                      <a:pt x="195" y="821"/>
                    </a:lnTo>
                    <a:lnTo>
                      <a:pt x="293" y="801"/>
                    </a:lnTo>
                    <a:lnTo>
                      <a:pt x="351" y="762"/>
                    </a:lnTo>
                    <a:lnTo>
                      <a:pt x="390" y="703"/>
                    </a:lnTo>
                    <a:lnTo>
                      <a:pt x="410" y="606"/>
                    </a:lnTo>
                    <a:lnTo>
                      <a:pt x="410" y="215"/>
                    </a:lnTo>
                    <a:lnTo>
                      <a:pt x="390" y="137"/>
                    </a:lnTo>
                    <a:lnTo>
                      <a:pt x="351" y="59"/>
                    </a:lnTo>
                    <a:lnTo>
                      <a:pt x="293" y="2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Google Shape;3831;p45"/>
              <p:cNvSpPr/>
              <p:nvPr/>
            </p:nvSpPr>
            <p:spPr>
              <a:xfrm>
                <a:off x="7157654" y="3069042"/>
                <a:ext cx="334275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9782" h="411" extrusionOk="0">
                    <a:moveTo>
                      <a:pt x="118" y="1"/>
                    </a:moveTo>
                    <a:lnTo>
                      <a:pt x="59" y="59"/>
                    </a:lnTo>
                    <a:lnTo>
                      <a:pt x="1" y="118"/>
                    </a:lnTo>
                    <a:lnTo>
                      <a:pt x="1" y="196"/>
                    </a:lnTo>
                    <a:lnTo>
                      <a:pt x="1" y="274"/>
                    </a:lnTo>
                    <a:lnTo>
                      <a:pt x="59" y="352"/>
                    </a:lnTo>
                    <a:lnTo>
                      <a:pt x="118" y="391"/>
                    </a:lnTo>
                    <a:lnTo>
                      <a:pt x="196" y="411"/>
                    </a:lnTo>
                    <a:lnTo>
                      <a:pt x="9567" y="411"/>
                    </a:lnTo>
                    <a:lnTo>
                      <a:pt x="9645" y="391"/>
                    </a:lnTo>
                    <a:lnTo>
                      <a:pt x="9723" y="352"/>
                    </a:lnTo>
                    <a:lnTo>
                      <a:pt x="9762" y="274"/>
                    </a:lnTo>
                    <a:lnTo>
                      <a:pt x="9781" y="196"/>
                    </a:lnTo>
                    <a:lnTo>
                      <a:pt x="9762" y="118"/>
                    </a:lnTo>
                    <a:lnTo>
                      <a:pt x="9723" y="59"/>
                    </a:lnTo>
                    <a:lnTo>
                      <a:pt x="96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oogle Shape;3832;p45"/>
              <p:cNvSpPr/>
              <p:nvPr/>
            </p:nvSpPr>
            <p:spPr>
              <a:xfrm>
                <a:off x="7288429" y="2798880"/>
                <a:ext cx="82082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11" extrusionOk="0">
                    <a:moveTo>
                      <a:pt x="215" y="0"/>
                    </a:moveTo>
                    <a:lnTo>
                      <a:pt x="13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215"/>
                    </a:lnTo>
                    <a:lnTo>
                      <a:pt x="20" y="293"/>
                    </a:lnTo>
                    <a:lnTo>
                      <a:pt x="59" y="352"/>
                    </a:lnTo>
                    <a:lnTo>
                      <a:pt x="137" y="391"/>
                    </a:lnTo>
                    <a:lnTo>
                      <a:pt x="215" y="410"/>
                    </a:lnTo>
                    <a:lnTo>
                      <a:pt x="2206" y="410"/>
                    </a:lnTo>
                    <a:lnTo>
                      <a:pt x="2284" y="391"/>
                    </a:lnTo>
                    <a:lnTo>
                      <a:pt x="2343" y="352"/>
                    </a:lnTo>
                    <a:lnTo>
                      <a:pt x="2382" y="293"/>
                    </a:lnTo>
                    <a:lnTo>
                      <a:pt x="2401" y="215"/>
                    </a:lnTo>
                    <a:lnTo>
                      <a:pt x="2382" y="117"/>
                    </a:lnTo>
                    <a:lnTo>
                      <a:pt x="2343" y="59"/>
                    </a:lnTo>
                    <a:lnTo>
                      <a:pt x="2284" y="20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Google Shape;3833;p45"/>
              <p:cNvSpPr/>
              <p:nvPr/>
            </p:nvSpPr>
            <p:spPr>
              <a:xfrm>
                <a:off x="7323763" y="2826901"/>
                <a:ext cx="14045" cy="3137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918" extrusionOk="0">
                    <a:moveTo>
                      <a:pt x="118" y="0"/>
                    </a:moveTo>
                    <a:lnTo>
                      <a:pt x="59" y="59"/>
                    </a:lnTo>
                    <a:lnTo>
                      <a:pt x="20" y="117"/>
                    </a:lnTo>
                    <a:lnTo>
                      <a:pt x="1" y="195"/>
                    </a:lnTo>
                    <a:lnTo>
                      <a:pt x="1" y="722"/>
                    </a:lnTo>
                    <a:lnTo>
                      <a:pt x="20" y="800"/>
                    </a:lnTo>
                    <a:lnTo>
                      <a:pt x="59" y="859"/>
                    </a:lnTo>
                    <a:lnTo>
                      <a:pt x="118" y="898"/>
                    </a:lnTo>
                    <a:lnTo>
                      <a:pt x="196" y="918"/>
                    </a:lnTo>
                    <a:lnTo>
                      <a:pt x="294" y="898"/>
                    </a:lnTo>
                    <a:lnTo>
                      <a:pt x="352" y="859"/>
                    </a:lnTo>
                    <a:lnTo>
                      <a:pt x="391" y="800"/>
                    </a:lnTo>
                    <a:lnTo>
                      <a:pt x="411" y="722"/>
                    </a:lnTo>
                    <a:lnTo>
                      <a:pt x="411" y="195"/>
                    </a:lnTo>
                    <a:lnTo>
                      <a:pt x="391" y="117"/>
                    </a:lnTo>
                    <a:lnTo>
                      <a:pt x="352" y="59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oogle Shape;3834;p45"/>
              <p:cNvSpPr/>
              <p:nvPr/>
            </p:nvSpPr>
            <p:spPr>
              <a:xfrm>
                <a:off x="7076291" y="2881576"/>
                <a:ext cx="74086" cy="66773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954" extrusionOk="0">
                    <a:moveTo>
                      <a:pt x="1894" y="1"/>
                    </a:moveTo>
                    <a:lnTo>
                      <a:pt x="1796" y="177"/>
                    </a:lnTo>
                    <a:lnTo>
                      <a:pt x="1699" y="333"/>
                    </a:lnTo>
                    <a:lnTo>
                      <a:pt x="1464" y="606"/>
                    </a:lnTo>
                    <a:lnTo>
                      <a:pt x="1210" y="840"/>
                    </a:lnTo>
                    <a:lnTo>
                      <a:pt x="937" y="1055"/>
                    </a:lnTo>
                    <a:lnTo>
                      <a:pt x="683" y="1211"/>
                    </a:lnTo>
                    <a:lnTo>
                      <a:pt x="430" y="1348"/>
                    </a:lnTo>
                    <a:lnTo>
                      <a:pt x="195" y="1465"/>
                    </a:lnTo>
                    <a:lnTo>
                      <a:pt x="0" y="1543"/>
                    </a:lnTo>
                    <a:lnTo>
                      <a:pt x="20" y="1641"/>
                    </a:lnTo>
                    <a:lnTo>
                      <a:pt x="39" y="1758"/>
                    </a:lnTo>
                    <a:lnTo>
                      <a:pt x="98" y="1953"/>
                    </a:lnTo>
                    <a:lnTo>
                      <a:pt x="312" y="1875"/>
                    </a:lnTo>
                    <a:lnTo>
                      <a:pt x="547" y="1758"/>
                    </a:lnTo>
                    <a:lnTo>
                      <a:pt x="820" y="1621"/>
                    </a:lnTo>
                    <a:lnTo>
                      <a:pt x="1093" y="1446"/>
                    </a:lnTo>
                    <a:lnTo>
                      <a:pt x="1386" y="1231"/>
                    </a:lnTo>
                    <a:lnTo>
                      <a:pt x="1659" y="997"/>
                    </a:lnTo>
                    <a:lnTo>
                      <a:pt x="1933" y="704"/>
                    </a:lnTo>
                    <a:lnTo>
                      <a:pt x="2050" y="528"/>
                    </a:lnTo>
                    <a:lnTo>
                      <a:pt x="2167" y="352"/>
                    </a:lnTo>
                    <a:lnTo>
                      <a:pt x="2011" y="177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oogle Shape;3835;p45"/>
              <p:cNvSpPr/>
              <p:nvPr/>
            </p:nvSpPr>
            <p:spPr>
              <a:xfrm>
                <a:off x="7091634" y="2908264"/>
                <a:ext cx="80066" cy="5409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583" extrusionOk="0">
                    <a:moveTo>
                      <a:pt x="2109" y="1"/>
                    </a:moveTo>
                    <a:lnTo>
                      <a:pt x="1894" y="294"/>
                    </a:lnTo>
                    <a:lnTo>
                      <a:pt x="1699" y="469"/>
                    </a:lnTo>
                    <a:lnTo>
                      <a:pt x="1464" y="704"/>
                    </a:lnTo>
                    <a:lnTo>
                      <a:pt x="1171" y="918"/>
                    </a:lnTo>
                    <a:lnTo>
                      <a:pt x="820" y="1153"/>
                    </a:lnTo>
                    <a:lnTo>
                      <a:pt x="430" y="1387"/>
                    </a:lnTo>
                    <a:lnTo>
                      <a:pt x="0" y="1582"/>
                    </a:lnTo>
                    <a:lnTo>
                      <a:pt x="937" y="1582"/>
                    </a:lnTo>
                    <a:lnTo>
                      <a:pt x="1191" y="1426"/>
                    </a:lnTo>
                    <a:lnTo>
                      <a:pt x="1406" y="1270"/>
                    </a:lnTo>
                    <a:lnTo>
                      <a:pt x="1620" y="1094"/>
                    </a:lnTo>
                    <a:lnTo>
                      <a:pt x="1816" y="938"/>
                    </a:lnTo>
                    <a:lnTo>
                      <a:pt x="2109" y="645"/>
                    </a:lnTo>
                    <a:lnTo>
                      <a:pt x="2343" y="391"/>
                    </a:lnTo>
                    <a:lnTo>
                      <a:pt x="2245" y="196"/>
                    </a:lnTo>
                    <a:lnTo>
                      <a:pt x="2109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Google Shape;3836;p45"/>
              <p:cNvSpPr/>
              <p:nvPr/>
            </p:nvSpPr>
            <p:spPr>
              <a:xfrm>
                <a:off x="7373790" y="2884924"/>
                <a:ext cx="78768" cy="1404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411" extrusionOk="0">
                    <a:moveTo>
                      <a:pt x="352" y="1"/>
                    </a:moveTo>
                    <a:lnTo>
                      <a:pt x="157" y="196"/>
                    </a:lnTo>
                    <a:lnTo>
                      <a:pt x="1" y="410"/>
                    </a:lnTo>
                    <a:lnTo>
                      <a:pt x="2305" y="410"/>
                    </a:lnTo>
                    <a:lnTo>
                      <a:pt x="2148" y="196"/>
                    </a:lnTo>
                    <a:lnTo>
                      <a:pt x="1953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Google Shape;3837;p45"/>
              <p:cNvSpPr/>
              <p:nvPr/>
            </p:nvSpPr>
            <p:spPr>
              <a:xfrm>
                <a:off x="7366477" y="2913595"/>
                <a:ext cx="93428" cy="14728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31" extrusionOk="0">
                    <a:moveTo>
                      <a:pt x="20" y="1"/>
                    </a:moveTo>
                    <a:lnTo>
                      <a:pt x="20" y="99"/>
                    </a:lnTo>
                    <a:lnTo>
                      <a:pt x="0" y="196"/>
                    </a:lnTo>
                    <a:lnTo>
                      <a:pt x="20" y="313"/>
                    </a:lnTo>
                    <a:lnTo>
                      <a:pt x="39" y="430"/>
                    </a:lnTo>
                    <a:lnTo>
                      <a:pt x="2694" y="430"/>
                    </a:lnTo>
                    <a:lnTo>
                      <a:pt x="2714" y="313"/>
                    </a:lnTo>
                    <a:lnTo>
                      <a:pt x="2733" y="196"/>
                    </a:lnTo>
                    <a:lnTo>
                      <a:pt x="2733" y="99"/>
                    </a:lnTo>
                    <a:lnTo>
                      <a:pt x="2714" y="1"/>
                    </a:lnTo>
                    <a:close/>
                  </a:path>
                </a:pathLst>
              </a:custGeom>
              <a:solidFill>
                <a:srgbClr val="FFF7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oogle Shape;3838;p45"/>
              <p:cNvSpPr/>
              <p:nvPr/>
            </p:nvSpPr>
            <p:spPr>
              <a:xfrm>
                <a:off x="7076291" y="2962324"/>
                <a:ext cx="98075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860" extrusionOk="0">
                    <a:moveTo>
                      <a:pt x="176" y="0"/>
                    </a:moveTo>
                    <a:lnTo>
                      <a:pt x="117" y="20"/>
                    </a:lnTo>
                    <a:lnTo>
                      <a:pt x="59" y="59"/>
                    </a:lnTo>
                    <a:lnTo>
                      <a:pt x="20" y="117"/>
                    </a:lnTo>
                    <a:lnTo>
                      <a:pt x="0" y="176"/>
                    </a:lnTo>
                    <a:lnTo>
                      <a:pt x="0" y="683"/>
                    </a:lnTo>
                    <a:lnTo>
                      <a:pt x="20" y="761"/>
                    </a:lnTo>
                    <a:lnTo>
                      <a:pt x="59" y="820"/>
                    </a:lnTo>
                    <a:lnTo>
                      <a:pt x="117" y="840"/>
                    </a:lnTo>
                    <a:lnTo>
                      <a:pt x="176" y="859"/>
                    </a:lnTo>
                    <a:lnTo>
                      <a:pt x="2694" y="859"/>
                    </a:lnTo>
                    <a:lnTo>
                      <a:pt x="2753" y="840"/>
                    </a:lnTo>
                    <a:lnTo>
                      <a:pt x="2811" y="820"/>
                    </a:lnTo>
                    <a:lnTo>
                      <a:pt x="2850" y="761"/>
                    </a:lnTo>
                    <a:lnTo>
                      <a:pt x="2870" y="683"/>
                    </a:lnTo>
                    <a:lnTo>
                      <a:pt x="2870" y="176"/>
                    </a:lnTo>
                    <a:lnTo>
                      <a:pt x="2850" y="117"/>
                    </a:lnTo>
                    <a:lnTo>
                      <a:pt x="2811" y="59"/>
                    </a:lnTo>
                    <a:lnTo>
                      <a:pt x="2753" y="20"/>
                    </a:lnTo>
                    <a:lnTo>
                      <a:pt x="2694" y="0"/>
                    </a:lnTo>
                    <a:close/>
                  </a:path>
                </a:pathLst>
              </a:custGeom>
              <a:solidFill>
                <a:srgbClr val="2830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oogle Shape;3839;p45"/>
              <p:cNvSpPr/>
              <p:nvPr/>
            </p:nvSpPr>
            <p:spPr>
              <a:xfrm>
                <a:off x="7138996" y="2962324"/>
                <a:ext cx="35369" cy="2938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0" extrusionOk="0">
                    <a:moveTo>
                      <a:pt x="0" y="0"/>
                    </a:moveTo>
                    <a:lnTo>
                      <a:pt x="59" y="20"/>
                    </a:lnTo>
                    <a:lnTo>
                      <a:pt x="117" y="59"/>
                    </a:lnTo>
                    <a:lnTo>
                      <a:pt x="156" y="117"/>
                    </a:lnTo>
                    <a:lnTo>
                      <a:pt x="176" y="176"/>
                    </a:lnTo>
                    <a:lnTo>
                      <a:pt x="176" y="683"/>
                    </a:lnTo>
                    <a:lnTo>
                      <a:pt x="156" y="761"/>
                    </a:lnTo>
                    <a:lnTo>
                      <a:pt x="117" y="820"/>
                    </a:lnTo>
                    <a:lnTo>
                      <a:pt x="59" y="840"/>
                    </a:lnTo>
                    <a:lnTo>
                      <a:pt x="0" y="859"/>
                    </a:lnTo>
                    <a:lnTo>
                      <a:pt x="859" y="859"/>
                    </a:lnTo>
                    <a:lnTo>
                      <a:pt x="918" y="840"/>
                    </a:lnTo>
                    <a:lnTo>
                      <a:pt x="976" y="820"/>
                    </a:lnTo>
                    <a:lnTo>
                      <a:pt x="1015" y="761"/>
                    </a:lnTo>
                    <a:lnTo>
                      <a:pt x="1035" y="683"/>
                    </a:lnTo>
                    <a:lnTo>
                      <a:pt x="1035" y="176"/>
                    </a:lnTo>
                    <a:lnTo>
                      <a:pt x="1015" y="117"/>
                    </a:lnTo>
                    <a:lnTo>
                      <a:pt x="976" y="59"/>
                    </a:lnTo>
                    <a:lnTo>
                      <a:pt x="918" y="20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1F2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2" name="圆角矩形 7"/>
            <p:cNvSpPr/>
            <p:nvPr/>
          </p:nvSpPr>
          <p:spPr>
            <a:xfrm>
              <a:off x="1892624" y="1444045"/>
              <a:ext cx="5953442" cy="885071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 cộng các số tự nhiên, các số thập phân, phân số và ứng dụng trong giải toán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5382" y="2822152"/>
            <a:ext cx="6570684" cy="865135"/>
            <a:chOff x="1275382" y="2822152"/>
            <a:chExt cx="6570684" cy="865135"/>
          </a:xfrm>
        </p:grpSpPr>
        <p:sp>
          <p:nvSpPr>
            <p:cNvPr id="84" name="圆角矩形 7"/>
            <p:cNvSpPr/>
            <p:nvPr/>
          </p:nvSpPr>
          <p:spPr>
            <a:xfrm>
              <a:off x="1888272" y="2822152"/>
              <a:ext cx="5957794" cy="865135"/>
            </a:xfrm>
            <a:prstGeom prst="roundRect">
              <a:avLst>
                <a:gd name="adj" fmla="val 2293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Biết</a:t>
              </a:r>
              <a:r>
                <a:rPr kumimoji="0" lang="vi-VN" altLang="zh-CN" sz="26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 ứng dụng các tính chất của phép cộng khi tìm x</a:t>
              </a:r>
              <a:r>
                <a:rPr kumimoji="0" lang="vi-VN" altLang="zh-C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rPr>
                <a:t>.</a:t>
              </a:r>
              <a:endPara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grpSp>
          <p:nvGrpSpPr>
            <p:cNvPr id="288" name="Google Shape;8244;p70"/>
            <p:cNvGrpSpPr/>
            <p:nvPr/>
          </p:nvGrpSpPr>
          <p:grpSpPr>
            <a:xfrm>
              <a:off x="1275382" y="3011877"/>
              <a:ext cx="486343" cy="485684"/>
              <a:chOff x="7027596" y="1990991"/>
              <a:chExt cx="486343" cy="485684"/>
            </a:xfrm>
          </p:grpSpPr>
          <p:sp>
            <p:nvSpPr>
              <p:cNvPr id="289" name="Google Shape;8245;p70"/>
              <p:cNvSpPr/>
              <p:nvPr/>
            </p:nvSpPr>
            <p:spPr>
              <a:xfrm>
                <a:off x="7157654" y="2135093"/>
                <a:ext cx="22687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6638" y="9820"/>
                    </a:lnTo>
                    <a:lnTo>
                      <a:pt x="663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0" name="Google Shape;8246;p70"/>
              <p:cNvSpPr/>
              <p:nvPr/>
            </p:nvSpPr>
            <p:spPr>
              <a:xfrm>
                <a:off x="7355132" y="2135093"/>
                <a:ext cx="29388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821" extrusionOk="0">
                    <a:moveTo>
                      <a:pt x="0" y="1"/>
                    </a:moveTo>
                    <a:lnTo>
                      <a:pt x="0" y="9820"/>
                    </a:lnTo>
                    <a:lnTo>
                      <a:pt x="859" y="9820"/>
                    </a:lnTo>
                    <a:lnTo>
                      <a:pt x="85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1" name="Google Shape;8247;p70"/>
              <p:cNvSpPr/>
              <p:nvPr/>
            </p:nvSpPr>
            <p:spPr>
              <a:xfrm>
                <a:off x="7227706" y="2135093"/>
                <a:ext cx="86081" cy="335608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9821" extrusionOk="0">
                    <a:moveTo>
                      <a:pt x="1" y="1"/>
                    </a:moveTo>
                    <a:lnTo>
                      <a:pt x="1" y="9820"/>
                    </a:lnTo>
                    <a:lnTo>
                      <a:pt x="2519" y="9820"/>
                    </a:lnTo>
                    <a:lnTo>
                      <a:pt x="2519" y="1"/>
                    </a:lnTo>
                    <a:close/>
                  </a:path>
                </a:pathLst>
              </a:custGeom>
              <a:solidFill>
                <a:srgbClr val="C2A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2" name="Google Shape;8248;p70"/>
              <p:cNvSpPr/>
              <p:nvPr/>
            </p:nvSpPr>
            <p:spPr>
              <a:xfrm>
                <a:off x="7143643" y="2056396"/>
                <a:ext cx="254209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2870" extrusionOk="0">
                    <a:moveTo>
                      <a:pt x="3515" y="0"/>
                    </a:moveTo>
                    <a:lnTo>
                      <a:pt x="3300" y="20"/>
                    </a:lnTo>
                    <a:lnTo>
                      <a:pt x="2910" y="98"/>
                    </a:lnTo>
                    <a:lnTo>
                      <a:pt x="2558" y="215"/>
                    </a:lnTo>
                    <a:lnTo>
                      <a:pt x="2207" y="351"/>
                    </a:lnTo>
                    <a:lnTo>
                      <a:pt x="1894" y="527"/>
                    </a:lnTo>
                    <a:lnTo>
                      <a:pt x="1602" y="703"/>
                    </a:lnTo>
                    <a:lnTo>
                      <a:pt x="1328" y="918"/>
                    </a:lnTo>
                    <a:lnTo>
                      <a:pt x="1094" y="1132"/>
                    </a:lnTo>
                    <a:lnTo>
                      <a:pt x="879" y="1347"/>
                    </a:lnTo>
                    <a:lnTo>
                      <a:pt x="684" y="1581"/>
                    </a:lnTo>
                    <a:lnTo>
                      <a:pt x="508" y="1796"/>
                    </a:lnTo>
                    <a:lnTo>
                      <a:pt x="372" y="1991"/>
                    </a:lnTo>
                    <a:lnTo>
                      <a:pt x="138" y="2323"/>
                    </a:lnTo>
                    <a:lnTo>
                      <a:pt x="20" y="2538"/>
                    </a:lnTo>
                    <a:lnTo>
                      <a:pt x="1" y="2577"/>
                    </a:lnTo>
                    <a:lnTo>
                      <a:pt x="1" y="2636"/>
                    </a:lnTo>
                    <a:lnTo>
                      <a:pt x="20" y="2733"/>
                    </a:lnTo>
                    <a:lnTo>
                      <a:pt x="59" y="2792"/>
                    </a:lnTo>
                    <a:lnTo>
                      <a:pt x="138" y="2850"/>
                    </a:lnTo>
                    <a:lnTo>
                      <a:pt x="216" y="2870"/>
                    </a:lnTo>
                    <a:lnTo>
                      <a:pt x="7224" y="2870"/>
                    </a:lnTo>
                    <a:lnTo>
                      <a:pt x="7302" y="2850"/>
                    </a:lnTo>
                    <a:lnTo>
                      <a:pt x="7380" y="2792"/>
                    </a:lnTo>
                    <a:lnTo>
                      <a:pt x="7419" y="2733"/>
                    </a:lnTo>
                    <a:lnTo>
                      <a:pt x="7439" y="2636"/>
                    </a:lnTo>
                    <a:lnTo>
                      <a:pt x="7439" y="2577"/>
                    </a:lnTo>
                    <a:lnTo>
                      <a:pt x="7419" y="2538"/>
                    </a:lnTo>
                    <a:lnTo>
                      <a:pt x="7302" y="2323"/>
                    </a:lnTo>
                    <a:lnTo>
                      <a:pt x="7087" y="1991"/>
                    </a:lnTo>
                    <a:lnTo>
                      <a:pt x="6931" y="1796"/>
                    </a:lnTo>
                    <a:lnTo>
                      <a:pt x="6755" y="1581"/>
                    </a:lnTo>
                    <a:lnTo>
                      <a:pt x="6560" y="1347"/>
                    </a:lnTo>
                    <a:lnTo>
                      <a:pt x="6346" y="1132"/>
                    </a:lnTo>
                    <a:lnTo>
                      <a:pt x="6111" y="918"/>
                    </a:lnTo>
                    <a:lnTo>
                      <a:pt x="5838" y="703"/>
                    </a:lnTo>
                    <a:lnTo>
                      <a:pt x="5545" y="527"/>
                    </a:lnTo>
                    <a:lnTo>
                      <a:pt x="5233" y="351"/>
                    </a:lnTo>
                    <a:lnTo>
                      <a:pt x="4881" y="215"/>
                    </a:lnTo>
                    <a:lnTo>
                      <a:pt x="4530" y="98"/>
                    </a:lnTo>
                    <a:lnTo>
                      <a:pt x="4140" y="20"/>
                    </a:lnTo>
                    <a:lnTo>
                      <a:pt x="3925" y="0"/>
                    </a:lnTo>
                    <a:close/>
                  </a:path>
                </a:pathLst>
              </a:custGeom>
              <a:solidFill>
                <a:srgbClr val="F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3" name="Google Shape;8249;p70"/>
              <p:cNvSpPr/>
              <p:nvPr/>
            </p:nvSpPr>
            <p:spPr>
              <a:xfrm>
                <a:off x="7256410" y="2056396"/>
                <a:ext cx="14144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870" extrusionOk="0">
                    <a:moveTo>
                      <a:pt x="195" y="0"/>
                    </a:moveTo>
                    <a:lnTo>
                      <a:pt x="0" y="20"/>
                    </a:lnTo>
                    <a:lnTo>
                      <a:pt x="351" y="98"/>
                    </a:lnTo>
                    <a:lnTo>
                      <a:pt x="703" y="195"/>
                    </a:lnTo>
                    <a:lnTo>
                      <a:pt x="1015" y="332"/>
                    </a:lnTo>
                    <a:lnTo>
                      <a:pt x="1328" y="469"/>
                    </a:lnTo>
                    <a:lnTo>
                      <a:pt x="1601" y="644"/>
                    </a:lnTo>
                    <a:lnTo>
                      <a:pt x="1855" y="840"/>
                    </a:lnTo>
                    <a:lnTo>
                      <a:pt x="2089" y="1035"/>
                    </a:lnTo>
                    <a:lnTo>
                      <a:pt x="2304" y="1250"/>
                    </a:lnTo>
                    <a:lnTo>
                      <a:pt x="2499" y="1464"/>
                    </a:lnTo>
                    <a:lnTo>
                      <a:pt x="2675" y="1659"/>
                    </a:lnTo>
                    <a:lnTo>
                      <a:pt x="2948" y="2030"/>
                    </a:lnTo>
                    <a:lnTo>
                      <a:pt x="3143" y="2343"/>
                    </a:lnTo>
                    <a:lnTo>
                      <a:pt x="3260" y="2538"/>
                    </a:lnTo>
                    <a:lnTo>
                      <a:pt x="3280" y="2577"/>
                    </a:lnTo>
                    <a:lnTo>
                      <a:pt x="3280" y="2636"/>
                    </a:lnTo>
                    <a:lnTo>
                      <a:pt x="3260" y="2733"/>
                    </a:lnTo>
                    <a:lnTo>
                      <a:pt x="3221" y="2792"/>
                    </a:lnTo>
                    <a:lnTo>
                      <a:pt x="3143" y="2850"/>
                    </a:lnTo>
                    <a:lnTo>
                      <a:pt x="3065" y="2870"/>
                    </a:lnTo>
                    <a:lnTo>
                      <a:pt x="3924" y="2870"/>
                    </a:lnTo>
                    <a:lnTo>
                      <a:pt x="4002" y="2850"/>
                    </a:lnTo>
                    <a:lnTo>
                      <a:pt x="4080" y="2792"/>
                    </a:lnTo>
                    <a:lnTo>
                      <a:pt x="4119" y="2733"/>
                    </a:lnTo>
                    <a:lnTo>
                      <a:pt x="4139" y="2636"/>
                    </a:lnTo>
                    <a:lnTo>
                      <a:pt x="4139" y="2577"/>
                    </a:lnTo>
                    <a:lnTo>
                      <a:pt x="4119" y="2538"/>
                    </a:lnTo>
                    <a:lnTo>
                      <a:pt x="4002" y="2323"/>
                    </a:lnTo>
                    <a:lnTo>
                      <a:pt x="3787" y="1991"/>
                    </a:lnTo>
                    <a:lnTo>
                      <a:pt x="3631" y="1796"/>
                    </a:lnTo>
                    <a:lnTo>
                      <a:pt x="3455" y="1581"/>
                    </a:lnTo>
                    <a:lnTo>
                      <a:pt x="3260" y="1347"/>
                    </a:lnTo>
                    <a:lnTo>
                      <a:pt x="3046" y="1132"/>
                    </a:lnTo>
                    <a:lnTo>
                      <a:pt x="2811" y="918"/>
                    </a:lnTo>
                    <a:lnTo>
                      <a:pt x="2538" y="703"/>
                    </a:lnTo>
                    <a:lnTo>
                      <a:pt x="2245" y="527"/>
                    </a:lnTo>
                    <a:lnTo>
                      <a:pt x="1933" y="351"/>
                    </a:lnTo>
                    <a:lnTo>
                      <a:pt x="1581" y="215"/>
                    </a:lnTo>
                    <a:lnTo>
                      <a:pt x="1230" y="98"/>
                    </a:lnTo>
                    <a:lnTo>
                      <a:pt x="840" y="20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E54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Google Shape;8250;p70"/>
              <p:cNvSpPr/>
              <p:nvPr/>
            </p:nvSpPr>
            <p:spPr>
              <a:xfrm>
                <a:off x="7256410" y="2315896"/>
                <a:ext cx="28705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5" name="Google Shape;8251;p70"/>
              <p:cNvSpPr/>
              <p:nvPr/>
            </p:nvSpPr>
            <p:spPr>
              <a:xfrm>
                <a:off x="7157654" y="2315896"/>
                <a:ext cx="28739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1" y="78"/>
                    </a:lnTo>
                    <a:lnTo>
                      <a:pt x="1" y="117"/>
                    </a:lnTo>
                    <a:lnTo>
                      <a:pt x="1" y="1425"/>
                    </a:lnTo>
                    <a:lnTo>
                      <a:pt x="1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2" y="1542"/>
                    </a:lnTo>
                    <a:lnTo>
                      <a:pt x="821" y="1523"/>
                    </a:lnTo>
                    <a:lnTo>
                      <a:pt x="840" y="1484"/>
                    </a:lnTo>
                    <a:lnTo>
                      <a:pt x="840" y="1425"/>
                    </a:lnTo>
                    <a:lnTo>
                      <a:pt x="840" y="117"/>
                    </a:lnTo>
                    <a:lnTo>
                      <a:pt x="840" y="78"/>
                    </a:lnTo>
                    <a:lnTo>
                      <a:pt x="821" y="39"/>
                    </a:lnTo>
                    <a:lnTo>
                      <a:pt x="782" y="2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Google Shape;8252;p70"/>
              <p:cNvSpPr/>
              <p:nvPr/>
            </p:nvSpPr>
            <p:spPr>
              <a:xfrm>
                <a:off x="7355132" y="2315896"/>
                <a:ext cx="29388" cy="5272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543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39"/>
                    </a:lnTo>
                    <a:lnTo>
                      <a:pt x="0" y="78"/>
                    </a:lnTo>
                    <a:lnTo>
                      <a:pt x="0" y="117"/>
                    </a:lnTo>
                    <a:lnTo>
                      <a:pt x="0" y="1425"/>
                    </a:lnTo>
                    <a:lnTo>
                      <a:pt x="0" y="1484"/>
                    </a:lnTo>
                    <a:lnTo>
                      <a:pt x="20" y="1523"/>
                    </a:lnTo>
                    <a:lnTo>
                      <a:pt x="59" y="1542"/>
                    </a:lnTo>
                    <a:lnTo>
                      <a:pt x="781" y="1542"/>
                    </a:lnTo>
                    <a:lnTo>
                      <a:pt x="820" y="1523"/>
                    </a:lnTo>
                    <a:lnTo>
                      <a:pt x="840" y="1484"/>
                    </a:lnTo>
                    <a:lnTo>
                      <a:pt x="859" y="1425"/>
                    </a:lnTo>
                    <a:lnTo>
                      <a:pt x="859" y="117"/>
                    </a:lnTo>
                    <a:lnTo>
                      <a:pt x="840" y="78"/>
                    </a:lnTo>
                    <a:lnTo>
                      <a:pt x="820" y="39"/>
                    </a:lnTo>
                    <a:lnTo>
                      <a:pt x="781" y="20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7" name="Google Shape;8253;p70"/>
              <p:cNvSpPr/>
              <p:nvPr/>
            </p:nvSpPr>
            <p:spPr>
              <a:xfrm>
                <a:off x="7272402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3964" y="1"/>
                    </a:moveTo>
                    <a:lnTo>
                      <a:pt x="3827" y="20"/>
                    </a:lnTo>
                    <a:lnTo>
                      <a:pt x="3690" y="59"/>
                    </a:lnTo>
                    <a:lnTo>
                      <a:pt x="3573" y="138"/>
                    </a:lnTo>
                    <a:lnTo>
                      <a:pt x="3456" y="235"/>
                    </a:lnTo>
                    <a:lnTo>
                      <a:pt x="40" y="3983"/>
                    </a:lnTo>
                    <a:lnTo>
                      <a:pt x="20" y="4042"/>
                    </a:lnTo>
                    <a:lnTo>
                      <a:pt x="1" y="4101"/>
                    </a:lnTo>
                    <a:lnTo>
                      <a:pt x="20" y="4159"/>
                    </a:lnTo>
                    <a:lnTo>
                      <a:pt x="59" y="4218"/>
                    </a:lnTo>
                    <a:lnTo>
                      <a:pt x="469" y="4647"/>
                    </a:lnTo>
                    <a:lnTo>
                      <a:pt x="528" y="4686"/>
                    </a:lnTo>
                    <a:lnTo>
                      <a:pt x="664" y="4686"/>
                    </a:lnTo>
                    <a:lnTo>
                      <a:pt x="703" y="4647"/>
                    </a:lnTo>
                    <a:lnTo>
                      <a:pt x="4452" y="1231"/>
                    </a:lnTo>
                    <a:lnTo>
                      <a:pt x="4569" y="1133"/>
                    </a:lnTo>
                    <a:lnTo>
                      <a:pt x="4627" y="997"/>
                    </a:lnTo>
                    <a:lnTo>
                      <a:pt x="4686" y="860"/>
                    </a:lnTo>
                    <a:lnTo>
                      <a:pt x="4686" y="723"/>
                    </a:lnTo>
                    <a:lnTo>
                      <a:pt x="4686" y="587"/>
                    </a:lnTo>
                    <a:lnTo>
                      <a:pt x="4647" y="450"/>
                    </a:lnTo>
                    <a:lnTo>
                      <a:pt x="4588" y="333"/>
                    </a:lnTo>
                    <a:lnTo>
                      <a:pt x="4491" y="216"/>
                    </a:lnTo>
                    <a:lnTo>
                      <a:pt x="4374" y="118"/>
                    </a:lnTo>
                    <a:lnTo>
                      <a:pt x="4237" y="4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8" name="Google Shape;8254;p70"/>
              <p:cNvSpPr/>
              <p:nvPr/>
            </p:nvSpPr>
            <p:spPr>
              <a:xfrm>
                <a:off x="7108959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4100" y="1"/>
                    </a:moveTo>
                    <a:lnTo>
                      <a:pt x="4022" y="20"/>
                    </a:lnTo>
                    <a:lnTo>
                      <a:pt x="3983" y="59"/>
                    </a:lnTo>
                    <a:lnTo>
                      <a:pt x="235" y="3456"/>
                    </a:lnTo>
                    <a:lnTo>
                      <a:pt x="118" y="3573"/>
                    </a:lnTo>
                    <a:lnTo>
                      <a:pt x="59" y="3691"/>
                    </a:lnTo>
                    <a:lnTo>
                      <a:pt x="20" y="3827"/>
                    </a:lnTo>
                    <a:lnTo>
                      <a:pt x="1" y="3964"/>
                    </a:lnTo>
                    <a:lnTo>
                      <a:pt x="1" y="4120"/>
                    </a:lnTo>
                    <a:lnTo>
                      <a:pt x="40" y="4257"/>
                    </a:lnTo>
                    <a:lnTo>
                      <a:pt x="98" y="4374"/>
                    </a:lnTo>
                    <a:lnTo>
                      <a:pt x="196" y="4491"/>
                    </a:lnTo>
                    <a:lnTo>
                      <a:pt x="313" y="4589"/>
                    </a:lnTo>
                    <a:lnTo>
                      <a:pt x="450" y="4647"/>
                    </a:lnTo>
                    <a:lnTo>
                      <a:pt x="586" y="4686"/>
                    </a:lnTo>
                    <a:lnTo>
                      <a:pt x="723" y="4706"/>
                    </a:lnTo>
                    <a:lnTo>
                      <a:pt x="860" y="4686"/>
                    </a:lnTo>
                    <a:lnTo>
                      <a:pt x="996" y="4647"/>
                    </a:lnTo>
                    <a:lnTo>
                      <a:pt x="1113" y="4569"/>
                    </a:lnTo>
                    <a:lnTo>
                      <a:pt x="1231" y="4471"/>
                    </a:lnTo>
                    <a:lnTo>
                      <a:pt x="4647" y="723"/>
                    </a:lnTo>
                    <a:lnTo>
                      <a:pt x="4666" y="665"/>
                    </a:lnTo>
                    <a:lnTo>
                      <a:pt x="4686" y="606"/>
                    </a:lnTo>
                    <a:lnTo>
                      <a:pt x="4666" y="528"/>
                    </a:lnTo>
                    <a:lnTo>
                      <a:pt x="4627" y="489"/>
                    </a:lnTo>
                    <a:lnTo>
                      <a:pt x="4217" y="59"/>
                    </a:lnTo>
                    <a:lnTo>
                      <a:pt x="4159" y="20"/>
                    </a:lnTo>
                    <a:lnTo>
                      <a:pt x="4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9" name="Google Shape;8255;p70"/>
              <p:cNvSpPr/>
              <p:nvPr/>
            </p:nvSpPr>
            <p:spPr>
              <a:xfrm>
                <a:off x="7272402" y="2154434"/>
                <a:ext cx="160132" cy="160816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706" extrusionOk="0">
                    <a:moveTo>
                      <a:pt x="586" y="1"/>
                    </a:moveTo>
                    <a:lnTo>
                      <a:pt x="528" y="20"/>
                    </a:lnTo>
                    <a:lnTo>
                      <a:pt x="469" y="59"/>
                    </a:lnTo>
                    <a:lnTo>
                      <a:pt x="59" y="489"/>
                    </a:lnTo>
                    <a:lnTo>
                      <a:pt x="20" y="528"/>
                    </a:lnTo>
                    <a:lnTo>
                      <a:pt x="1" y="606"/>
                    </a:lnTo>
                    <a:lnTo>
                      <a:pt x="20" y="665"/>
                    </a:lnTo>
                    <a:lnTo>
                      <a:pt x="40" y="723"/>
                    </a:lnTo>
                    <a:lnTo>
                      <a:pt x="3456" y="4471"/>
                    </a:lnTo>
                    <a:lnTo>
                      <a:pt x="3573" y="4569"/>
                    </a:lnTo>
                    <a:lnTo>
                      <a:pt x="3690" y="4647"/>
                    </a:lnTo>
                    <a:lnTo>
                      <a:pt x="3827" y="4686"/>
                    </a:lnTo>
                    <a:lnTo>
                      <a:pt x="3964" y="4706"/>
                    </a:lnTo>
                    <a:lnTo>
                      <a:pt x="4100" y="4686"/>
                    </a:lnTo>
                    <a:lnTo>
                      <a:pt x="4237" y="4647"/>
                    </a:lnTo>
                    <a:lnTo>
                      <a:pt x="4374" y="4589"/>
                    </a:lnTo>
                    <a:lnTo>
                      <a:pt x="4491" y="4491"/>
                    </a:lnTo>
                    <a:lnTo>
                      <a:pt x="4588" y="4374"/>
                    </a:lnTo>
                    <a:lnTo>
                      <a:pt x="4647" y="4257"/>
                    </a:lnTo>
                    <a:lnTo>
                      <a:pt x="4686" y="4120"/>
                    </a:lnTo>
                    <a:lnTo>
                      <a:pt x="4686" y="3964"/>
                    </a:lnTo>
                    <a:lnTo>
                      <a:pt x="4686" y="3827"/>
                    </a:lnTo>
                    <a:lnTo>
                      <a:pt x="4627" y="3691"/>
                    </a:lnTo>
                    <a:lnTo>
                      <a:pt x="4569" y="3573"/>
                    </a:lnTo>
                    <a:lnTo>
                      <a:pt x="4452" y="3456"/>
                    </a:lnTo>
                    <a:lnTo>
                      <a:pt x="703" y="59"/>
                    </a:lnTo>
                    <a:lnTo>
                      <a:pt x="664" y="20"/>
                    </a:lnTo>
                    <a:lnTo>
                      <a:pt x="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0" name="Google Shape;8256;p70"/>
              <p:cNvSpPr/>
              <p:nvPr/>
            </p:nvSpPr>
            <p:spPr>
              <a:xfrm>
                <a:off x="7108959" y="1990991"/>
                <a:ext cx="160132" cy="160167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4687" extrusionOk="0">
                    <a:moveTo>
                      <a:pt x="586" y="1"/>
                    </a:moveTo>
                    <a:lnTo>
                      <a:pt x="450" y="40"/>
                    </a:lnTo>
                    <a:lnTo>
                      <a:pt x="313" y="118"/>
                    </a:lnTo>
                    <a:lnTo>
                      <a:pt x="196" y="216"/>
                    </a:lnTo>
                    <a:lnTo>
                      <a:pt x="98" y="333"/>
                    </a:lnTo>
                    <a:lnTo>
                      <a:pt x="40" y="450"/>
                    </a:lnTo>
                    <a:lnTo>
                      <a:pt x="1" y="587"/>
                    </a:lnTo>
                    <a:lnTo>
                      <a:pt x="1" y="723"/>
                    </a:lnTo>
                    <a:lnTo>
                      <a:pt x="20" y="860"/>
                    </a:lnTo>
                    <a:lnTo>
                      <a:pt x="59" y="997"/>
                    </a:lnTo>
                    <a:lnTo>
                      <a:pt x="118" y="1133"/>
                    </a:lnTo>
                    <a:lnTo>
                      <a:pt x="235" y="1231"/>
                    </a:lnTo>
                    <a:lnTo>
                      <a:pt x="3983" y="4647"/>
                    </a:lnTo>
                    <a:lnTo>
                      <a:pt x="4022" y="4686"/>
                    </a:lnTo>
                    <a:lnTo>
                      <a:pt x="4159" y="4686"/>
                    </a:lnTo>
                    <a:lnTo>
                      <a:pt x="4217" y="4647"/>
                    </a:lnTo>
                    <a:lnTo>
                      <a:pt x="4627" y="4218"/>
                    </a:lnTo>
                    <a:lnTo>
                      <a:pt x="4666" y="4159"/>
                    </a:lnTo>
                    <a:lnTo>
                      <a:pt x="4686" y="4101"/>
                    </a:lnTo>
                    <a:lnTo>
                      <a:pt x="4666" y="4042"/>
                    </a:lnTo>
                    <a:lnTo>
                      <a:pt x="4647" y="3983"/>
                    </a:lnTo>
                    <a:lnTo>
                      <a:pt x="1231" y="235"/>
                    </a:lnTo>
                    <a:lnTo>
                      <a:pt x="1113" y="138"/>
                    </a:lnTo>
                    <a:lnTo>
                      <a:pt x="996" y="59"/>
                    </a:lnTo>
                    <a:lnTo>
                      <a:pt x="860" y="20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1" name="Google Shape;8257;p70"/>
              <p:cNvSpPr/>
              <p:nvPr/>
            </p:nvSpPr>
            <p:spPr>
              <a:xfrm>
                <a:off x="7245065" y="2127746"/>
                <a:ext cx="51395" cy="50746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485" extrusionOk="0">
                    <a:moveTo>
                      <a:pt x="605" y="1"/>
                    </a:moveTo>
                    <a:lnTo>
                      <a:pt x="469" y="40"/>
                    </a:lnTo>
                    <a:lnTo>
                      <a:pt x="332" y="118"/>
                    </a:lnTo>
                    <a:lnTo>
                      <a:pt x="215" y="216"/>
                    </a:lnTo>
                    <a:lnTo>
                      <a:pt x="137" y="333"/>
                    </a:lnTo>
                    <a:lnTo>
                      <a:pt x="59" y="450"/>
                    </a:lnTo>
                    <a:lnTo>
                      <a:pt x="20" y="606"/>
                    </a:lnTo>
                    <a:lnTo>
                      <a:pt x="0" y="743"/>
                    </a:lnTo>
                    <a:lnTo>
                      <a:pt x="20" y="879"/>
                    </a:lnTo>
                    <a:lnTo>
                      <a:pt x="59" y="1016"/>
                    </a:lnTo>
                    <a:lnTo>
                      <a:pt x="137" y="1153"/>
                    </a:lnTo>
                    <a:lnTo>
                      <a:pt x="215" y="1270"/>
                    </a:lnTo>
                    <a:lnTo>
                      <a:pt x="332" y="1367"/>
                    </a:lnTo>
                    <a:lnTo>
                      <a:pt x="469" y="1426"/>
                    </a:lnTo>
                    <a:lnTo>
                      <a:pt x="605" y="1465"/>
                    </a:lnTo>
                    <a:lnTo>
                      <a:pt x="742" y="1485"/>
                    </a:lnTo>
                    <a:lnTo>
                      <a:pt x="898" y="1465"/>
                    </a:lnTo>
                    <a:lnTo>
                      <a:pt x="1035" y="1426"/>
                    </a:lnTo>
                    <a:lnTo>
                      <a:pt x="1152" y="1367"/>
                    </a:lnTo>
                    <a:lnTo>
                      <a:pt x="1269" y="1270"/>
                    </a:lnTo>
                    <a:lnTo>
                      <a:pt x="1367" y="1153"/>
                    </a:lnTo>
                    <a:lnTo>
                      <a:pt x="1445" y="1016"/>
                    </a:lnTo>
                    <a:lnTo>
                      <a:pt x="1484" y="879"/>
                    </a:lnTo>
                    <a:lnTo>
                      <a:pt x="1503" y="743"/>
                    </a:lnTo>
                    <a:lnTo>
                      <a:pt x="1484" y="606"/>
                    </a:lnTo>
                    <a:lnTo>
                      <a:pt x="1445" y="450"/>
                    </a:lnTo>
                    <a:lnTo>
                      <a:pt x="1367" y="333"/>
                    </a:lnTo>
                    <a:lnTo>
                      <a:pt x="1269" y="216"/>
                    </a:lnTo>
                    <a:lnTo>
                      <a:pt x="1152" y="118"/>
                    </a:lnTo>
                    <a:lnTo>
                      <a:pt x="1035" y="40"/>
                    </a:lnTo>
                    <a:lnTo>
                      <a:pt x="898" y="1"/>
                    </a:lnTo>
                    <a:close/>
                  </a:path>
                </a:pathLst>
              </a:custGeom>
              <a:solidFill>
                <a:srgbClr val="FFC5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2" name="Google Shape;8258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Google Shape;8259;p70"/>
              <p:cNvSpPr/>
              <p:nvPr/>
            </p:nvSpPr>
            <p:spPr>
              <a:xfrm>
                <a:off x="7027596" y="2451319"/>
                <a:ext cx="486343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4232" h="742" extrusionOk="0">
                    <a:moveTo>
                      <a:pt x="371" y="0"/>
                    </a:moveTo>
                    <a:lnTo>
                      <a:pt x="312" y="20"/>
                    </a:lnTo>
                    <a:lnTo>
                      <a:pt x="234" y="39"/>
                    </a:lnTo>
                    <a:lnTo>
                      <a:pt x="176" y="59"/>
                    </a:lnTo>
                    <a:lnTo>
                      <a:pt x="117" y="117"/>
                    </a:lnTo>
                    <a:lnTo>
                      <a:pt x="78" y="176"/>
                    </a:lnTo>
                    <a:lnTo>
                      <a:pt x="39" y="234"/>
                    </a:lnTo>
                    <a:lnTo>
                      <a:pt x="20" y="293"/>
                    </a:lnTo>
                    <a:lnTo>
                      <a:pt x="0" y="371"/>
                    </a:lnTo>
                    <a:lnTo>
                      <a:pt x="20" y="449"/>
                    </a:lnTo>
                    <a:lnTo>
                      <a:pt x="39" y="527"/>
                    </a:lnTo>
                    <a:lnTo>
                      <a:pt x="78" y="586"/>
                    </a:lnTo>
                    <a:lnTo>
                      <a:pt x="117" y="644"/>
                    </a:lnTo>
                    <a:lnTo>
                      <a:pt x="176" y="683"/>
                    </a:lnTo>
                    <a:lnTo>
                      <a:pt x="234" y="722"/>
                    </a:lnTo>
                    <a:lnTo>
                      <a:pt x="312" y="742"/>
                    </a:lnTo>
                    <a:lnTo>
                      <a:pt x="13919" y="742"/>
                    </a:lnTo>
                    <a:lnTo>
                      <a:pt x="13997" y="722"/>
                    </a:lnTo>
                    <a:lnTo>
                      <a:pt x="14056" y="683"/>
                    </a:lnTo>
                    <a:lnTo>
                      <a:pt x="14114" y="644"/>
                    </a:lnTo>
                    <a:lnTo>
                      <a:pt x="14153" y="586"/>
                    </a:lnTo>
                    <a:lnTo>
                      <a:pt x="14193" y="527"/>
                    </a:lnTo>
                    <a:lnTo>
                      <a:pt x="14212" y="449"/>
                    </a:lnTo>
                    <a:lnTo>
                      <a:pt x="14232" y="371"/>
                    </a:lnTo>
                    <a:lnTo>
                      <a:pt x="14212" y="293"/>
                    </a:lnTo>
                    <a:lnTo>
                      <a:pt x="14193" y="234"/>
                    </a:lnTo>
                    <a:lnTo>
                      <a:pt x="14153" y="176"/>
                    </a:lnTo>
                    <a:lnTo>
                      <a:pt x="14114" y="117"/>
                    </a:lnTo>
                    <a:lnTo>
                      <a:pt x="14056" y="59"/>
                    </a:lnTo>
                    <a:lnTo>
                      <a:pt x="13997" y="39"/>
                    </a:lnTo>
                    <a:lnTo>
                      <a:pt x="13919" y="20"/>
                    </a:lnTo>
                    <a:lnTo>
                      <a:pt x="13861" y="0"/>
                    </a:lnTo>
                    <a:close/>
                  </a:path>
                </a:pathLst>
              </a:custGeom>
              <a:solidFill>
                <a:srgbClr val="9DC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Google Shape;8260;p70"/>
              <p:cNvSpPr/>
              <p:nvPr/>
            </p:nvSpPr>
            <p:spPr>
              <a:xfrm>
                <a:off x="7471863" y="2451319"/>
                <a:ext cx="42066" cy="2535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742" extrusionOk="0">
                    <a:moveTo>
                      <a:pt x="1" y="0"/>
                    </a:moveTo>
                    <a:lnTo>
                      <a:pt x="59" y="20"/>
                    </a:lnTo>
                    <a:lnTo>
                      <a:pt x="137" y="39"/>
                    </a:lnTo>
                    <a:lnTo>
                      <a:pt x="196" y="59"/>
                    </a:lnTo>
                    <a:lnTo>
                      <a:pt x="254" y="117"/>
                    </a:lnTo>
                    <a:lnTo>
                      <a:pt x="294" y="176"/>
                    </a:lnTo>
                    <a:lnTo>
                      <a:pt x="333" y="234"/>
                    </a:lnTo>
                    <a:lnTo>
                      <a:pt x="352" y="293"/>
                    </a:lnTo>
                    <a:lnTo>
                      <a:pt x="372" y="371"/>
                    </a:lnTo>
                    <a:lnTo>
                      <a:pt x="352" y="449"/>
                    </a:lnTo>
                    <a:lnTo>
                      <a:pt x="333" y="527"/>
                    </a:lnTo>
                    <a:lnTo>
                      <a:pt x="294" y="586"/>
                    </a:lnTo>
                    <a:lnTo>
                      <a:pt x="254" y="644"/>
                    </a:lnTo>
                    <a:lnTo>
                      <a:pt x="196" y="683"/>
                    </a:lnTo>
                    <a:lnTo>
                      <a:pt x="137" y="722"/>
                    </a:lnTo>
                    <a:lnTo>
                      <a:pt x="59" y="742"/>
                    </a:lnTo>
                    <a:lnTo>
                      <a:pt x="918" y="742"/>
                    </a:lnTo>
                    <a:lnTo>
                      <a:pt x="996" y="722"/>
                    </a:lnTo>
                    <a:lnTo>
                      <a:pt x="1055" y="683"/>
                    </a:lnTo>
                    <a:lnTo>
                      <a:pt x="1113" y="644"/>
                    </a:lnTo>
                    <a:lnTo>
                      <a:pt x="1152" y="586"/>
                    </a:lnTo>
                    <a:lnTo>
                      <a:pt x="1192" y="527"/>
                    </a:lnTo>
                    <a:lnTo>
                      <a:pt x="1211" y="449"/>
                    </a:lnTo>
                    <a:lnTo>
                      <a:pt x="1231" y="371"/>
                    </a:lnTo>
                    <a:lnTo>
                      <a:pt x="1211" y="293"/>
                    </a:lnTo>
                    <a:lnTo>
                      <a:pt x="1192" y="234"/>
                    </a:lnTo>
                    <a:lnTo>
                      <a:pt x="1152" y="176"/>
                    </a:lnTo>
                    <a:lnTo>
                      <a:pt x="1113" y="117"/>
                    </a:lnTo>
                    <a:lnTo>
                      <a:pt x="1055" y="59"/>
                    </a:lnTo>
                    <a:lnTo>
                      <a:pt x="996" y="39"/>
                    </a:lnTo>
                    <a:lnTo>
                      <a:pt x="918" y="20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rgbClr val="84A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36142"/>
            <a:ext cx="7706012" cy="118882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E9C1CD8-551C-4F6D-9830-08D65EB93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237276"/>
            <a:ext cx="7706012" cy="118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" name="Google Shape;4679;p59"/>
          <p:cNvSpPr/>
          <p:nvPr/>
        </p:nvSpPr>
        <p:spPr>
          <a:xfrm>
            <a:off x="1831950" y="9437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31019"/>
              </p:ext>
            </p:extLst>
          </p:nvPr>
        </p:nvGraphicFramePr>
        <p:xfrm>
          <a:off x="3832709" y="917747"/>
          <a:ext cx="1478582" cy="640142"/>
        </p:xfrm>
        <a:graphic>
          <a:graphicData uri="http://schemas.openxmlformats.org/drawingml/2006/table">
            <a:tbl>
              <a:tblPr/>
              <a:tblGrid>
                <a:gridCol w="147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" name="Text Box 212"/>
          <p:cNvSpPr txBox="1">
            <a:spLocks noChangeArrowheads="1"/>
          </p:cNvSpPr>
          <p:nvPr/>
        </p:nvSpPr>
        <p:spPr bwMode="auto">
          <a:xfrm>
            <a:off x="1831950" y="2268572"/>
            <a:ext cx="63976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 </a:t>
            </a:r>
            <a:r>
              <a:rPr lang="vi-VN" altLang="en-US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   b     =   c</a:t>
            </a:r>
          </a:p>
        </p:txBody>
      </p:sp>
      <p:grpSp>
        <p:nvGrpSpPr>
          <p:cNvPr id="81" name="Group 215"/>
          <p:cNvGrpSpPr>
            <a:grpSpLocks/>
          </p:cNvGrpSpPr>
          <p:nvPr/>
        </p:nvGrpSpPr>
        <p:grpSpPr bwMode="auto">
          <a:xfrm>
            <a:off x="3092933" y="1190870"/>
            <a:ext cx="739775" cy="762951"/>
            <a:chOff x="1392" y="960"/>
            <a:chExt cx="528" cy="1248"/>
          </a:xfrm>
        </p:grpSpPr>
        <p:sp>
          <p:nvSpPr>
            <p:cNvPr id="8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4" name="Line 228"/>
          <p:cNvSpPr>
            <a:spLocks noChangeShapeType="1"/>
          </p:cNvSpPr>
          <p:nvPr/>
        </p:nvSpPr>
        <p:spPr bwMode="auto">
          <a:xfrm flipV="1">
            <a:off x="4082824" y="3000223"/>
            <a:ext cx="0" cy="72810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35502"/>
              </p:ext>
            </p:extLst>
          </p:nvPr>
        </p:nvGraphicFramePr>
        <p:xfrm>
          <a:off x="1838931" y="3741679"/>
          <a:ext cx="2559814" cy="701102"/>
        </p:xfrm>
        <a:graphic>
          <a:graphicData uri="http://schemas.openxmlformats.org/drawingml/2006/table">
            <a:tbl>
              <a:tblPr/>
              <a:tblGrid>
                <a:gridCol w="255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6" name="Group 247"/>
          <p:cNvGrpSpPr>
            <a:grpSpLocks/>
          </p:cNvGrpSpPr>
          <p:nvPr/>
        </p:nvGrpSpPr>
        <p:grpSpPr bwMode="auto">
          <a:xfrm>
            <a:off x="5311291" y="1180143"/>
            <a:ext cx="609447" cy="850787"/>
            <a:chOff x="3469" y="947"/>
            <a:chExt cx="720" cy="1392"/>
          </a:xfrm>
        </p:grpSpPr>
        <p:sp>
          <p:nvSpPr>
            <p:cNvPr id="8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9" name="Line 250"/>
          <p:cNvSpPr>
            <a:spLocks noChangeShapeType="1"/>
          </p:cNvSpPr>
          <p:nvPr/>
        </p:nvSpPr>
        <p:spPr bwMode="auto">
          <a:xfrm flipV="1">
            <a:off x="2064173" y="3013569"/>
            <a:ext cx="0" cy="72810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AutoShape 213"/>
          <p:cNvSpPr>
            <a:spLocks/>
          </p:cNvSpPr>
          <p:nvPr/>
        </p:nvSpPr>
        <p:spPr bwMode="auto">
          <a:xfrm rot="16200000">
            <a:off x="2888939" y="1158200"/>
            <a:ext cx="407987" cy="2046853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" name="Google Shape;9154;p71"/>
          <p:cNvGrpSpPr/>
          <p:nvPr/>
        </p:nvGrpSpPr>
        <p:grpSpPr>
          <a:xfrm>
            <a:off x="6941358" y="3089454"/>
            <a:ext cx="2000511" cy="2005551"/>
            <a:chOff x="2826600" y="4476900"/>
            <a:chExt cx="1891175" cy="1804825"/>
          </a:xfrm>
        </p:grpSpPr>
        <p:sp>
          <p:nvSpPr>
            <p:cNvPr id="93" name="Google Shape;9155;p71"/>
            <p:cNvSpPr/>
            <p:nvPr/>
          </p:nvSpPr>
          <p:spPr>
            <a:xfrm>
              <a:off x="2833800" y="4476900"/>
              <a:ext cx="1633525" cy="1504950"/>
            </a:xfrm>
            <a:custGeom>
              <a:avLst/>
              <a:gdLst/>
              <a:ahLst/>
              <a:cxnLst/>
              <a:rect l="l" t="t" r="r" b="b"/>
              <a:pathLst>
                <a:path w="65341" h="60198" extrusionOk="0">
                  <a:moveTo>
                    <a:pt x="34099" y="60198"/>
                  </a:moveTo>
                  <a:lnTo>
                    <a:pt x="0" y="45529"/>
                  </a:lnTo>
                  <a:lnTo>
                    <a:pt x="34099" y="0"/>
                  </a:lnTo>
                  <a:lnTo>
                    <a:pt x="65341" y="46672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</p:sp>
        <p:sp>
          <p:nvSpPr>
            <p:cNvPr id="94" name="Google Shape;9156;p71"/>
            <p:cNvSpPr/>
            <p:nvPr/>
          </p:nvSpPr>
          <p:spPr>
            <a:xfrm>
              <a:off x="2826600" y="5603200"/>
              <a:ext cx="1686200" cy="448300"/>
            </a:xfrm>
            <a:custGeom>
              <a:avLst/>
              <a:gdLst/>
              <a:ahLst/>
              <a:cxnLst/>
              <a:rect l="l" t="t" r="r" b="b"/>
              <a:pathLst>
                <a:path w="67448" h="17932" extrusionOk="0">
                  <a:moveTo>
                    <a:pt x="67447" y="1"/>
                  </a:moveTo>
                  <a:lnTo>
                    <a:pt x="33509" y="14757"/>
                  </a:lnTo>
                  <a:lnTo>
                    <a:pt x="1" y="431"/>
                  </a:lnTo>
                  <a:lnTo>
                    <a:pt x="1" y="431"/>
                  </a:lnTo>
                  <a:lnTo>
                    <a:pt x="33509" y="17932"/>
                  </a:lnTo>
                  <a:lnTo>
                    <a:pt x="67447" y="1"/>
                  </a:lnTo>
                  <a:close/>
                </a:path>
              </a:pathLst>
            </a:custGeom>
            <a:solidFill>
              <a:srgbClr val="283039">
                <a:alpha val="11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Google Shape;9157;p71"/>
            <p:cNvSpPr/>
            <p:nvPr/>
          </p:nvSpPr>
          <p:spPr>
            <a:xfrm>
              <a:off x="3148825" y="5237600"/>
              <a:ext cx="501035" cy="716749"/>
            </a:xfrm>
            <a:custGeom>
              <a:avLst/>
              <a:gdLst/>
              <a:ahLst/>
              <a:cxnLst/>
              <a:rect l="l" t="t" r="r" b="b"/>
              <a:pathLst>
                <a:path w="22733" h="32650" extrusionOk="0">
                  <a:moveTo>
                    <a:pt x="150" y="1"/>
                  </a:moveTo>
                  <a:lnTo>
                    <a:pt x="76" y="38"/>
                  </a:lnTo>
                  <a:lnTo>
                    <a:pt x="38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299"/>
                  </a:lnTo>
                  <a:lnTo>
                    <a:pt x="22377" y="32557"/>
                  </a:lnTo>
                  <a:lnTo>
                    <a:pt x="22414" y="32594"/>
                  </a:lnTo>
                  <a:lnTo>
                    <a:pt x="22452" y="32631"/>
                  </a:lnTo>
                  <a:lnTo>
                    <a:pt x="22545" y="32650"/>
                  </a:lnTo>
                  <a:lnTo>
                    <a:pt x="22601" y="32631"/>
                  </a:lnTo>
                  <a:lnTo>
                    <a:pt x="22639" y="32613"/>
                  </a:lnTo>
                  <a:lnTo>
                    <a:pt x="22695" y="32557"/>
                  </a:lnTo>
                  <a:lnTo>
                    <a:pt x="22732" y="32482"/>
                  </a:lnTo>
                  <a:lnTo>
                    <a:pt x="22732" y="32407"/>
                  </a:lnTo>
                  <a:lnTo>
                    <a:pt x="22695" y="32351"/>
                  </a:lnTo>
                  <a:lnTo>
                    <a:pt x="356" y="75"/>
                  </a:lnTo>
                  <a:lnTo>
                    <a:pt x="300" y="1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Google Shape;9158;p71"/>
            <p:cNvSpPr/>
            <p:nvPr/>
          </p:nvSpPr>
          <p:spPr>
            <a:xfrm>
              <a:off x="3022725" y="5383750"/>
              <a:ext cx="346496" cy="448308"/>
            </a:xfrm>
            <a:custGeom>
              <a:avLst/>
              <a:gdLst/>
              <a:ahLst/>
              <a:cxnLst/>
              <a:rect l="l" t="t" r="r" b="b"/>
              <a:pathLst>
                <a:path w="14551" h="18978" extrusionOk="0">
                  <a:moveTo>
                    <a:pt x="131" y="0"/>
                  </a:moveTo>
                  <a:lnTo>
                    <a:pt x="75" y="38"/>
                  </a:lnTo>
                  <a:lnTo>
                    <a:pt x="19" y="94"/>
                  </a:lnTo>
                  <a:lnTo>
                    <a:pt x="0" y="168"/>
                  </a:lnTo>
                  <a:lnTo>
                    <a:pt x="0" y="243"/>
                  </a:lnTo>
                  <a:lnTo>
                    <a:pt x="38" y="299"/>
                  </a:lnTo>
                  <a:lnTo>
                    <a:pt x="14196" y="18903"/>
                  </a:lnTo>
                  <a:lnTo>
                    <a:pt x="14270" y="18959"/>
                  </a:lnTo>
                  <a:lnTo>
                    <a:pt x="14345" y="18977"/>
                  </a:lnTo>
                  <a:lnTo>
                    <a:pt x="14420" y="18977"/>
                  </a:lnTo>
                  <a:lnTo>
                    <a:pt x="14476" y="18940"/>
                  </a:lnTo>
                  <a:lnTo>
                    <a:pt x="14513" y="18884"/>
                  </a:lnTo>
                  <a:lnTo>
                    <a:pt x="14550" y="18828"/>
                  </a:lnTo>
                  <a:lnTo>
                    <a:pt x="14532" y="18753"/>
                  </a:lnTo>
                  <a:lnTo>
                    <a:pt x="14513" y="18678"/>
                  </a:lnTo>
                  <a:lnTo>
                    <a:pt x="336" y="75"/>
                  </a:lnTo>
                  <a:lnTo>
                    <a:pt x="280" y="1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Google Shape;9159;p71"/>
            <p:cNvSpPr/>
            <p:nvPr/>
          </p:nvSpPr>
          <p:spPr>
            <a:xfrm>
              <a:off x="3247800" y="5067375"/>
              <a:ext cx="577169" cy="838917"/>
            </a:xfrm>
            <a:custGeom>
              <a:avLst/>
              <a:gdLst/>
              <a:ahLst/>
              <a:cxnLst/>
              <a:rect l="l" t="t" r="r" b="b"/>
              <a:pathLst>
                <a:path w="24563" h="35901" extrusionOk="0">
                  <a:moveTo>
                    <a:pt x="150" y="1"/>
                  </a:moveTo>
                  <a:lnTo>
                    <a:pt x="94" y="38"/>
                  </a:lnTo>
                  <a:lnTo>
                    <a:pt x="38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300"/>
                  </a:lnTo>
                  <a:lnTo>
                    <a:pt x="24207" y="35825"/>
                  </a:lnTo>
                  <a:lnTo>
                    <a:pt x="24245" y="35863"/>
                  </a:lnTo>
                  <a:lnTo>
                    <a:pt x="24282" y="35881"/>
                  </a:lnTo>
                  <a:lnTo>
                    <a:pt x="24376" y="35900"/>
                  </a:lnTo>
                  <a:lnTo>
                    <a:pt x="24432" y="35900"/>
                  </a:lnTo>
                  <a:lnTo>
                    <a:pt x="24469" y="35863"/>
                  </a:lnTo>
                  <a:lnTo>
                    <a:pt x="24525" y="35807"/>
                  </a:lnTo>
                  <a:lnTo>
                    <a:pt x="24562" y="35751"/>
                  </a:lnTo>
                  <a:lnTo>
                    <a:pt x="24562" y="35676"/>
                  </a:lnTo>
                  <a:lnTo>
                    <a:pt x="24525" y="35601"/>
                  </a:lnTo>
                  <a:lnTo>
                    <a:pt x="356" y="75"/>
                  </a:lnTo>
                  <a:lnTo>
                    <a:pt x="299" y="38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Google Shape;9160;p71"/>
            <p:cNvSpPr/>
            <p:nvPr/>
          </p:nvSpPr>
          <p:spPr>
            <a:xfrm>
              <a:off x="3354250" y="4899975"/>
              <a:ext cx="637425" cy="932075"/>
            </a:xfrm>
            <a:custGeom>
              <a:avLst/>
              <a:gdLst/>
              <a:ahLst/>
              <a:cxnLst/>
              <a:rect l="l" t="t" r="r" b="b"/>
              <a:pathLst>
                <a:path w="25497" h="37283" extrusionOk="0">
                  <a:moveTo>
                    <a:pt x="150" y="1"/>
                  </a:moveTo>
                  <a:lnTo>
                    <a:pt x="76" y="38"/>
                  </a:lnTo>
                  <a:lnTo>
                    <a:pt x="19" y="94"/>
                  </a:lnTo>
                  <a:lnTo>
                    <a:pt x="1" y="150"/>
                  </a:lnTo>
                  <a:lnTo>
                    <a:pt x="1" y="225"/>
                  </a:lnTo>
                  <a:lnTo>
                    <a:pt x="38" y="300"/>
                  </a:lnTo>
                  <a:lnTo>
                    <a:pt x="25160" y="37208"/>
                  </a:lnTo>
                  <a:lnTo>
                    <a:pt x="25179" y="37245"/>
                  </a:lnTo>
                  <a:lnTo>
                    <a:pt x="25216" y="37264"/>
                  </a:lnTo>
                  <a:lnTo>
                    <a:pt x="25310" y="37282"/>
                  </a:lnTo>
                  <a:lnTo>
                    <a:pt x="25366" y="37282"/>
                  </a:lnTo>
                  <a:lnTo>
                    <a:pt x="25422" y="37264"/>
                  </a:lnTo>
                  <a:lnTo>
                    <a:pt x="25478" y="37208"/>
                  </a:lnTo>
                  <a:lnTo>
                    <a:pt x="25496" y="37133"/>
                  </a:lnTo>
                  <a:lnTo>
                    <a:pt x="25496" y="37058"/>
                  </a:lnTo>
                  <a:lnTo>
                    <a:pt x="25478" y="36983"/>
                  </a:lnTo>
                  <a:lnTo>
                    <a:pt x="356" y="75"/>
                  </a:lnTo>
                  <a:lnTo>
                    <a:pt x="300" y="1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Google Shape;9161;p71"/>
            <p:cNvSpPr/>
            <p:nvPr/>
          </p:nvSpPr>
          <p:spPr>
            <a:xfrm>
              <a:off x="3469600" y="4750100"/>
              <a:ext cx="681775" cy="997425"/>
            </a:xfrm>
            <a:custGeom>
              <a:avLst/>
              <a:gdLst/>
              <a:ahLst/>
              <a:cxnLst/>
              <a:rect l="l" t="t" r="r" b="b"/>
              <a:pathLst>
                <a:path w="27271" h="39897" extrusionOk="0">
                  <a:moveTo>
                    <a:pt x="150" y="0"/>
                  </a:moveTo>
                  <a:lnTo>
                    <a:pt x="75" y="37"/>
                  </a:lnTo>
                  <a:lnTo>
                    <a:pt x="38" y="93"/>
                  </a:lnTo>
                  <a:lnTo>
                    <a:pt x="0" y="149"/>
                  </a:lnTo>
                  <a:lnTo>
                    <a:pt x="0" y="224"/>
                  </a:lnTo>
                  <a:lnTo>
                    <a:pt x="38" y="299"/>
                  </a:lnTo>
                  <a:lnTo>
                    <a:pt x="26915" y="39803"/>
                  </a:lnTo>
                  <a:lnTo>
                    <a:pt x="26953" y="39840"/>
                  </a:lnTo>
                  <a:lnTo>
                    <a:pt x="26990" y="39878"/>
                  </a:lnTo>
                  <a:lnTo>
                    <a:pt x="27083" y="39897"/>
                  </a:lnTo>
                  <a:lnTo>
                    <a:pt x="27140" y="39878"/>
                  </a:lnTo>
                  <a:lnTo>
                    <a:pt x="27196" y="39859"/>
                  </a:lnTo>
                  <a:lnTo>
                    <a:pt x="27233" y="39803"/>
                  </a:lnTo>
                  <a:lnTo>
                    <a:pt x="27270" y="39728"/>
                  </a:lnTo>
                  <a:lnTo>
                    <a:pt x="27270" y="39654"/>
                  </a:lnTo>
                  <a:lnTo>
                    <a:pt x="27233" y="39598"/>
                  </a:lnTo>
                  <a:lnTo>
                    <a:pt x="355" y="93"/>
                  </a:lnTo>
                  <a:lnTo>
                    <a:pt x="299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Google Shape;9162;p71"/>
            <p:cNvSpPr/>
            <p:nvPr/>
          </p:nvSpPr>
          <p:spPr>
            <a:xfrm>
              <a:off x="3593800" y="4607675"/>
              <a:ext cx="729875" cy="1056275"/>
            </a:xfrm>
            <a:custGeom>
              <a:avLst/>
              <a:gdLst/>
              <a:ahLst/>
              <a:cxnLst/>
              <a:rect l="l" t="t" r="r" b="b"/>
              <a:pathLst>
                <a:path w="29195" h="42251" extrusionOk="0">
                  <a:moveTo>
                    <a:pt x="169" y="0"/>
                  </a:moveTo>
                  <a:lnTo>
                    <a:pt x="94" y="38"/>
                  </a:lnTo>
                  <a:lnTo>
                    <a:pt x="38" y="94"/>
                  </a:lnTo>
                  <a:lnTo>
                    <a:pt x="1" y="168"/>
                  </a:lnTo>
                  <a:lnTo>
                    <a:pt x="19" y="224"/>
                  </a:lnTo>
                  <a:lnTo>
                    <a:pt x="38" y="299"/>
                  </a:lnTo>
                  <a:lnTo>
                    <a:pt x="28840" y="42175"/>
                  </a:lnTo>
                  <a:lnTo>
                    <a:pt x="28877" y="42213"/>
                  </a:lnTo>
                  <a:lnTo>
                    <a:pt x="28914" y="42231"/>
                  </a:lnTo>
                  <a:lnTo>
                    <a:pt x="29008" y="42250"/>
                  </a:lnTo>
                  <a:lnTo>
                    <a:pt x="29064" y="42250"/>
                  </a:lnTo>
                  <a:lnTo>
                    <a:pt x="29120" y="42231"/>
                  </a:lnTo>
                  <a:lnTo>
                    <a:pt x="29157" y="42175"/>
                  </a:lnTo>
                  <a:lnTo>
                    <a:pt x="29194" y="42101"/>
                  </a:lnTo>
                  <a:lnTo>
                    <a:pt x="29194" y="42026"/>
                  </a:lnTo>
                  <a:lnTo>
                    <a:pt x="29157" y="41951"/>
                  </a:lnTo>
                  <a:lnTo>
                    <a:pt x="356" y="94"/>
                  </a:lnTo>
                  <a:lnTo>
                    <a:pt x="299" y="3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Google Shape;9163;p71"/>
            <p:cNvSpPr/>
            <p:nvPr/>
          </p:nvSpPr>
          <p:spPr>
            <a:xfrm>
              <a:off x="3731100" y="5237600"/>
              <a:ext cx="465555" cy="689713"/>
            </a:xfrm>
            <a:custGeom>
              <a:avLst/>
              <a:gdLst/>
              <a:ahLst/>
              <a:cxnLst/>
              <a:rect l="l" t="t" r="r" b="b"/>
              <a:pathLst>
                <a:path w="21368" h="31828" extrusionOk="0">
                  <a:moveTo>
                    <a:pt x="21144" y="0"/>
                  </a:moveTo>
                  <a:lnTo>
                    <a:pt x="21069" y="19"/>
                  </a:lnTo>
                  <a:lnTo>
                    <a:pt x="21013" y="75"/>
                  </a:lnTo>
                  <a:lnTo>
                    <a:pt x="19" y="31529"/>
                  </a:lnTo>
                  <a:lnTo>
                    <a:pt x="0" y="31603"/>
                  </a:lnTo>
                  <a:lnTo>
                    <a:pt x="0" y="31678"/>
                  </a:lnTo>
                  <a:lnTo>
                    <a:pt x="19" y="31734"/>
                  </a:lnTo>
                  <a:lnTo>
                    <a:pt x="75" y="31790"/>
                  </a:lnTo>
                  <a:lnTo>
                    <a:pt x="131" y="31809"/>
                  </a:lnTo>
                  <a:lnTo>
                    <a:pt x="187" y="31828"/>
                  </a:lnTo>
                  <a:lnTo>
                    <a:pt x="280" y="31809"/>
                  </a:lnTo>
                  <a:lnTo>
                    <a:pt x="318" y="31772"/>
                  </a:lnTo>
                  <a:lnTo>
                    <a:pt x="336" y="31734"/>
                  </a:lnTo>
                  <a:lnTo>
                    <a:pt x="21330" y="299"/>
                  </a:lnTo>
                  <a:lnTo>
                    <a:pt x="21368" y="224"/>
                  </a:lnTo>
                  <a:lnTo>
                    <a:pt x="21368" y="149"/>
                  </a:lnTo>
                  <a:lnTo>
                    <a:pt x="21330" y="75"/>
                  </a:lnTo>
                  <a:lnTo>
                    <a:pt x="21274" y="19"/>
                  </a:lnTo>
                  <a:lnTo>
                    <a:pt x="21218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Google Shape;9164;p71"/>
            <p:cNvSpPr/>
            <p:nvPr/>
          </p:nvSpPr>
          <p:spPr>
            <a:xfrm>
              <a:off x="4045350" y="5396000"/>
              <a:ext cx="278325" cy="396807"/>
            </a:xfrm>
            <a:custGeom>
              <a:avLst/>
              <a:gdLst/>
              <a:ahLst/>
              <a:cxnLst/>
              <a:rect l="l" t="t" r="r" b="b"/>
              <a:pathLst>
                <a:path w="11133" h="16513" extrusionOk="0">
                  <a:moveTo>
                    <a:pt x="10908" y="1"/>
                  </a:moveTo>
                  <a:lnTo>
                    <a:pt x="10834" y="38"/>
                  </a:lnTo>
                  <a:lnTo>
                    <a:pt x="10778" y="94"/>
                  </a:lnTo>
                  <a:lnTo>
                    <a:pt x="19" y="16213"/>
                  </a:lnTo>
                  <a:lnTo>
                    <a:pt x="0" y="16269"/>
                  </a:lnTo>
                  <a:lnTo>
                    <a:pt x="0" y="16344"/>
                  </a:lnTo>
                  <a:lnTo>
                    <a:pt x="19" y="16419"/>
                  </a:lnTo>
                  <a:lnTo>
                    <a:pt x="75" y="16475"/>
                  </a:lnTo>
                  <a:lnTo>
                    <a:pt x="131" y="16494"/>
                  </a:lnTo>
                  <a:lnTo>
                    <a:pt x="187" y="16512"/>
                  </a:lnTo>
                  <a:lnTo>
                    <a:pt x="262" y="16475"/>
                  </a:lnTo>
                  <a:lnTo>
                    <a:pt x="299" y="16456"/>
                  </a:lnTo>
                  <a:lnTo>
                    <a:pt x="337" y="16419"/>
                  </a:lnTo>
                  <a:lnTo>
                    <a:pt x="11095" y="300"/>
                  </a:lnTo>
                  <a:lnTo>
                    <a:pt x="11132" y="225"/>
                  </a:lnTo>
                  <a:lnTo>
                    <a:pt x="11132" y="150"/>
                  </a:lnTo>
                  <a:lnTo>
                    <a:pt x="11095" y="94"/>
                  </a:lnTo>
                  <a:lnTo>
                    <a:pt x="11039" y="38"/>
                  </a:lnTo>
                  <a:lnTo>
                    <a:pt x="10983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Google Shape;9165;p71"/>
            <p:cNvSpPr/>
            <p:nvPr/>
          </p:nvSpPr>
          <p:spPr>
            <a:xfrm>
              <a:off x="3516300" y="5067400"/>
              <a:ext cx="577198" cy="838913"/>
            </a:xfrm>
            <a:custGeom>
              <a:avLst/>
              <a:gdLst/>
              <a:ahLst/>
              <a:cxnLst/>
              <a:rect l="l" t="t" r="r" b="b"/>
              <a:pathLst>
                <a:path w="24730" h="36125" extrusionOk="0">
                  <a:moveTo>
                    <a:pt x="24506" y="1"/>
                  </a:moveTo>
                  <a:lnTo>
                    <a:pt x="24450" y="38"/>
                  </a:lnTo>
                  <a:lnTo>
                    <a:pt x="24394" y="94"/>
                  </a:lnTo>
                  <a:lnTo>
                    <a:pt x="37" y="35825"/>
                  </a:lnTo>
                  <a:lnTo>
                    <a:pt x="0" y="35900"/>
                  </a:lnTo>
                  <a:lnTo>
                    <a:pt x="0" y="35975"/>
                  </a:lnTo>
                  <a:lnTo>
                    <a:pt x="19" y="36031"/>
                  </a:lnTo>
                  <a:lnTo>
                    <a:pt x="75" y="36087"/>
                  </a:lnTo>
                  <a:lnTo>
                    <a:pt x="131" y="36124"/>
                  </a:lnTo>
                  <a:lnTo>
                    <a:pt x="187" y="36124"/>
                  </a:lnTo>
                  <a:lnTo>
                    <a:pt x="280" y="36105"/>
                  </a:lnTo>
                  <a:lnTo>
                    <a:pt x="318" y="36087"/>
                  </a:lnTo>
                  <a:lnTo>
                    <a:pt x="355" y="36049"/>
                  </a:lnTo>
                  <a:lnTo>
                    <a:pt x="24711" y="299"/>
                  </a:lnTo>
                  <a:lnTo>
                    <a:pt x="24730" y="225"/>
                  </a:lnTo>
                  <a:lnTo>
                    <a:pt x="24730" y="169"/>
                  </a:lnTo>
                  <a:lnTo>
                    <a:pt x="24711" y="94"/>
                  </a:lnTo>
                  <a:lnTo>
                    <a:pt x="24655" y="38"/>
                  </a:lnTo>
                  <a:lnTo>
                    <a:pt x="24580" y="1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Google Shape;9166;p71"/>
            <p:cNvSpPr/>
            <p:nvPr/>
          </p:nvSpPr>
          <p:spPr>
            <a:xfrm>
              <a:off x="3359400" y="4887850"/>
              <a:ext cx="612650" cy="944200"/>
            </a:xfrm>
            <a:custGeom>
              <a:avLst/>
              <a:gdLst/>
              <a:ahLst/>
              <a:cxnLst/>
              <a:rect l="l" t="t" r="r" b="b"/>
              <a:pathLst>
                <a:path w="24506" h="37768" extrusionOk="0">
                  <a:moveTo>
                    <a:pt x="24282" y="0"/>
                  </a:moveTo>
                  <a:lnTo>
                    <a:pt x="24226" y="37"/>
                  </a:lnTo>
                  <a:lnTo>
                    <a:pt x="24170" y="93"/>
                  </a:lnTo>
                  <a:lnTo>
                    <a:pt x="38" y="37487"/>
                  </a:lnTo>
                  <a:lnTo>
                    <a:pt x="0" y="37543"/>
                  </a:lnTo>
                  <a:lnTo>
                    <a:pt x="0" y="37618"/>
                  </a:lnTo>
                  <a:lnTo>
                    <a:pt x="38" y="37693"/>
                  </a:lnTo>
                  <a:lnTo>
                    <a:pt x="94" y="37749"/>
                  </a:lnTo>
                  <a:lnTo>
                    <a:pt x="150" y="37767"/>
                  </a:lnTo>
                  <a:lnTo>
                    <a:pt x="243" y="37767"/>
                  </a:lnTo>
                  <a:lnTo>
                    <a:pt x="280" y="37749"/>
                  </a:lnTo>
                  <a:lnTo>
                    <a:pt x="318" y="37730"/>
                  </a:lnTo>
                  <a:lnTo>
                    <a:pt x="355" y="37693"/>
                  </a:lnTo>
                  <a:lnTo>
                    <a:pt x="24487" y="299"/>
                  </a:lnTo>
                  <a:lnTo>
                    <a:pt x="24506" y="224"/>
                  </a:lnTo>
                  <a:lnTo>
                    <a:pt x="24506" y="149"/>
                  </a:lnTo>
                  <a:lnTo>
                    <a:pt x="24487" y="93"/>
                  </a:lnTo>
                  <a:lnTo>
                    <a:pt x="24431" y="37"/>
                  </a:lnTo>
                  <a:lnTo>
                    <a:pt x="24356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Google Shape;9167;p71"/>
            <p:cNvSpPr/>
            <p:nvPr/>
          </p:nvSpPr>
          <p:spPr>
            <a:xfrm>
              <a:off x="3198300" y="4764575"/>
              <a:ext cx="681300" cy="991350"/>
            </a:xfrm>
            <a:custGeom>
              <a:avLst/>
              <a:gdLst/>
              <a:ahLst/>
              <a:cxnLst/>
              <a:rect l="l" t="t" r="r" b="b"/>
              <a:pathLst>
                <a:path w="27252" h="39654" extrusionOk="0">
                  <a:moveTo>
                    <a:pt x="27027" y="0"/>
                  </a:moveTo>
                  <a:lnTo>
                    <a:pt x="26953" y="37"/>
                  </a:lnTo>
                  <a:lnTo>
                    <a:pt x="26897" y="75"/>
                  </a:lnTo>
                  <a:lnTo>
                    <a:pt x="38" y="39355"/>
                  </a:lnTo>
                  <a:lnTo>
                    <a:pt x="0" y="39430"/>
                  </a:lnTo>
                  <a:lnTo>
                    <a:pt x="0" y="39504"/>
                  </a:lnTo>
                  <a:lnTo>
                    <a:pt x="38" y="39560"/>
                  </a:lnTo>
                  <a:lnTo>
                    <a:pt x="75" y="39616"/>
                  </a:lnTo>
                  <a:lnTo>
                    <a:pt x="131" y="39654"/>
                  </a:lnTo>
                  <a:lnTo>
                    <a:pt x="187" y="39654"/>
                  </a:lnTo>
                  <a:lnTo>
                    <a:pt x="280" y="39635"/>
                  </a:lnTo>
                  <a:lnTo>
                    <a:pt x="318" y="39598"/>
                  </a:lnTo>
                  <a:lnTo>
                    <a:pt x="355" y="39579"/>
                  </a:lnTo>
                  <a:lnTo>
                    <a:pt x="27214" y="299"/>
                  </a:lnTo>
                  <a:lnTo>
                    <a:pt x="27252" y="224"/>
                  </a:lnTo>
                  <a:lnTo>
                    <a:pt x="27252" y="149"/>
                  </a:lnTo>
                  <a:lnTo>
                    <a:pt x="27214" y="93"/>
                  </a:lnTo>
                  <a:lnTo>
                    <a:pt x="27177" y="37"/>
                  </a:lnTo>
                  <a:lnTo>
                    <a:pt x="27102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Google Shape;9168;p71"/>
            <p:cNvSpPr/>
            <p:nvPr/>
          </p:nvSpPr>
          <p:spPr>
            <a:xfrm>
              <a:off x="3022725" y="4607675"/>
              <a:ext cx="729875" cy="1071675"/>
            </a:xfrm>
            <a:custGeom>
              <a:avLst/>
              <a:gdLst/>
              <a:ahLst/>
              <a:cxnLst/>
              <a:rect l="l" t="t" r="r" b="b"/>
              <a:pathLst>
                <a:path w="29195" h="42867" extrusionOk="0">
                  <a:moveTo>
                    <a:pt x="28970" y="0"/>
                  </a:moveTo>
                  <a:lnTo>
                    <a:pt x="28895" y="38"/>
                  </a:lnTo>
                  <a:lnTo>
                    <a:pt x="28839" y="94"/>
                  </a:lnTo>
                  <a:lnTo>
                    <a:pt x="19" y="42568"/>
                  </a:lnTo>
                  <a:lnTo>
                    <a:pt x="0" y="42642"/>
                  </a:lnTo>
                  <a:lnTo>
                    <a:pt x="0" y="42717"/>
                  </a:lnTo>
                  <a:lnTo>
                    <a:pt x="19" y="42792"/>
                  </a:lnTo>
                  <a:lnTo>
                    <a:pt x="75" y="42829"/>
                  </a:lnTo>
                  <a:lnTo>
                    <a:pt x="131" y="42867"/>
                  </a:lnTo>
                  <a:lnTo>
                    <a:pt x="187" y="42867"/>
                  </a:lnTo>
                  <a:lnTo>
                    <a:pt x="262" y="42848"/>
                  </a:lnTo>
                  <a:lnTo>
                    <a:pt x="299" y="42829"/>
                  </a:lnTo>
                  <a:lnTo>
                    <a:pt x="337" y="42792"/>
                  </a:lnTo>
                  <a:lnTo>
                    <a:pt x="29157" y="299"/>
                  </a:lnTo>
                  <a:lnTo>
                    <a:pt x="29194" y="224"/>
                  </a:lnTo>
                  <a:lnTo>
                    <a:pt x="29194" y="150"/>
                  </a:lnTo>
                  <a:lnTo>
                    <a:pt x="29157" y="94"/>
                  </a:lnTo>
                  <a:lnTo>
                    <a:pt x="29101" y="38"/>
                  </a:lnTo>
                  <a:lnTo>
                    <a:pt x="29045" y="0"/>
                  </a:lnTo>
                  <a:close/>
                </a:path>
              </a:pathLst>
            </a:custGeom>
            <a:solidFill>
              <a:srgbClr val="64A9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Google Shape;9169;p71"/>
            <p:cNvSpPr/>
            <p:nvPr/>
          </p:nvSpPr>
          <p:spPr>
            <a:xfrm>
              <a:off x="4717750" y="6281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-33988"/>
            <a:ext cx="7706012" cy="99983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228"/>
          <p:cNvSpPr>
            <a:spLocks noChangeShapeType="1"/>
          </p:cNvSpPr>
          <p:nvPr/>
        </p:nvSpPr>
        <p:spPr bwMode="auto">
          <a:xfrm flipV="1">
            <a:off x="3957200" y="1235377"/>
            <a:ext cx="0" cy="17539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Line 250"/>
          <p:cNvSpPr>
            <a:spLocks noChangeShapeType="1"/>
          </p:cNvSpPr>
          <p:nvPr/>
        </p:nvSpPr>
        <p:spPr bwMode="auto">
          <a:xfrm flipV="1">
            <a:off x="2398492" y="1235379"/>
            <a:ext cx="0" cy="17539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885434"/>
              </p:ext>
            </p:extLst>
          </p:nvPr>
        </p:nvGraphicFramePr>
        <p:xfrm>
          <a:off x="3926464" y="98432"/>
          <a:ext cx="1302817" cy="487742"/>
        </p:xfrm>
        <a:graphic>
          <a:graphicData uri="http://schemas.openxmlformats.org/drawingml/2006/table">
            <a:tbl>
              <a:tblPr/>
              <a:tblGrid>
                <a:gridCol w="130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Text Box 212"/>
          <p:cNvSpPr txBox="1">
            <a:spLocks noChangeArrowheads="1"/>
          </p:cNvSpPr>
          <p:nvPr/>
        </p:nvSpPr>
        <p:spPr bwMode="auto">
          <a:xfrm>
            <a:off x="2190286" y="702889"/>
            <a:ext cx="639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 </a:t>
            </a:r>
            <a:r>
              <a:rPr lang="vi-VN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   b     =   </a:t>
            </a:r>
            <a:r>
              <a:rPr lang="vi-VN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71" name="Group 215"/>
          <p:cNvGrpSpPr>
            <a:grpSpLocks/>
          </p:cNvGrpSpPr>
          <p:nvPr/>
        </p:nvGrpSpPr>
        <p:grpSpPr bwMode="auto">
          <a:xfrm>
            <a:off x="3186688" y="325419"/>
            <a:ext cx="739775" cy="369203"/>
            <a:chOff x="1392" y="960"/>
            <a:chExt cx="528" cy="1248"/>
          </a:xfrm>
        </p:grpSpPr>
        <p:sp>
          <p:nvSpPr>
            <p:cNvPr id="7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6" name="Group 247"/>
          <p:cNvGrpSpPr>
            <a:grpSpLocks/>
          </p:cNvGrpSpPr>
          <p:nvPr/>
        </p:nvGrpSpPr>
        <p:grpSpPr bwMode="auto">
          <a:xfrm>
            <a:off x="5229281" y="325419"/>
            <a:ext cx="617768" cy="369203"/>
            <a:chOff x="3469" y="947"/>
            <a:chExt cx="720" cy="1392"/>
          </a:xfrm>
        </p:grpSpPr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AutoShape 213"/>
          <p:cNvSpPr>
            <a:spLocks/>
          </p:cNvSpPr>
          <p:nvPr/>
        </p:nvSpPr>
        <p:spPr bwMode="auto">
          <a:xfrm rot="16200000">
            <a:off x="3070543" y="-91532"/>
            <a:ext cx="260771" cy="1759762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AutoShape 214"/>
          <p:cNvSpPr>
            <a:spLocks/>
          </p:cNvSpPr>
          <p:nvPr/>
        </p:nvSpPr>
        <p:spPr bwMode="auto">
          <a:xfrm rot="16200000">
            <a:off x="5721603" y="29271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86338" y="2033691"/>
            <a:ext cx="31325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hoán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3926463" y="2033691"/>
            <a:ext cx="25606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b = b + a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83188" y="2468666"/>
            <a:ext cx="22349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VD: 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en-US" altLang="en-US" sz="26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US" altLang="en-US" sz="2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 Box 8"/>
          <p:cNvSpPr txBox="1">
            <a:spLocks noChangeArrowheads="1"/>
          </p:cNvSpPr>
          <p:nvPr/>
        </p:nvSpPr>
        <p:spPr bwMode="auto">
          <a:xfrm>
            <a:off x="3414553" y="2457805"/>
            <a:ext cx="173637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 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US" altLang="en-US" sz="2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59351" y="2956028"/>
            <a:ext cx="28087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3389888" y="2990953"/>
            <a:ext cx="30941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i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+ b) + c = a + (b +c)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583188" y="3478316"/>
            <a:ext cx="345916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VD: (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+ 2</a:t>
            </a:r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</a:t>
            </a:r>
          </a:p>
        </p:txBody>
      </p:sp>
      <p:sp>
        <p:nvSpPr>
          <p:cNvPr id="118" name="Text Box 12"/>
          <p:cNvSpPr txBox="1">
            <a:spLocks noChangeArrowheads="1"/>
          </p:cNvSpPr>
          <p:nvPr/>
        </p:nvSpPr>
        <p:spPr bwMode="auto">
          <a:xfrm>
            <a:off x="3389628" y="3469730"/>
            <a:ext cx="34948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(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vi-VN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US" altLang="en-US" sz="2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338713" y="3921228"/>
            <a:ext cx="18742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600" i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0: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2518130" y="3910115"/>
            <a:ext cx="228620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+ 0 = 0 + a = a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583188" y="4432403"/>
            <a:ext cx="18229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VD: 30 + 0 =</a:t>
            </a: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2608253" y="4428078"/>
            <a:ext cx="166103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+ 30 = 30</a:t>
            </a: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6682777" y="2964791"/>
            <a:ext cx="175400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(a + c) + b</a:t>
            </a:r>
          </a:p>
        </p:txBody>
      </p:sp>
      <p:graphicFrame>
        <p:nvGraphicFramePr>
          <p:cNvPr id="7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39205"/>
              </p:ext>
            </p:extLst>
          </p:nvPr>
        </p:nvGraphicFramePr>
        <p:xfrm>
          <a:off x="2325935" y="1428237"/>
          <a:ext cx="1754874" cy="487742"/>
        </p:xfrm>
        <a:graphic>
          <a:graphicData uri="http://schemas.openxmlformats.org/drawingml/2006/table">
            <a:tbl>
              <a:tblPr/>
              <a:tblGrid>
                <a:gridCol w="175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56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 228"/>
          <p:cNvSpPr>
            <a:spLocks noChangeShapeType="1"/>
          </p:cNvSpPr>
          <p:nvPr/>
        </p:nvSpPr>
        <p:spPr bwMode="auto">
          <a:xfrm flipV="1">
            <a:off x="3957200" y="1639637"/>
            <a:ext cx="0" cy="17539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Line 250"/>
          <p:cNvSpPr>
            <a:spLocks noChangeShapeType="1"/>
          </p:cNvSpPr>
          <p:nvPr/>
        </p:nvSpPr>
        <p:spPr bwMode="auto">
          <a:xfrm flipV="1">
            <a:off x="2398492" y="1639639"/>
            <a:ext cx="0" cy="17539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9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61729"/>
              </p:ext>
            </p:extLst>
          </p:nvPr>
        </p:nvGraphicFramePr>
        <p:xfrm>
          <a:off x="3926464" y="502692"/>
          <a:ext cx="1302817" cy="487742"/>
        </p:xfrm>
        <a:graphic>
          <a:graphicData uri="http://schemas.openxmlformats.org/drawingml/2006/table">
            <a:tbl>
              <a:tblPr/>
              <a:tblGrid>
                <a:gridCol w="130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Tổng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Text Box 212"/>
          <p:cNvSpPr txBox="1">
            <a:spLocks noChangeArrowheads="1"/>
          </p:cNvSpPr>
          <p:nvPr/>
        </p:nvSpPr>
        <p:spPr bwMode="auto">
          <a:xfrm>
            <a:off x="2190286" y="1107149"/>
            <a:ext cx="639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 </a:t>
            </a:r>
            <a:r>
              <a:rPr lang="vi-VN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   b     =   </a:t>
            </a:r>
            <a:r>
              <a:rPr lang="vi-VN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71" name="Group 215"/>
          <p:cNvGrpSpPr>
            <a:grpSpLocks/>
          </p:cNvGrpSpPr>
          <p:nvPr/>
        </p:nvGrpSpPr>
        <p:grpSpPr bwMode="auto">
          <a:xfrm>
            <a:off x="3186688" y="729679"/>
            <a:ext cx="739775" cy="369203"/>
            <a:chOff x="1392" y="960"/>
            <a:chExt cx="528" cy="1248"/>
          </a:xfrm>
        </p:grpSpPr>
        <p:sp>
          <p:nvSpPr>
            <p:cNvPr id="72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6" name="Group 247"/>
          <p:cNvGrpSpPr>
            <a:grpSpLocks/>
          </p:cNvGrpSpPr>
          <p:nvPr/>
        </p:nvGrpSpPr>
        <p:grpSpPr bwMode="auto">
          <a:xfrm>
            <a:off x="5229281" y="729679"/>
            <a:ext cx="617768" cy="369203"/>
            <a:chOff x="3469" y="947"/>
            <a:chExt cx="720" cy="1392"/>
          </a:xfrm>
        </p:grpSpPr>
        <p:sp>
          <p:nvSpPr>
            <p:cNvPr id="77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AutoShape 213"/>
          <p:cNvSpPr>
            <a:spLocks/>
          </p:cNvSpPr>
          <p:nvPr/>
        </p:nvSpPr>
        <p:spPr bwMode="auto">
          <a:xfrm rot="16200000">
            <a:off x="3070543" y="312728"/>
            <a:ext cx="260771" cy="1759762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AutoShape 214"/>
          <p:cNvSpPr>
            <a:spLocks/>
          </p:cNvSpPr>
          <p:nvPr/>
        </p:nvSpPr>
        <p:spPr bwMode="auto">
          <a:xfrm rot="16200000">
            <a:off x="5721603" y="696976"/>
            <a:ext cx="250892" cy="987894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5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76557"/>
              </p:ext>
            </p:extLst>
          </p:nvPr>
        </p:nvGraphicFramePr>
        <p:xfrm>
          <a:off x="2325935" y="1832497"/>
          <a:ext cx="1754874" cy="487742"/>
        </p:xfrm>
        <a:graphic>
          <a:graphicData uri="http://schemas.openxmlformats.org/drawingml/2006/table">
            <a:tbl>
              <a:tblPr/>
              <a:tblGrid>
                <a:gridCol w="175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hạng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tangle 80"/>
          <p:cNvSpPr>
            <a:spLocks noChangeArrowheads="1"/>
          </p:cNvSpPr>
          <p:nvPr/>
        </p:nvSpPr>
        <p:spPr bwMode="auto">
          <a:xfrm>
            <a:off x="339213" y="2157845"/>
            <a:ext cx="87979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3200" b="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altLang="en-US" sz="32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hoán</a:t>
            </a: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a + b = b + a</a:t>
            </a:r>
            <a:br>
              <a:rPr lang="en-US" altLang="en-US" sz="32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   (a + b) + c = a + (b +c)</a:t>
            </a:r>
            <a:br>
              <a:rPr lang="en-US" altLang="en-US" sz="32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3200" i="1" dirty="0" err="1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3200" i="1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0:</a:t>
            </a:r>
            <a:r>
              <a:rPr lang="en-US" altLang="en-US" sz="32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a + 0 = 0 + a = a</a:t>
            </a:r>
            <a:endParaRPr lang="en-US" altLang="en-US" sz="36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oogle Shape;4679;p59"/>
          <p:cNvSpPr/>
          <p:nvPr/>
        </p:nvSpPr>
        <p:spPr>
          <a:xfrm>
            <a:off x="1831950" y="51277"/>
            <a:ext cx="5480100" cy="39336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4" y="-59796"/>
            <a:ext cx="770601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2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5" name="Google Shape;4185;p56"/>
          <p:cNvGrpSpPr/>
          <p:nvPr/>
        </p:nvGrpSpPr>
        <p:grpSpPr>
          <a:xfrm>
            <a:off x="0" y="111515"/>
            <a:ext cx="1139189" cy="841491"/>
            <a:chOff x="1942875" y="4263875"/>
            <a:chExt cx="856600" cy="632750"/>
          </a:xfrm>
        </p:grpSpPr>
        <p:sp>
          <p:nvSpPr>
            <p:cNvPr id="4186" name="Google Shape;4186;p56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87" name="Google Shape;4187;p56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88" name="Google Shape;4188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89" name="Google Shape;4189;p56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0" name="Google Shape;4190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1" name="Google Shape;4191;p56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2" name="Google Shape;4192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3" name="Google Shape;4193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4" name="Google Shape;4194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5" name="Google Shape;4195;p56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6" name="Google Shape;4196;p56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7" name="Google Shape;4197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8" name="Google Shape;4198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9" name="Google Shape;4199;p56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0" name="Google Shape;4200;p56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1" name="Google Shape;4201;p56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2" name="Google Shape;4202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3" name="Google Shape;4203;p56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4" name="Google Shape;4204;p56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5" name="Google Shape;4205;p56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6" name="Google Shape;4206;p56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7" name="Google Shape;4207;p56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8" name="Google Shape;4208;p56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9" name="Google Shape;4209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10" name="Google Shape;4210;p56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11" name="Google Shape;4211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12" name="Google Shape;4212;p56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13" name="Google Shape;4213;p56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14" name="Google Shape;4214;p56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15" name="Google Shape;4215;p56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16" name="Google Shape;4216;p56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17" name="Google Shape;4217;p56"/>
          <p:cNvGrpSpPr/>
          <p:nvPr/>
        </p:nvGrpSpPr>
        <p:grpSpPr>
          <a:xfrm>
            <a:off x="8070371" y="4422712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2" name="Google Shape;3664;p44"/>
          <p:cNvSpPr/>
          <p:nvPr/>
        </p:nvSpPr>
        <p:spPr>
          <a:xfrm>
            <a:off x="3545525" y="111515"/>
            <a:ext cx="205295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Rectangle 80"/>
          <p:cNvSpPr>
            <a:spLocks noChangeArrowheads="1"/>
          </p:cNvSpPr>
          <p:nvPr/>
        </p:nvSpPr>
        <p:spPr bwMode="auto">
          <a:xfrm>
            <a:off x="734169" y="818906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889972 + 96308 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80"/>
              <p:cNvSpPr>
                <a:spLocks noChangeArrowheads="1"/>
              </p:cNvSpPr>
              <p:nvPr/>
            </p:nvSpPr>
            <p:spPr bwMode="auto">
              <a:xfrm>
                <a:off x="5246752" y="80159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5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6752" y="801597"/>
                <a:ext cx="2955390" cy="537228"/>
              </a:xfrm>
              <a:prstGeom prst="rect">
                <a:avLst/>
              </a:prstGeom>
              <a:blipFill>
                <a:blip r:embed="rId3"/>
                <a:stretch>
                  <a:fillRect l="-4339" t="-14607" b="-438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80"/>
              <p:cNvSpPr>
                <a:spLocks noChangeArrowheads="1"/>
              </p:cNvSpPr>
              <p:nvPr/>
            </p:nvSpPr>
            <p:spPr bwMode="auto">
              <a:xfrm>
                <a:off x="734169" y="164237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169" y="1642377"/>
                <a:ext cx="2955390" cy="537228"/>
              </a:xfrm>
              <a:prstGeom prst="rect">
                <a:avLst/>
              </a:prstGeom>
              <a:blipFill>
                <a:blip r:embed="rId4"/>
                <a:stretch>
                  <a:fillRect l="-4124" t="-4494" b="-35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80"/>
          <p:cNvSpPr>
            <a:spLocks noChangeArrowheads="1"/>
          </p:cNvSpPr>
          <p:nvPr/>
        </p:nvSpPr>
        <p:spPr bwMode="auto">
          <a:xfrm>
            <a:off x="5246752" y="1662612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926,83 + 549,67 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31422" y="1171887"/>
            <a:ext cx="6002617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889972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  96308</a:t>
            </a:r>
          </a:p>
          <a:p>
            <a:endParaRPr lang="vi-V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Text Box 15"/>
          <p:cNvSpPr txBox="1">
            <a:spLocks noChangeArrowheads="1"/>
          </p:cNvSpPr>
          <p:nvPr/>
        </p:nvSpPr>
        <p:spPr bwMode="auto">
          <a:xfrm flipH="1">
            <a:off x="1215016" y="1485916"/>
            <a:ext cx="341196" cy="4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1236701" y="2332760"/>
            <a:ext cx="16804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2476836" y="2347200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138690" y="2348086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946423" y="2347368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708275" y="2343547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1459729" y="2332760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1215016" y="2347368"/>
            <a:ext cx="617201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80"/>
              <p:cNvSpPr>
                <a:spLocks noChangeArrowheads="1"/>
              </p:cNvSpPr>
              <p:nvPr/>
            </p:nvSpPr>
            <p:spPr bwMode="auto">
              <a:xfrm>
                <a:off x="4456011" y="818237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6011" y="818237"/>
                <a:ext cx="2955390" cy="537228"/>
              </a:xfrm>
              <a:prstGeom prst="rect">
                <a:avLst/>
              </a:prstGeom>
              <a:blipFill>
                <a:blip r:embed="rId5"/>
                <a:stretch>
                  <a:fillRect l="-4330" t="-15909" b="-443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4487423" y="1562753"/>
                <a:ext cx="1293110" cy="703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6</m:t>
                          </m:r>
                        </m:den>
                      </m:f>
                      <m:r>
                        <a:rPr lang="vi-V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23" y="1562753"/>
                <a:ext cx="1293110" cy="7032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5745212" y="1567658"/>
                <a:ext cx="71442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400" b="0" i="0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vi-VN" sz="24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212" y="1567658"/>
                <a:ext cx="714426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6433343" y="1574281"/>
                <a:ext cx="723467" cy="678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400" b="0" i="1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343" y="1574281"/>
                <a:ext cx="723467" cy="6783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7085591" y="1575900"/>
                <a:ext cx="1062811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  <m:t>0+7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91" y="1575900"/>
                <a:ext cx="1062811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80"/>
              <p:cNvSpPr>
                <a:spLocks noChangeArrowheads="1"/>
              </p:cNvSpPr>
              <p:nvPr/>
            </p:nvSpPr>
            <p:spPr bwMode="auto">
              <a:xfrm>
                <a:off x="752954" y="2867661"/>
                <a:ext cx="2955390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c)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en-US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954" y="2867661"/>
                <a:ext cx="2955390" cy="537228"/>
              </a:xfrm>
              <a:prstGeom prst="rect">
                <a:avLst/>
              </a:prstGeom>
              <a:blipFill>
                <a:blip r:embed="rId10"/>
                <a:stretch>
                  <a:fillRect l="-4339" t="-4494" b="-35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823866" y="3476056"/>
                <a:ext cx="2244910" cy="582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600" b="0" i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66" y="3476056"/>
                <a:ext cx="2244910" cy="582339"/>
              </a:xfrm>
              <a:prstGeom prst="rect">
                <a:avLst/>
              </a:prstGeom>
              <a:blipFill>
                <a:blip r:embed="rId11"/>
                <a:stretch>
                  <a:fillRect l="-8967" t="-1042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969879" y="3504271"/>
                <a:ext cx="1102736" cy="572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21+5</m:t>
                        </m:r>
                      </m:num>
                      <m:den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79" y="3504271"/>
                <a:ext cx="1102736" cy="5720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80"/>
          <p:cNvSpPr>
            <a:spLocks noChangeArrowheads="1"/>
          </p:cNvSpPr>
          <p:nvPr/>
        </p:nvSpPr>
        <p:spPr bwMode="auto">
          <a:xfrm>
            <a:off x="4449065" y="2862947"/>
            <a:ext cx="295539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926,83 + 549,67 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184641" y="3248557"/>
            <a:ext cx="6002617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926,83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 549,67</a:t>
            </a:r>
          </a:p>
          <a:p>
            <a:endParaRPr lang="vi-V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Text Box 15"/>
          <p:cNvSpPr txBox="1">
            <a:spLocks noChangeArrowheads="1"/>
          </p:cNvSpPr>
          <p:nvPr/>
        </p:nvSpPr>
        <p:spPr bwMode="auto">
          <a:xfrm flipH="1">
            <a:off x="4805839" y="3494380"/>
            <a:ext cx="341196" cy="45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4853582" y="4390992"/>
            <a:ext cx="16804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" name="Rectangle 188"/>
          <p:cNvSpPr/>
          <p:nvPr/>
        </p:nvSpPr>
        <p:spPr>
          <a:xfrm>
            <a:off x="6165301" y="4362431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5960868" y="4352957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582124" y="4354394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380781" y="4362431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4815117" y="4337359"/>
            <a:ext cx="708114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5741518" y="4309413"/>
            <a:ext cx="404550" cy="5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5" name="Picture 19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32" y="24377"/>
            <a:ext cx="1511939" cy="755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8048355" y="1577268"/>
                <a:ext cx="723467" cy="679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rgbClr val="F5173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vi-VN" sz="2400" i="0" smtClean="0">
                              <a:solidFill>
                                <a:srgbClr val="F51737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rgbClr val="F51737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355" y="1577268"/>
                <a:ext cx="723467" cy="6797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3584045" y="3512485"/>
                <a:ext cx="716158" cy="5663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vi-VN" sz="260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vi-VN" sz="2600" b="0" i="0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045" y="3512485"/>
                <a:ext cx="716158" cy="5663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08" y="11966"/>
            <a:ext cx="2487384" cy="97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allAtOnce"/>
      <p:bldP spid="146" grpId="0" build="allAtOnce"/>
      <p:bldP spid="147" grpId="0" build="allAtOnce"/>
      <p:bldP spid="158" grpId="0"/>
      <p:bldP spid="161" grpId="0"/>
      <p:bldP spid="166" grpId="0"/>
      <p:bldP spid="167" grpId="0"/>
      <p:bldP spid="168" grpId="0"/>
      <p:bldP spid="169" grpId="0"/>
      <p:bldP spid="170" grpId="0"/>
      <p:bldP spid="175" grpId="0"/>
      <p:bldP spid="176" grpId="0"/>
      <p:bldP spid="178" grpId="0"/>
      <p:bldP spid="179" grpId="0"/>
      <p:bldP spid="181" grpId="0"/>
      <p:bldP spid="183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6" grpId="0"/>
      <p:bldP spid="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83565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(689 + 875) + 125;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365972" y="983565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581 + (878 + 419)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0"/>
              <p:cNvSpPr>
                <a:spLocks noChangeArrowheads="1"/>
              </p:cNvSpPr>
              <p:nvPr/>
            </p:nvSpPr>
            <p:spPr bwMode="auto">
              <a:xfrm>
                <a:off x="952468" y="2134973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468" y="2134973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3546" t="-23864" b="-5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0"/>
              <p:cNvSpPr>
                <a:spLocks noChangeArrowheads="1"/>
              </p:cNvSpPr>
              <p:nvPr/>
            </p:nvSpPr>
            <p:spPr bwMode="auto">
              <a:xfrm>
                <a:off x="5365972" y="2134973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36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4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972" y="2134973"/>
                <a:ext cx="3436652" cy="537228"/>
              </a:xfrm>
              <a:prstGeom prst="rect">
                <a:avLst/>
              </a:prstGeom>
              <a:blipFill>
                <a:blip r:embed="rId4"/>
                <a:stretch>
                  <a:fillRect t="-23864" b="-556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952468" y="3286381"/>
            <a:ext cx="4003580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5,87 + 28,69 + 4,13;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5365972" y="3286381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83,75 + 46,98 + 6,25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9" y="0"/>
            <a:ext cx="7791363" cy="993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952468" y="99786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(689 + 875) + 125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152868" y="1023474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689 + (875 + 125)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52868" y="156070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689 + 1000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52868" y="2072322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1689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>
            <a:off x="952468" y="2609550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581 + (878 + 419)</a:t>
            </a:r>
            <a:endParaRPr lang="en-US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52868" y="2635158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(581 + 419) + 878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52868" y="317238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1000 + 878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152868" y="3684006"/>
            <a:ext cx="3436652" cy="5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2800" dirty="0">
                <a:solidFill>
                  <a:srgbClr val="F51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1878</a:t>
            </a:r>
            <a:endParaRPr lang="en-US" altLang="en-US" sz="2800" dirty="0">
              <a:solidFill>
                <a:srgbClr val="F517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-10621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792126" y="111515"/>
            <a:ext cx="755974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80"/>
              <p:cNvSpPr>
                <a:spLocks noChangeArrowheads="1"/>
              </p:cNvSpPr>
              <p:nvPr/>
            </p:nvSpPr>
            <p:spPr bwMode="auto">
              <a:xfrm>
                <a:off x="792126" y="805726"/>
                <a:ext cx="3436652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8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alt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altLang="en-US" sz="32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26" y="805726"/>
                <a:ext cx="3436652" cy="537228"/>
              </a:xfrm>
              <a:prstGeom prst="rect">
                <a:avLst/>
              </a:prstGeom>
              <a:blipFill>
                <a:blip r:embed="rId3"/>
                <a:stretch>
                  <a:fillRect l="-3723" t="-15909" b="-443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80"/>
              <p:cNvSpPr>
                <a:spLocks noChangeArrowheads="1"/>
              </p:cNvSpPr>
              <p:nvPr/>
            </p:nvSpPr>
            <p:spPr bwMode="auto">
              <a:xfrm>
                <a:off x="3527643" y="805726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805726"/>
                <a:ext cx="4437885" cy="537228"/>
              </a:xfrm>
              <a:prstGeom prst="rect">
                <a:avLst/>
              </a:prstGeom>
              <a:blipFill>
                <a:blip r:embed="rId4"/>
                <a:stretch>
                  <a:fillRect t="-15909" b="-443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0"/>
              <p:cNvSpPr>
                <a:spLocks noChangeArrowheads="1"/>
              </p:cNvSpPr>
              <p:nvPr/>
            </p:nvSpPr>
            <p:spPr bwMode="auto">
              <a:xfrm>
                <a:off x="3527643" y="1452071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1452071"/>
                <a:ext cx="4437885" cy="537228"/>
              </a:xfrm>
              <a:prstGeom prst="rect">
                <a:avLst/>
              </a:prstGeom>
              <a:blipFill>
                <a:blip r:embed="rId5"/>
                <a:stretch>
                  <a:fillRect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80"/>
              <p:cNvSpPr>
                <a:spLocks noChangeArrowheads="1"/>
              </p:cNvSpPr>
              <p:nvPr/>
            </p:nvSpPr>
            <p:spPr bwMode="auto">
              <a:xfrm>
                <a:off x="3527643" y="2018007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2018007"/>
                <a:ext cx="4437885" cy="537228"/>
              </a:xfrm>
              <a:prstGeom prst="rect">
                <a:avLst/>
              </a:prstGeom>
              <a:blipFill>
                <a:blip r:embed="rId6"/>
                <a:stretch>
                  <a:fillRect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80"/>
              <p:cNvSpPr>
                <a:spLocks noChangeArrowheads="1"/>
              </p:cNvSpPr>
              <p:nvPr/>
            </p:nvSpPr>
            <p:spPr bwMode="auto">
              <a:xfrm>
                <a:off x="929767" y="2812314"/>
                <a:ext cx="5041746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vi-VN" altLang="en-US" sz="2400" b="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alt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vi-VN" alt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67" y="2812314"/>
                <a:ext cx="5041746" cy="537228"/>
              </a:xfrm>
              <a:prstGeom prst="rect">
                <a:avLst/>
              </a:prstGeom>
              <a:blipFill>
                <a:blip r:embed="rId7"/>
                <a:stretch>
                  <a:fillRect t="-14773" b="-454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80"/>
              <p:cNvSpPr>
                <a:spLocks noChangeArrowheads="1"/>
              </p:cNvSpPr>
              <p:nvPr/>
            </p:nvSpPr>
            <p:spPr bwMode="auto">
              <a:xfrm>
                <a:off x="3527643" y="2812314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 )+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2812314"/>
                <a:ext cx="4437885" cy="537228"/>
              </a:xfrm>
              <a:prstGeom prst="rect">
                <a:avLst/>
              </a:prstGeom>
              <a:blipFill>
                <a:blip r:embed="rId8"/>
                <a:stretch>
                  <a:fillRect t="-14773" b="-454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80"/>
              <p:cNvSpPr>
                <a:spLocks noChangeArrowheads="1"/>
              </p:cNvSpPr>
              <p:nvPr/>
            </p:nvSpPr>
            <p:spPr bwMode="auto">
              <a:xfrm>
                <a:off x="3527643" y="3527105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3527105"/>
                <a:ext cx="4437885" cy="537228"/>
              </a:xfrm>
              <a:prstGeom prst="rect">
                <a:avLst/>
              </a:prstGeom>
              <a:blipFill>
                <a:blip r:embed="rId9"/>
                <a:stretch>
                  <a:fillRect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80"/>
              <p:cNvSpPr>
                <a:spLocks noChangeArrowheads="1"/>
              </p:cNvSpPr>
              <p:nvPr/>
            </p:nvSpPr>
            <p:spPr bwMode="auto">
              <a:xfrm>
                <a:off x="3527643" y="4241896"/>
                <a:ext cx="4437885" cy="537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altLang="en-US" sz="3200" b="1" i="1" smtClean="0">
                        <a:solidFill>
                          <a:srgbClr val="F51737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altLang="en-US" sz="3200" b="0" dirty="0">
                    <a:solidFill>
                      <a:srgbClr val="F5173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F51737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F5173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643" y="4241896"/>
                <a:ext cx="4437885" cy="537228"/>
              </a:xfrm>
              <a:prstGeom prst="rect">
                <a:avLst/>
              </a:prstGeom>
              <a:blipFill>
                <a:blip r:embed="rId10"/>
                <a:stretch>
                  <a:fillRect t="-17045" b="-43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8" y="0"/>
            <a:ext cx="779136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5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757</Words>
  <Application>Microsoft Office PowerPoint</Application>
  <PresentationFormat>On-screen Show (16:9)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Chewy</vt:lpstr>
      <vt:lpstr>Bebas Neue</vt:lpstr>
      <vt:lpstr>Wingdings 3</vt:lpstr>
      <vt:lpstr>Arial</vt:lpstr>
      <vt:lpstr>Hind</vt:lpstr>
      <vt:lpstr>Calibri</vt:lpstr>
      <vt:lpstr>Wingdings</vt:lpstr>
      <vt:lpstr>Cambria Math</vt:lpstr>
      <vt:lpstr>Geography Subject for Elementary: Europe Continent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phép cộng</dc:title>
  <dc:creator>THAO</dc:creator>
  <cp:lastModifiedBy>MinhThangPC.VN</cp:lastModifiedBy>
  <cp:revision>78</cp:revision>
  <dcterms:modified xsi:type="dcterms:W3CDTF">2022-04-15T14:22:42Z</dcterms:modified>
</cp:coreProperties>
</file>