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7" r:id="rId2"/>
    <p:sldId id="258" r:id="rId3"/>
    <p:sldId id="259" r:id="rId4"/>
    <p:sldId id="260" r:id="rId5"/>
    <p:sldId id="291" r:id="rId6"/>
    <p:sldId id="281" r:id="rId7"/>
    <p:sldId id="283" r:id="rId8"/>
    <p:sldId id="276" r:id="rId9"/>
    <p:sldId id="277" r:id="rId10"/>
    <p:sldId id="280" r:id="rId11"/>
    <p:sldId id="285" r:id="rId12"/>
    <p:sldId id="284" r:id="rId13"/>
    <p:sldId id="290"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0" d="100"/>
          <a:sy n="60" d="100"/>
        </p:scale>
        <p:origin x="264"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80133B-8C73-49E7-BFB8-1C8410F6F022}" type="datetimeFigureOut">
              <a:rPr lang="en-GB" smtClean="0"/>
              <a:t>13/09/2022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F93B4B-9156-4988-8159-6785468DD5F3}"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Sau bài</a:t>
            </a:r>
            <a:r>
              <a:rPr lang="en-US" baseline="0" smtClean="0"/>
              <a:t> học, chúng mình cần đạt được những mục tiêu nào?</a:t>
            </a:r>
            <a:endParaRPr lang="en-US"/>
          </a:p>
        </p:txBody>
      </p:sp>
      <p:sp>
        <p:nvSpPr>
          <p:cNvPr id="4" name="Slide Number Placeholder 3"/>
          <p:cNvSpPr>
            <a:spLocks noGrp="1"/>
          </p:cNvSpPr>
          <p:nvPr>
            <p:ph type="sldNum" sz="quarter" idx="10"/>
          </p:nvPr>
        </p:nvSpPr>
        <p:spPr/>
        <p:txBody>
          <a:bodyPr/>
          <a:lstStyle/>
          <a:p>
            <a:fld id="{77B49193-BA95-4736-98B5-6553A6ED8494}" type="slidenum">
              <a:rPr lang="en-US" smtClean="0"/>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Sau bài</a:t>
            </a:r>
            <a:r>
              <a:rPr lang="en-US" baseline="0" smtClean="0"/>
              <a:t> học, con đã đạt được những mục tiêu nào?</a:t>
            </a:r>
            <a:endParaRPr lang="en-US"/>
          </a:p>
        </p:txBody>
      </p:sp>
      <p:sp>
        <p:nvSpPr>
          <p:cNvPr id="4" name="Slide Number Placeholder 3"/>
          <p:cNvSpPr>
            <a:spLocks noGrp="1"/>
          </p:cNvSpPr>
          <p:nvPr>
            <p:ph type="sldNum" sz="quarter" idx="10"/>
          </p:nvPr>
        </p:nvSpPr>
        <p:spPr/>
        <p:txBody>
          <a:bodyPr/>
          <a:lstStyle/>
          <a:p>
            <a:fld id="{77B49193-BA95-4736-98B5-6553A6ED8494}" type="slidenum">
              <a:rPr 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EBE58C5-EC57-4284-81CE-11FE85D84E02}" type="datetimeFigureOut">
              <a:rPr lang="en-GB" smtClean="0"/>
              <a:t>13/09/2022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BE58C5-EC57-4284-81CE-11FE85D84E02}" type="datetimeFigureOut">
              <a:rPr lang="en-GB" smtClean="0"/>
              <a:t>13/09/2022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BE58C5-EC57-4284-81CE-11FE85D84E02}" type="datetimeFigureOut">
              <a:rPr lang="en-GB" smtClean="0"/>
              <a:t>13/09/2022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BE58C5-EC57-4284-81CE-11FE85D84E02}" type="datetimeFigureOut">
              <a:rPr lang="en-GB" smtClean="0"/>
              <a:t>13/09/2022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BE58C5-EC57-4284-81CE-11FE85D84E02}" type="datetimeFigureOut">
              <a:rPr lang="en-GB" smtClean="0"/>
              <a:t>13/09/2022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EBE58C5-EC57-4284-81CE-11FE85D84E02}" type="datetimeFigureOut">
              <a:rPr lang="en-GB" smtClean="0"/>
              <a:t>13/09/2022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EBE58C5-EC57-4284-81CE-11FE85D84E02}" type="datetimeFigureOut">
              <a:rPr lang="en-GB" smtClean="0"/>
              <a:t>13/09/2022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EBE58C5-EC57-4284-81CE-11FE85D84E02}" type="datetimeFigureOut">
              <a:rPr lang="en-GB" smtClean="0"/>
              <a:t>13/09/2022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BE58C5-EC57-4284-81CE-11FE85D84E02}" type="datetimeFigureOut">
              <a:rPr lang="en-GB" smtClean="0"/>
              <a:t>13/09/2022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BE58C5-EC57-4284-81CE-11FE85D84E02}" type="datetimeFigureOut">
              <a:rPr lang="en-GB" smtClean="0"/>
              <a:t>13/09/2022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BE58C5-EC57-4284-81CE-11FE85D84E02}" type="datetimeFigureOut">
              <a:rPr lang="en-GB" smtClean="0"/>
              <a:t>13/09/2022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E58C5-EC57-4284-81CE-11FE85D84E02}" type="datetimeFigureOut">
              <a:rPr lang="en-GB" smtClean="0"/>
              <a:t>13/09/2022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410DC-1A0E-4F86-B431-745B7F58F060}"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4533900" y="2326105"/>
            <a:ext cx="3461084" cy="84472"/>
          </a:xfrm>
        </p:spPr>
        <p:txBody>
          <a:bodyPr>
            <a:prstTxWarp prst="textArchUp">
              <a:avLst>
                <a:gd name="adj" fmla="val 10875646"/>
              </a:avLst>
            </a:prstTxWarp>
            <a:noAutofit/>
          </a:bodyPr>
          <a:lstStyle/>
          <a:p>
            <a:r>
              <a:rPr lang="en-US" sz="11500" b="1" dirty="0" smtClean="0">
                <a:ln w="10541" cmpd="sng">
                  <a:solidFill>
                    <a:schemeClr val="accent1">
                      <a:shade val="88000"/>
                      <a:satMod val="110000"/>
                    </a:schemeClr>
                  </a:solidFill>
                  <a:prstDash val="solid"/>
                </a:ln>
                <a:solidFill>
                  <a:srgbClr val="FF0000"/>
                </a:solidFill>
                <a:latin typeface="Arial" panose="020B0604020202020204" pitchFamily="34" charset="0"/>
                <a:cs typeface="Arial" panose="020B0604020202020204" pitchFamily="34" charset="0"/>
              </a:rPr>
              <a:t>ĐẠO ĐỨC 5</a:t>
            </a:r>
            <a:endParaRPr lang="en-US" sz="11500" b="1" dirty="0">
              <a:ln w="10541" cmpd="sng">
                <a:solidFill>
                  <a:schemeClr val="accent1">
                    <a:shade val="88000"/>
                    <a:satMod val="110000"/>
                  </a:schemeClr>
                </a:solidFill>
                <a:prstDash val="solid"/>
              </a:ln>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065" y="191730"/>
            <a:ext cx="1769806" cy="1769806"/>
          </a:xfrm>
          <a:prstGeom prst="ellipse">
            <a:avLst/>
          </a:prstGeom>
        </p:spPr>
      </p:pic>
      <p:sp>
        <p:nvSpPr>
          <p:cNvPr id="3" name="TextBox 2"/>
          <p:cNvSpPr txBox="1"/>
          <p:nvPr/>
        </p:nvSpPr>
        <p:spPr>
          <a:xfrm>
            <a:off x="3609472" y="122526"/>
            <a:ext cx="5309937" cy="954107"/>
          </a:xfrm>
          <a:prstGeom prst="rect">
            <a:avLst/>
          </a:prstGeom>
          <a:noFill/>
        </p:spPr>
        <p:txBody>
          <a:bodyPr wrap="square" rtlCol="0">
            <a:spAutoFit/>
          </a:bodyPr>
          <a:lstStyle/>
          <a:p>
            <a:pPr algn="ctr"/>
            <a:r>
              <a:rPr lang="en-US" sz="2800" dirty="0" smtClean="0">
                <a:solidFill>
                  <a:schemeClr val="tx2">
                    <a:lumMod val="50000"/>
                  </a:schemeClr>
                </a:solidFill>
                <a:latin typeface="Arial" panose="020B0604020202020204" pitchFamily="34" charset="0"/>
                <a:cs typeface="Arial" panose="020B0604020202020204" pitchFamily="34" charset="0"/>
              </a:rPr>
              <a:t>UBND QUẬN LONG BIÊN</a:t>
            </a:r>
          </a:p>
          <a:p>
            <a:pPr algn="ctr"/>
            <a:r>
              <a:rPr lang="en-US" sz="2800" b="1" dirty="0" smtClean="0">
                <a:solidFill>
                  <a:schemeClr val="tx2">
                    <a:lumMod val="50000"/>
                  </a:schemeClr>
                </a:solidFill>
                <a:latin typeface="Arial" panose="020B0604020202020204" pitchFamily="34" charset="0"/>
                <a:cs typeface="Arial" panose="020B0604020202020204" pitchFamily="34" charset="0"/>
              </a:rPr>
              <a:t>TRƯỜNG TIỂU HỌC ÁI MỘ B</a:t>
            </a:r>
            <a:endParaRPr lang="en-US" sz="2800" b="1" dirty="0">
              <a:solidFill>
                <a:schemeClr val="tx2">
                  <a:lumMod val="50000"/>
                </a:schemeClr>
              </a:solidFill>
              <a:latin typeface="Arial" panose="020B0604020202020204" pitchFamily="34" charset="0"/>
              <a:cs typeface="Arial" panose="020B0604020202020204" pitchFamily="34" charset="0"/>
            </a:endParaRPr>
          </a:p>
        </p:txBody>
      </p:sp>
      <p:sp>
        <p:nvSpPr>
          <p:cNvPr id="5" name="Title 1"/>
          <p:cNvSpPr txBox="1">
            <a:spLocks/>
          </p:cNvSpPr>
          <p:nvPr/>
        </p:nvSpPr>
        <p:spPr>
          <a:xfrm>
            <a:off x="1598672" y="3320717"/>
            <a:ext cx="9331539" cy="3296510"/>
          </a:xfrm>
          <a:prstGeom prst="rect">
            <a:avLst/>
          </a:prstGeom>
        </p:spPr>
        <p:txBody>
          <a:bodyPr spcFirstLastPara="1" vert="horz" lIns="91440" tIns="45720" rIns="91440" bIns="45720" numCol="1" rtlCol="0" anchor="b">
            <a:prstTxWarp prst="textArchUp">
              <a:avLst>
                <a:gd name="adj" fmla="val 12404403"/>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500" b="1" dirty="0" smtClean="0">
                <a:ln w="10541" cmpd="sng">
                  <a:solidFill>
                    <a:schemeClr val="accent1">
                      <a:shade val="88000"/>
                      <a:satMod val="110000"/>
                    </a:schemeClr>
                  </a:solidFill>
                  <a:prstDash val="solid"/>
                </a:ln>
                <a:solidFill>
                  <a:srgbClr val="FF0000"/>
                </a:solidFill>
                <a:latin typeface="Arial" panose="020B0604020202020204" pitchFamily="34" charset="0"/>
                <a:cs typeface="Arial" panose="020B0604020202020204" pitchFamily="34" charset="0"/>
              </a:rPr>
              <a:t>CÓ TRÁCH NHIỆM VỀ VIỆC LÀM CỦA MÌNH</a:t>
            </a:r>
            <a:endParaRPr lang="en-US" sz="11500" b="1" dirty="0">
              <a:ln w="10541" cmpd="sng">
                <a:solidFill>
                  <a:schemeClr val="accent1">
                    <a:shade val="88000"/>
                    <a:satMod val="110000"/>
                  </a:schemeClr>
                </a:solidFill>
                <a:prstDash val="solid"/>
              </a:ln>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4000" r="-4000" b="-7000"/>
          </a:stretch>
        </a:blipFill>
        <a:effectLst/>
      </p:bgPr>
    </p:bg>
    <p:spTree>
      <p:nvGrpSpPr>
        <p:cNvPr id="1" name=""/>
        <p:cNvGrpSpPr/>
        <p:nvPr/>
      </p:nvGrpSpPr>
      <p:grpSpPr>
        <a:xfrm>
          <a:off x="0" y="0"/>
          <a:ext cx="0" cy="0"/>
          <a:chOff x="0" y="0"/>
          <a:chExt cx="0" cy="0"/>
        </a:xfrm>
      </p:grpSpPr>
      <p:sp>
        <p:nvSpPr>
          <p:cNvPr id="2" name="Rectangle 1"/>
          <p:cNvSpPr/>
          <p:nvPr/>
        </p:nvSpPr>
        <p:spPr>
          <a:xfrm>
            <a:off x="1031681" y="1418941"/>
            <a:ext cx="9985832" cy="3862596"/>
          </a:xfrm>
          <a:prstGeom prst="rect">
            <a:avLst/>
          </a:prstGeom>
          <a:noFill/>
        </p:spPr>
        <p:txBody>
          <a:bodyPr wrap="square">
            <a:spAutoFit/>
          </a:bodyPr>
          <a:lstStyle/>
          <a:p>
            <a:pPr algn="just">
              <a:lnSpc>
                <a:spcPct val="125000"/>
              </a:lnSpc>
            </a:pPr>
            <a:r>
              <a:rPr lang="it-IT" sz="2800" b="1" dirty="0" smtClean="0">
                <a:latin typeface="Arial" panose="020B0604020202020204" pitchFamily="34" charset="0"/>
                <a:ea typeface="Calibri" panose="020F0502020204030204" pitchFamily="34" charset="0"/>
                <a:cs typeface="Arial" panose="020B0604020202020204" pitchFamily="34" charset="0"/>
              </a:rPr>
              <a:t>      </a:t>
            </a:r>
            <a:r>
              <a:rPr lang="nl-NL" sz="2800" dirty="0" smtClean="0">
                <a:latin typeface="Arial" panose="020B0604020202020204" pitchFamily="34" charset="0"/>
                <a:cs typeface="Arial" panose="020B0604020202020204" pitchFamily="34" charset="0"/>
              </a:rPr>
              <a:t>1. Khi </a:t>
            </a:r>
            <a:r>
              <a:rPr lang="nl-NL" sz="2800" dirty="0">
                <a:latin typeface="Arial" panose="020B0604020202020204" pitchFamily="34" charset="0"/>
                <a:cs typeface="Arial" panose="020B0604020202020204" pitchFamily="34" charset="0"/>
              </a:rPr>
              <a:t>giải quyết công việc hay xử lí tình huống một cách có trách nhiệm, chúng ta thấy vui và thanh thản. Ngược lại, tự chúng ta cũng thấy áy náy trong lòng</a:t>
            </a:r>
            <a:r>
              <a:rPr lang="nl-NL" sz="2800" dirty="0" smtClean="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a:p>
            <a:pPr algn="just">
              <a:lnSpc>
                <a:spcPct val="125000"/>
              </a:lnSpc>
            </a:pPr>
            <a:r>
              <a:rPr lang="nl-NL" sz="2800" dirty="0" smtClean="0">
                <a:latin typeface="Arial" panose="020B0604020202020204" pitchFamily="34" charset="0"/>
                <a:cs typeface="Arial" panose="020B0604020202020204" pitchFamily="34" charset="0"/>
              </a:rPr>
              <a:t>      2. Người </a:t>
            </a:r>
            <a:r>
              <a:rPr lang="nl-NL" sz="2800" dirty="0">
                <a:latin typeface="Arial" panose="020B0604020202020204" pitchFamily="34" charset="0"/>
                <a:cs typeface="Arial" panose="020B0604020202020204" pitchFamily="34" charset="0"/>
              </a:rPr>
              <a:t>có trách nhiệm là người trước khi làm việc gì cũng suy nghĩ cẩn thận nhằm mục đích tốt đẹp và với cách thức phù </a:t>
            </a:r>
            <a:r>
              <a:rPr lang="nl-NL" sz="2800" dirty="0" smtClean="0">
                <a:latin typeface="Arial" panose="020B0604020202020204" pitchFamily="34" charset="0"/>
                <a:cs typeface="Arial" panose="020B0604020202020204" pitchFamily="34" charset="0"/>
              </a:rPr>
              <a:t>hợp; </a:t>
            </a:r>
            <a:r>
              <a:rPr lang="nl-NL" sz="2800" dirty="0">
                <a:latin typeface="Arial" panose="020B0604020202020204" pitchFamily="34" charset="0"/>
                <a:cs typeface="Arial" panose="020B0604020202020204" pitchFamily="34" charset="0"/>
              </a:rPr>
              <a:t>khi làm hỏng việc hoặc có lỗi, họ dám nhận trách nhiệm và sẵn sàng làm lại cho tốt.</a:t>
            </a:r>
            <a:endParaRPr lang="en-US" sz="2800" dirty="0">
              <a:latin typeface="Arial" panose="020B0604020202020204" pitchFamily="34" charset="0"/>
              <a:cs typeface="Arial" panose="020B0604020202020204" pitchFamily="34" charset="0"/>
            </a:endParaRPr>
          </a:p>
        </p:txBody>
      </p:sp>
      <p:sp>
        <p:nvSpPr>
          <p:cNvPr id="3" name="TextBox 2"/>
          <p:cNvSpPr txBox="1"/>
          <p:nvPr/>
        </p:nvSpPr>
        <p:spPr>
          <a:xfrm>
            <a:off x="4737386" y="656495"/>
            <a:ext cx="2837956" cy="707886"/>
          </a:xfrm>
          <a:prstGeom prst="rect">
            <a:avLst/>
          </a:prstGeom>
          <a:noFill/>
        </p:spPr>
        <p:txBody>
          <a:bodyPr wrap="none" rtlCol="0">
            <a:spAutoFit/>
          </a:bodyPr>
          <a:lstStyle/>
          <a:p>
            <a:r>
              <a:rPr lang="en-US" sz="4000" b="1" dirty="0" smtClean="0">
                <a:solidFill>
                  <a:srgbClr val="FF0000"/>
                </a:solidFill>
                <a:latin typeface="Arial" panose="020B0604020202020204" pitchFamily="34" charset="0"/>
                <a:cs typeface="Arial" panose="020B0604020202020204" pitchFamily="34" charset="0"/>
              </a:rPr>
              <a:t>KẾT LUẬN</a:t>
            </a:r>
            <a:endParaRPr lang="en-US" sz="40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975430" y="2336799"/>
            <a:ext cx="7239482" cy="1107996"/>
          </a:xfrm>
          <a:prstGeom prst="rect">
            <a:avLst/>
          </a:prstGeom>
          <a:noFill/>
        </p:spPr>
        <p:txBody>
          <a:bodyPr wrap="none" rtlCol="0">
            <a:spAutoFit/>
          </a:bodyPr>
          <a:lstStyle/>
          <a:p>
            <a:r>
              <a:rPr lang="en-US" sz="6600" b="1" i="1"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AI NHANH HƠN? </a:t>
            </a:r>
            <a:endParaRPr lang="en-US" sz="6600" b="1" i="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782705" y="749033"/>
            <a:ext cx="12539316" cy="5334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US" altLang="vi-VN" sz="2800" b="1" i="1" dirty="0" err="1" smtClean="0">
                <a:solidFill>
                  <a:schemeClr val="accent1">
                    <a:lumMod val="75000"/>
                  </a:schemeClr>
                </a:solidFill>
                <a:latin typeface="Arial" panose="020B0604020202020204" pitchFamily="34" charset="0"/>
                <a:cs typeface="Arial" panose="020B0604020202020204" pitchFamily="34" charset="0"/>
              </a:rPr>
              <a:t>Điền</a:t>
            </a:r>
            <a:r>
              <a:rPr lang="en-US" altLang="vi-VN" sz="2800" b="1" i="1" dirty="0" smtClean="0">
                <a:solidFill>
                  <a:schemeClr val="accent1">
                    <a:lumMod val="75000"/>
                  </a:schemeClr>
                </a:solidFill>
                <a:latin typeface="Arial" panose="020B0604020202020204" pitchFamily="34" charset="0"/>
                <a:cs typeface="Arial" panose="020B0604020202020204" pitchFamily="34" charset="0"/>
              </a:rPr>
              <a:t> </a:t>
            </a:r>
            <a:r>
              <a:rPr lang="en-US" altLang="vi-VN" sz="2800" b="1" i="1" dirty="0" err="1" smtClean="0">
                <a:solidFill>
                  <a:schemeClr val="accent1">
                    <a:lumMod val="75000"/>
                  </a:schemeClr>
                </a:solidFill>
                <a:latin typeface="Arial" panose="020B0604020202020204" pitchFamily="34" charset="0"/>
                <a:cs typeface="Arial" panose="020B0604020202020204" pitchFamily="34" charset="0"/>
              </a:rPr>
              <a:t>các</a:t>
            </a:r>
            <a:r>
              <a:rPr lang="en-US" altLang="vi-VN" sz="2800" b="1" i="1" dirty="0" smtClean="0">
                <a:solidFill>
                  <a:schemeClr val="accent1">
                    <a:lumMod val="75000"/>
                  </a:schemeClr>
                </a:solidFill>
                <a:latin typeface="Arial" panose="020B0604020202020204" pitchFamily="34" charset="0"/>
                <a:cs typeface="Arial" panose="020B0604020202020204" pitchFamily="34" charset="0"/>
              </a:rPr>
              <a:t> </a:t>
            </a:r>
            <a:r>
              <a:rPr lang="en-US" altLang="vi-VN" sz="2800" b="1" i="1" dirty="0" err="1" smtClean="0">
                <a:solidFill>
                  <a:schemeClr val="accent1">
                    <a:lumMod val="75000"/>
                  </a:schemeClr>
                </a:solidFill>
                <a:latin typeface="Arial" panose="020B0604020202020204" pitchFamily="34" charset="0"/>
                <a:cs typeface="Arial" panose="020B0604020202020204" pitchFamily="34" charset="0"/>
              </a:rPr>
              <a:t>từ</a:t>
            </a:r>
            <a:r>
              <a:rPr lang="en-US" altLang="vi-VN" sz="2800" b="1" i="1" dirty="0" smtClean="0">
                <a:solidFill>
                  <a:schemeClr val="accent1">
                    <a:lumMod val="75000"/>
                  </a:schemeClr>
                </a:solidFill>
                <a:latin typeface="Arial" panose="020B0604020202020204" pitchFamily="34" charset="0"/>
                <a:cs typeface="Arial" panose="020B0604020202020204" pitchFamily="34" charset="0"/>
              </a:rPr>
              <a:t> </a:t>
            </a:r>
            <a:r>
              <a:rPr lang="en-US" altLang="vi-VN" sz="2800" b="1" i="1" dirty="0" err="1" smtClean="0">
                <a:solidFill>
                  <a:schemeClr val="accent1">
                    <a:lumMod val="75000"/>
                  </a:schemeClr>
                </a:solidFill>
                <a:latin typeface="Arial" panose="020B0604020202020204" pitchFamily="34" charset="0"/>
                <a:cs typeface="Arial" panose="020B0604020202020204" pitchFamily="34" charset="0"/>
              </a:rPr>
              <a:t>ngữ</a:t>
            </a:r>
            <a:r>
              <a:rPr lang="en-US" altLang="vi-VN" sz="2800" b="1" i="1" dirty="0" smtClean="0">
                <a:solidFill>
                  <a:schemeClr val="accent1">
                    <a:lumMod val="75000"/>
                  </a:schemeClr>
                </a:solidFill>
                <a:latin typeface="Arial" panose="020B0604020202020204" pitchFamily="34" charset="0"/>
                <a:cs typeface="Arial" panose="020B0604020202020204" pitchFamily="34" charset="0"/>
              </a:rPr>
              <a:t> </a:t>
            </a:r>
            <a:r>
              <a:rPr lang="en-US" altLang="vi-VN" sz="2800" b="1" i="1" dirty="0" err="1" smtClean="0">
                <a:solidFill>
                  <a:schemeClr val="accent1">
                    <a:lumMod val="75000"/>
                  </a:schemeClr>
                </a:solidFill>
                <a:latin typeface="Arial" panose="020B0604020202020204" pitchFamily="34" charset="0"/>
                <a:cs typeface="Arial" panose="020B0604020202020204" pitchFamily="34" charset="0"/>
              </a:rPr>
              <a:t>dưới</a:t>
            </a:r>
            <a:r>
              <a:rPr lang="en-US" altLang="vi-VN" sz="2800" b="1" i="1" dirty="0" smtClean="0">
                <a:solidFill>
                  <a:schemeClr val="accent1">
                    <a:lumMod val="75000"/>
                  </a:schemeClr>
                </a:solidFill>
                <a:latin typeface="Arial" panose="020B0604020202020204" pitchFamily="34" charset="0"/>
                <a:cs typeface="Arial" panose="020B0604020202020204" pitchFamily="34" charset="0"/>
              </a:rPr>
              <a:t> </a:t>
            </a:r>
            <a:r>
              <a:rPr lang="en-US" altLang="vi-VN" sz="2800" b="1" i="1" dirty="0" err="1" smtClean="0">
                <a:solidFill>
                  <a:schemeClr val="accent1">
                    <a:lumMod val="75000"/>
                  </a:schemeClr>
                </a:solidFill>
                <a:latin typeface="Arial" panose="020B0604020202020204" pitchFamily="34" charset="0"/>
                <a:cs typeface="Arial" panose="020B0604020202020204" pitchFamily="34" charset="0"/>
              </a:rPr>
              <a:t>đây</a:t>
            </a:r>
            <a:r>
              <a:rPr lang="en-US" altLang="vi-VN" sz="2800" b="1" i="1" dirty="0" smtClean="0">
                <a:solidFill>
                  <a:schemeClr val="accent1">
                    <a:lumMod val="75000"/>
                  </a:schemeClr>
                </a:solidFill>
                <a:latin typeface="Arial" panose="020B0604020202020204" pitchFamily="34" charset="0"/>
                <a:cs typeface="Arial" panose="020B0604020202020204" pitchFamily="34" charset="0"/>
              </a:rPr>
              <a:t> </a:t>
            </a:r>
            <a:r>
              <a:rPr lang="en-US" altLang="vi-VN" sz="2800" b="1" i="1" dirty="0" err="1" smtClean="0">
                <a:solidFill>
                  <a:schemeClr val="accent1">
                    <a:lumMod val="75000"/>
                  </a:schemeClr>
                </a:solidFill>
                <a:latin typeface="Arial" panose="020B0604020202020204" pitchFamily="34" charset="0"/>
                <a:cs typeface="Arial" panose="020B0604020202020204" pitchFamily="34" charset="0"/>
              </a:rPr>
              <a:t>vào</a:t>
            </a:r>
            <a:r>
              <a:rPr lang="en-US" altLang="vi-VN" sz="2800" b="1" i="1" dirty="0" smtClean="0">
                <a:solidFill>
                  <a:schemeClr val="accent1">
                    <a:lumMod val="75000"/>
                  </a:schemeClr>
                </a:solidFill>
                <a:latin typeface="Arial" panose="020B0604020202020204" pitchFamily="34" charset="0"/>
                <a:cs typeface="Arial" panose="020B0604020202020204" pitchFamily="34" charset="0"/>
              </a:rPr>
              <a:t> </a:t>
            </a:r>
            <a:r>
              <a:rPr lang="en-US" altLang="vi-VN" sz="2800" b="1" i="1" dirty="0" err="1" smtClean="0">
                <a:solidFill>
                  <a:schemeClr val="accent1">
                    <a:lumMod val="75000"/>
                  </a:schemeClr>
                </a:solidFill>
                <a:latin typeface="Arial" panose="020B0604020202020204" pitchFamily="34" charset="0"/>
                <a:cs typeface="Arial" panose="020B0604020202020204" pitchFamily="34" charset="0"/>
              </a:rPr>
              <a:t>chỗ</a:t>
            </a:r>
            <a:r>
              <a:rPr lang="en-US" altLang="vi-VN" sz="2800" b="1" i="1" dirty="0" smtClean="0">
                <a:solidFill>
                  <a:schemeClr val="accent1">
                    <a:lumMod val="75000"/>
                  </a:schemeClr>
                </a:solidFill>
                <a:latin typeface="Arial" panose="020B0604020202020204" pitchFamily="34" charset="0"/>
                <a:cs typeface="Arial" panose="020B0604020202020204" pitchFamily="34" charset="0"/>
              </a:rPr>
              <a:t> </a:t>
            </a:r>
            <a:r>
              <a:rPr lang="en-US" altLang="vi-VN" sz="2800" b="1" i="1" dirty="0" err="1" smtClean="0">
                <a:solidFill>
                  <a:schemeClr val="accent1">
                    <a:lumMod val="75000"/>
                  </a:schemeClr>
                </a:solidFill>
                <a:latin typeface="Arial" panose="020B0604020202020204" pitchFamily="34" charset="0"/>
                <a:cs typeface="Arial" panose="020B0604020202020204" pitchFamily="34" charset="0"/>
              </a:rPr>
              <a:t>chấm</a:t>
            </a:r>
            <a:r>
              <a:rPr lang="en-US" altLang="vi-VN" sz="2800" b="1" i="1" dirty="0">
                <a:solidFill>
                  <a:schemeClr val="accent1">
                    <a:lumMod val="75000"/>
                  </a:schemeClr>
                </a:solidFill>
                <a:latin typeface="Arial" panose="020B0604020202020204" pitchFamily="34" charset="0"/>
                <a:cs typeface="Arial" panose="020B0604020202020204" pitchFamily="34" charset="0"/>
              </a:rPr>
              <a:t> </a:t>
            </a:r>
            <a:r>
              <a:rPr lang="en-US" altLang="vi-VN" sz="2800" b="1" i="1" dirty="0" err="1" smtClean="0">
                <a:solidFill>
                  <a:schemeClr val="accent1">
                    <a:lumMod val="75000"/>
                  </a:schemeClr>
                </a:solidFill>
                <a:latin typeface="Arial" panose="020B0604020202020204" pitchFamily="34" charset="0"/>
                <a:cs typeface="Arial" panose="020B0604020202020204" pitchFamily="34" charset="0"/>
              </a:rPr>
              <a:t>sao</a:t>
            </a:r>
            <a:r>
              <a:rPr lang="en-US" altLang="vi-VN" sz="2800" b="1" i="1" dirty="0" smtClean="0">
                <a:solidFill>
                  <a:schemeClr val="accent1">
                    <a:lumMod val="75000"/>
                  </a:schemeClr>
                </a:solidFill>
                <a:latin typeface="Arial" panose="020B0604020202020204" pitchFamily="34" charset="0"/>
                <a:cs typeface="Arial" panose="020B0604020202020204" pitchFamily="34" charset="0"/>
              </a:rPr>
              <a:t> </a:t>
            </a:r>
            <a:r>
              <a:rPr lang="en-US" altLang="vi-VN" sz="2800" b="1" i="1" dirty="0" err="1" smtClean="0">
                <a:solidFill>
                  <a:schemeClr val="accent1">
                    <a:lumMod val="75000"/>
                  </a:schemeClr>
                </a:solidFill>
                <a:latin typeface="Arial" panose="020B0604020202020204" pitchFamily="34" charset="0"/>
                <a:cs typeface="Arial" panose="020B0604020202020204" pitchFamily="34" charset="0"/>
              </a:rPr>
              <a:t>cho</a:t>
            </a:r>
            <a:r>
              <a:rPr lang="en-US" altLang="vi-VN" sz="2800" b="1" i="1" dirty="0" smtClean="0">
                <a:solidFill>
                  <a:schemeClr val="accent1">
                    <a:lumMod val="75000"/>
                  </a:schemeClr>
                </a:solidFill>
                <a:latin typeface="Arial" panose="020B0604020202020204" pitchFamily="34" charset="0"/>
                <a:cs typeface="Arial" panose="020B0604020202020204" pitchFamily="34" charset="0"/>
              </a:rPr>
              <a:t> </a:t>
            </a:r>
            <a:r>
              <a:rPr lang="en-US" altLang="vi-VN" sz="2800" b="1" i="1" dirty="0" err="1" smtClean="0">
                <a:solidFill>
                  <a:schemeClr val="accent1">
                    <a:lumMod val="75000"/>
                  </a:schemeClr>
                </a:solidFill>
                <a:latin typeface="Arial" panose="020B0604020202020204" pitchFamily="34" charset="0"/>
                <a:cs typeface="Arial" panose="020B0604020202020204" pitchFamily="34" charset="0"/>
              </a:rPr>
              <a:t>phù</a:t>
            </a:r>
            <a:r>
              <a:rPr lang="en-US" altLang="vi-VN" sz="2800" b="1" i="1" dirty="0" smtClean="0">
                <a:solidFill>
                  <a:schemeClr val="accent1">
                    <a:lumMod val="75000"/>
                  </a:schemeClr>
                </a:solidFill>
                <a:latin typeface="Arial" panose="020B0604020202020204" pitchFamily="34" charset="0"/>
                <a:cs typeface="Arial" panose="020B0604020202020204" pitchFamily="34" charset="0"/>
              </a:rPr>
              <a:t> </a:t>
            </a:r>
            <a:r>
              <a:rPr lang="en-US" altLang="vi-VN" sz="2800" b="1" i="1" dirty="0" err="1" smtClean="0">
                <a:solidFill>
                  <a:schemeClr val="accent1">
                    <a:lumMod val="75000"/>
                  </a:schemeClr>
                </a:solidFill>
                <a:latin typeface="Arial" panose="020B0604020202020204" pitchFamily="34" charset="0"/>
                <a:cs typeface="Arial" panose="020B0604020202020204" pitchFamily="34" charset="0"/>
              </a:rPr>
              <a:t>hợp</a:t>
            </a:r>
            <a:r>
              <a:rPr lang="en-US" altLang="vi-VN" sz="2800" dirty="0" smtClean="0">
                <a:latin typeface="Arial" panose="020B0604020202020204" pitchFamily="34" charset="0"/>
                <a:cs typeface="Arial" panose="020B0604020202020204" pitchFamily="34" charset="0"/>
              </a:rPr>
              <a:t/>
            </a:r>
            <a:br>
              <a:rPr lang="en-US" altLang="vi-VN" sz="2800" dirty="0" smtClean="0">
                <a:latin typeface="Arial" panose="020B0604020202020204" pitchFamily="34" charset="0"/>
                <a:cs typeface="Arial" panose="020B0604020202020204" pitchFamily="34" charset="0"/>
              </a:rPr>
            </a:br>
            <a:r>
              <a:rPr lang="en-US" altLang="vi-VN" sz="2800" dirty="0" smtClean="0">
                <a:latin typeface="Arial" panose="020B0604020202020204" pitchFamily="34" charset="0"/>
                <a:cs typeface="Arial" panose="020B0604020202020204" pitchFamily="34" charset="0"/>
              </a:rPr>
              <a:t>	</a:t>
            </a:r>
            <a:r>
              <a:rPr lang="en-US" altLang="vi-VN" sz="2800" b="1" dirty="0" smtClean="0">
                <a:solidFill>
                  <a:srgbClr val="C00000"/>
                </a:solidFill>
                <a:latin typeface="Arial" panose="020B0604020202020204" pitchFamily="34" charset="0"/>
                <a:cs typeface="Arial" panose="020B0604020202020204" pitchFamily="34" charset="0"/>
              </a:rPr>
              <a:t>				 		</a:t>
            </a:r>
            <a:endParaRPr lang="vi-VN" altLang="vi-VN" sz="2800" b="1" dirty="0">
              <a:solidFill>
                <a:srgbClr val="C00000"/>
              </a:solidFill>
              <a:latin typeface="Arial" panose="020B0604020202020204" pitchFamily="34" charset="0"/>
              <a:cs typeface="Arial" panose="020B0604020202020204" pitchFamily="34" charset="0"/>
            </a:endParaRPr>
          </a:p>
        </p:txBody>
      </p:sp>
      <p:sp>
        <p:nvSpPr>
          <p:cNvPr id="3" name="Content Placeholder 2"/>
          <p:cNvSpPr txBox="1"/>
          <p:nvPr/>
        </p:nvSpPr>
        <p:spPr>
          <a:xfrm>
            <a:off x="782705" y="3171126"/>
            <a:ext cx="10607190" cy="3229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000"/>
              </a:spcAft>
              <a:buFont typeface="Arial" panose="020B0604020202020204" pitchFamily="34" charset="0"/>
              <a:buNone/>
            </a:pPr>
            <a:r>
              <a:rPr lang="en-US" altLang="vi-VN" sz="3200" dirty="0" smtClean="0">
                <a:latin typeface="Arial" panose="020B0604020202020204" pitchFamily="34" charset="0"/>
                <a:cs typeface="Arial" panose="020B0604020202020204" pitchFamily="34" charset="0"/>
              </a:rPr>
              <a:t>        1. </a:t>
            </a:r>
            <a:r>
              <a:rPr lang="en-US" altLang="vi-VN" sz="3200" dirty="0" err="1" smtClean="0">
                <a:latin typeface="Arial" panose="020B0604020202020204" pitchFamily="34" charset="0"/>
                <a:cs typeface="Arial" panose="020B0604020202020204" pitchFamily="34" charset="0"/>
              </a:rPr>
              <a:t>Mỗi</a:t>
            </a:r>
            <a:r>
              <a:rPr lang="en-US" altLang="vi-VN" sz="3200" dirty="0" smtClean="0">
                <a:latin typeface="Arial" panose="020B0604020202020204" pitchFamily="34" charset="0"/>
                <a:cs typeface="Arial" panose="020B0604020202020204" pitchFamily="34" charset="0"/>
              </a:rPr>
              <a:t> </a:t>
            </a:r>
            <a:r>
              <a:rPr lang="en-US" altLang="vi-VN" sz="3200" dirty="0" err="1" smtClean="0">
                <a:latin typeface="Arial" panose="020B0604020202020204" pitchFamily="34" charset="0"/>
                <a:cs typeface="Arial" panose="020B0604020202020204" pitchFamily="34" charset="0"/>
              </a:rPr>
              <a:t>người</a:t>
            </a:r>
            <a:r>
              <a:rPr lang="en-US" altLang="vi-VN" sz="3200" dirty="0" smtClean="0">
                <a:latin typeface="Arial" panose="020B0604020202020204" pitchFamily="34" charset="0"/>
                <a:cs typeface="Arial" panose="020B0604020202020204" pitchFamily="34" charset="0"/>
              </a:rPr>
              <a:t> </a:t>
            </a:r>
            <a:r>
              <a:rPr lang="en-US" altLang="vi-VN" sz="3200" dirty="0" err="1" smtClean="0">
                <a:latin typeface="Arial" panose="020B0604020202020204" pitchFamily="34" charset="0"/>
                <a:cs typeface="Arial" panose="020B0604020202020204" pitchFamily="34" charset="0"/>
              </a:rPr>
              <a:t>cần</a:t>
            </a:r>
            <a:r>
              <a:rPr lang="en-US" altLang="vi-VN" sz="3200" dirty="0" smtClean="0">
                <a:latin typeface="Arial" panose="020B0604020202020204" pitchFamily="34" charset="0"/>
                <a:cs typeface="Arial" panose="020B0604020202020204" pitchFamily="34" charset="0"/>
              </a:rPr>
              <a:t> </a:t>
            </a:r>
            <a:r>
              <a:rPr lang="en-US" altLang="vi-VN" sz="3200" dirty="0" err="1" smtClean="0">
                <a:latin typeface="Arial" panose="020B0604020202020204" pitchFamily="34" charset="0"/>
                <a:cs typeface="Arial" panose="020B0604020202020204" pitchFamily="34" charset="0"/>
              </a:rPr>
              <a:t>phải</a:t>
            </a:r>
            <a:r>
              <a:rPr lang="en-US" altLang="vi-VN" sz="3200" dirty="0" smtClean="0">
                <a:latin typeface="Arial" panose="020B0604020202020204" pitchFamily="34" charset="0"/>
                <a:cs typeface="Arial" panose="020B0604020202020204" pitchFamily="34" charset="0"/>
              </a:rPr>
              <a:t> ………………………….. </a:t>
            </a:r>
            <a:r>
              <a:rPr lang="en-US" altLang="vi-VN" sz="3200" dirty="0" err="1" smtClean="0">
                <a:latin typeface="Arial" panose="020B0604020202020204" pitchFamily="34" charset="0"/>
                <a:cs typeface="Arial" panose="020B0604020202020204" pitchFamily="34" charset="0"/>
              </a:rPr>
              <a:t>trước</a:t>
            </a:r>
            <a:r>
              <a:rPr lang="en-US" altLang="vi-VN" sz="3200" dirty="0" smtClean="0">
                <a:latin typeface="Arial" panose="020B0604020202020204" pitchFamily="34" charset="0"/>
                <a:cs typeface="Arial" panose="020B0604020202020204" pitchFamily="34" charset="0"/>
              </a:rPr>
              <a:t> </a:t>
            </a:r>
            <a:r>
              <a:rPr lang="en-US" altLang="vi-VN" sz="3200" dirty="0" err="1" smtClean="0">
                <a:latin typeface="Arial" panose="020B0604020202020204" pitchFamily="34" charset="0"/>
                <a:cs typeface="Arial" panose="020B0604020202020204" pitchFamily="34" charset="0"/>
              </a:rPr>
              <a:t>khi</a:t>
            </a:r>
            <a:r>
              <a:rPr lang="en-US" altLang="vi-VN" sz="3200" dirty="0" smtClean="0">
                <a:latin typeface="Arial" panose="020B0604020202020204" pitchFamily="34" charset="0"/>
                <a:cs typeface="Arial" panose="020B0604020202020204" pitchFamily="34" charset="0"/>
              </a:rPr>
              <a:t> …………………………… </a:t>
            </a:r>
            <a:r>
              <a:rPr lang="en-US" altLang="vi-VN" sz="3200" dirty="0" err="1" smtClean="0">
                <a:latin typeface="Arial" panose="020B0604020202020204" pitchFamily="34" charset="0"/>
                <a:cs typeface="Arial" panose="020B0604020202020204" pitchFamily="34" charset="0"/>
              </a:rPr>
              <a:t>và</a:t>
            </a:r>
            <a:r>
              <a:rPr lang="en-US" altLang="vi-VN" sz="3200" dirty="0" smtClean="0">
                <a:latin typeface="Arial" panose="020B0604020202020204" pitchFamily="34" charset="0"/>
                <a:cs typeface="Arial" panose="020B0604020202020204" pitchFamily="34" charset="0"/>
              </a:rPr>
              <a:t> </a:t>
            </a:r>
            <a:r>
              <a:rPr lang="en-US" altLang="vi-VN" sz="3200" dirty="0" smtClean="0">
                <a:latin typeface="Arial" panose="020B0604020202020204" pitchFamily="34" charset="0"/>
                <a:cs typeface="Arial" panose="020B0604020202020204" pitchFamily="34" charset="0"/>
              </a:rPr>
              <a:t>…………………………… </a:t>
            </a:r>
            <a:r>
              <a:rPr lang="en-US" altLang="vi-VN" sz="3200" dirty="0" err="1" smtClean="0">
                <a:latin typeface="Arial" panose="020B0604020202020204" pitchFamily="34" charset="0"/>
                <a:cs typeface="Arial" panose="020B0604020202020204" pitchFamily="34" charset="0"/>
              </a:rPr>
              <a:t>về</a:t>
            </a:r>
            <a:r>
              <a:rPr lang="en-US" altLang="vi-VN" sz="3200" dirty="0" smtClean="0">
                <a:latin typeface="Arial" panose="020B0604020202020204" pitchFamily="34" charset="0"/>
                <a:cs typeface="Arial" panose="020B0604020202020204" pitchFamily="34" charset="0"/>
              </a:rPr>
              <a:t> </a:t>
            </a:r>
            <a:r>
              <a:rPr lang="en-US" altLang="vi-VN" sz="3200" dirty="0" err="1" smtClean="0">
                <a:latin typeface="Arial" panose="020B0604020202020204" pitchFamily="34" charset="0"/>
                <a:cs typeface="Arial" panose="020B0604020202020204" pitchFamily="34" charset="0"/>
              </a:rPr>
              <a:t>những</a:t>
            </a:r>
            <a:r>
              <a:rPr lang="en-US" altLang="vi-VN" sz="3200" dirty="0" smtClean="0">
                <a:latin typeface="Arial" panose="020B0604020202020204" pitchFamily="34" charset="0"/>
                <a:cs typeface="Arial" panose="020B0604020202020204" pitchFamily="34" charset="0"/>
              </a:rPr>
              <a:t> </a:t>
            </a:r>
            <a:r>
              <a:rPr lang="en-US" altLang="vi-VN" sz="3200" dirty="0" err="1" smtClean="0">
                <a:latin typeface="Arial" panose="020B0604020202020204" pitchFamily="34" charset="0"/>
                <a:cs typeface="Arial" panose="020B0604020202020204" pitchFamily="34" charset="0"/>
              </a:rPr>
              <a:t>việc</a:t>
            </a:r>
            <a:r>
              <a:rPr lang="en-US" altLang="vi-VN" sz="3200" dirty="0" smtClean="0">
                <a:latin typeface="Arial" panose="020B0604020202020204" pitchFamily="34" charset="0"/>
                <a:cs typeface="Arial" panose="020B0604020202020204" pitchFamily="34" charset="0"/>
              </a:rPr>
              <a:t> </a:t>
            </a:r>
            <a:r>
              <a:rPr lang="en-US" altLang="vi-VN" sz="3200" dirty="0" err="1" smtClean="0">
                <a:latin typeface="Arial" panose="020B0604020202020204" pitchFamily="34" charset="0"/>
                <a:cs typeface="Arial" panose="020B0604020202020204" pitchFamily="34" charset="0"/>
              </a:rPr>
              <a:t>làm</a:t>
            </a:r>
            <a:r>
              <a:rPr lang="en-US" altLang="vi-VN" sz="3200" dirty="0" smtClean="0">
                <a:latin typeface="Arial" panose="020B0604020202020204" pitchFamily="34" charset="0"/>
                <a:cs typeface="Arial" panose="020B0604020202020204" pitchFamily="34" charset="0"/>
              </a:rPr>
              <a:t> …………………………..</a:t>
            </a:r>
            <a:endParaRPr lang="en-US" altLang="vi-VN" sz="3200" dirty="0" smtClean="0">
              <a:latin typeface="Arial" panose="020B0604020202020204" pitchFamily="34" charset="0"/>
              <a:cs typeface="Arial" panose="020B0604020202020204" pitchFamily="34" charset="0"/>
            </a:endParaRPr>
          </a:p>
          <a:p>
            <a:pPr marL="0" indent="0">
              <a:lnSpc>
                <a:spcPct val="100000"/>
              </a:lnSpc>
              <a:spcAft>
                <a:spcPts val="1000"/>
              </a:spcAft>
              <a:buNone/>
            </a:pPr>
            <a:r>
              <a:rPr lang="en-US" altLang="vi-VN" sz="3200" dirty="0" smtClean="0">
                <a:latin typeface="Arial" panose="020B0604020202020204" pitchFamily="34" charset="0"/>
                <a:cs typeface="Arial" panose="020B0604020202020204" pitchFamily="34" charset="0"/>
              </a:rPr>
              <a:t>       2. </a:t>
            </a:r>
            <a:r>
              <a:rPr lang="vi-VN" sz="3200" dirty="0" smtClean="0">
                <a:latin typeface="Arial" panose="020B0604020202020204" pitchFamily="34" charset="0"/>
                <a:cs typeface="Arial" panose="020B0604020202020204" pitchFamily="34" charset="0"/>
              </a:rPr>
              <a:t>Không nên </a:t>
            </a:r>
            <a:r>
              <a:rPr lang="en-US" sz="3200" dirty="0" smtClean="0">
                <a:latin typeface="Arial" panose="020B0604020202020204" pitchFamily="34" charset="0"/>
                <a:cs typeface="Arial" panose="020B0604020202020204" pitchFamily="34" charset="0"/>
              </a:rPr>
              <a:t>…………………</a:t>
            </a:r>
            <a:r>
              <a:rPr lang="vi-VN" sz="3200" dirty="0" smtClean="0">
                <a:latin typeface="Arial" panose="020B0604020202020204" pitchFamily="34" charset="0"/>
                <a:cs typeface="Arial" panose="020B0604020202020204" pitchFamily="34" charset="0"/>
              </a:rPr>
              <a:t>cho người khác.</a:t>
            </a:r>
          </a:p>
          <a:p>
            <a:pPr marL="0" indent="0">
              <a:lnSpc>
                <a:spcPct val="100000"/>
              </a:lnSpc>
              <a:spcAft>
                <a:spcPts val="1000"/>
              </a:spcAft>
              <a:buFont typeface="Arial" panose="020B0604020202020204" pitchFamily="34" charset="0"/>
              <a:buNone/>
            </a:pPr>
            <a:endParaRPr lang="vi-VN" altLang="vi-VN" sz="3200" dirty="0">
              <a:latin typeface="Arial" panose="020B0604020202020204" pitchFamily="34" charset="0"/>
              <a:cs typeface="Arial" panose="020B0604020202020204" pitchFamily="34" charset="0"/>
            </a:endParaRPr>
          </a:p>
        </p:txBody>
      </p:sp>
      <p:sp>
        <p:nvSpPr>
          <p:cNvPr id="4" name="TextBox 3"/>
          <p:cNvSpPr txBox="1"/>
          <p:nvPr/>
        </p:nvSpPr>
        <p:spPr>
          <a:xfrm>
            <a:off x="1367290" y="2117941"/>
            <a:ext cx="3515758" cy="584775"/>
          </a:xfrm>
          <a:prstGeom prst="rect">
            <a:avLst/>
          </a:prstGeom>
          <a:noFill/>
        </p:spPr>
        <p:txBody>
          <a:bodyPr wrap="square">
            <a:spAutoFit/>
          </a:bodyPr>
          <a:lstStyle/>
          <a:p>
            <a:pPr>
              <a:defRPr/>
            </a:pPr>
            <a:r>
              <a:rPr lang="en-US" altLang="vi-VN" sz="3200" b="1" dirty="0" err="1">
                <a:solidFill>
                  <a:srgbClr val="C00000"/>
                </a:solidFill>
                <a:latin typeface="Arial" panose="020B0604020202020204" pitchFamily="34" charset="0"/>
                <a:ea typeface="+mj-ea"/>
                <a:cs typeface="Arial" panose="020B0604020202020204" pitchFamily="34" charset="0"/>
              </a:rPr>
              <a:t>suy</a:t>
            </a:r>
            <a:r>
              <a:rPr lang="en-US" altLang="vi-VN" sz="3200" b="1" dirty="0">
                <a:solidFill>
                  <a:srgbClr val="C00000"/>
                </a:solidFill>
                <a:latin typeface="Arial" panose="020B0604020202020204" pitchFamily="34" charset="0"/>
                <a:ea typeface="+mj-ea"/>
                <a:cs typeface="Arial" panose="020B0604020202020204" pitchFamily="34" charset="0"/>
              </a:rPr>
              <a:t> </a:t>
            </a:r>
            <a:r>
              <a:rPr lang="en-US" altLang="vi-VN" sz="3200" b="1" dirty="0" err="1">
                <a:solidFill>
                  <a:srgbClr val="C00000"/>
                </a:solidFill>
                <a:latin typeface="Arial" panose="020B0604020202020204" pitchFamily="34" charset="0"/>
                <a:ea typeface="+mj-ea"/>
                <a:cs typeface="Arial" panose="020B0604020202020204" pitchFamily="34" charset="0"/>
              </a:rPr>
              <a:t>nghĩ</a:t>
            </a:r>
            <a:endParaRPr lang="vi-VN" sz="1050" dirty="0">
              <a:latin typeface="Arial" panose="020B0604020202020204" pitchFamily="34" charset="0"/>
              <a:cs typeface="Arial" panose="020B0604020202020204" pitchFamily="34" charset="0"/>
            </a:endParaRPr>
          </a:p>
        </p:txBody>
      </p:sp>
      <p:sp>
        <p:nvSpPr>
          <p:cNvPr id="5" name="TextBox 4"/>
          <p:cNvSpPr txBox="1"/>
          <p:nvPr/>
        </p:nvSpPr>
        <p:spPr>
          <a:xfrm>
            <a:off x="4883048" y="2139049"/>
            <a:ext cx="4338630" cy="584775"/>
          </a:xfrm>
          <a:prstGeom prst="rect">
            <a:avLst/>
          </a:prstGeom>
          <a:noFill/>
        </p:spPr>
        <p:txBody>
          <a:bodyPr wrap="square">
            <a:spAutoFit/>
          </a:bodyPr>
          <a:lstStyle/>
          <a:p>
            <a:pPr>
              <a:defRPr/>
            </a:pPr>
            <a:r>
              <a:rPr lang="en-US" altLang="vi-VN" sz="3200" b="1" dirty="0" err="1">
                <a:solidFill>
                  <a:srgbClr val="C00000"/>
                </a:solidFill>
                <a:latin typeface="Arial" panose="020B0604020202020204" pitchFamily="34" charset="0"/>
                <a:ea typeface="+mj-ea"/>
                <a:cs typeface="Arial" panose="020B0604020202020204" pitchFamily="34" charset="0"/>
              </a:rPr>
              <a:t>hành</a:t>
            </a:r>
            <a:r>
              <a:rPr lang="en-US" altLang="vi-VN" sz="3200" b="1" dirty="0">
                <a:solidFill>
                  <a:srgbClr val="C00000"/>
                </a:solidFill>
                <a:latin typeface="Arial" panose="020B0604020202020204" pitchFamily="34" charset="0"/>
                <a:ea typeface="+mj-ea"/>
                <a:cs typeface="Arial" panose="020B0604020202020204" pitchFamily="34" charset="0"/>
              </a:rPr>
              <a:t> </a:t>
            </a:r>
            <a:r>
              <a:rPr lang="en-US" altLang="vi-VN" sz="3200" b="1" dirty="0" err="1">
                <a:solidFill>
                  <a:srgbClr val="C00000"/>
                </a:solidFill>
                <a:latin typeface="Arial" panose="020B0604020202020204" pitchFamily="34" charset="0"/>
                <a:ea typeface="+mj-ea"/>
                <a:cs typeface="Arial" panose="020B0604020202020204" pitchFamily="34" charset="0"/>
              </a:rPr>
              <a:t>động</a:t>
            </a:r>
            <a:endParaRPr lang="vi-VN" sz="1050" dirty="0">
              <a:latin typeface="Arial" panose="020B0604020202020204" pitchFamily="34" charset="0"/>
              <a:cs typeface="Arial" panose="020B0604020202020204" pitchFamily="34" charset="0"/>
            </a:endParaRPr>
          </a:p>
        </p:txBody>
      </p:sp>
      <p:sp>
        <p:nvSpPr>
          <p:cNvPr id="6" name="TextBox 5"/>
          <p:cNvSpPr txBox="1"/>
          <p:nvPr/>
        </p:nvSpPr>
        <p:spPr>
          <a:xfrm>
            <a:off x="7769454" y="1489980"/>
            <a:ext cx="3255246" cy="1077218"/>
          </a:xfrm>
          <a:prstGeom prst="rect">
            <a:avLst/>
          </a:prstGeom>
          <a:noFill/>
        </p:spPr>
        <p:txBody>
          <a:bodyPr wrap="square">
            <a:spAutoFit/>
          </a:bodyPr>
          <a:lstStyle/>
          <a:p>
            <a:pPr>
              <a:defRPr/>
            </a:pPr>
            <a:r>
              <a:rPr lang="en-US" altLang="vi-VN" sz="3200" b="1" dirty="0" err="1">
                <a:solidFill>
                  <a:srgbClr val="C00000"/>
                </a:solidFill>
                <a:latin typeface="Arial" panose="020B0604020202020204" pitchFamily="34" charset="0"/>
                <a:ea typeface="+mj-ea"/>
                <a:cs typeface="Arial" panose="020B0604020202020204" pitchFamily="34" charset="0"/>
              </a:rPr>
              <a:t>chịu</a:t>
            </a:r>
            <a:r>
              <a:rPr lang="en-US" altLang="vi-VN" sz="3200" b="1" dirty="0">
                <a:solidFill>
                  <a:srgbClr val="C00000"/>
                </a:solidFill>
                <a:latin typeface="Arial" panose="020B0604020202020204" pitchFamily="34" charset="0"/>
                <a:ea typeface="+mj-ea"/>
                <a:cs typeface="Arial" panose="020B0604020202020204" pitchFamily="34" charset="0"/>
              </a:rPr>
              <a:t> </a:t>
            </a:r>
            <a:r>
              <a:rPr lang="en-US" altLang="vi-VN" sz="3200" b="1" dirty="0" err="1">
                <a:solidFill>
                  <a:srgbClr val="C00000"/>
                </a:solidFill>
                <a:latin typeface="Arial" panose="020B0604020202020204" pitchFamily="34" charset="0"/>
                <a:ea typeface="+mj-ea"/>
                <a:cs typeface="Arial" panose="020B0604020202020204" pitchFamily="34" charset="0"/>
              </a:rPr>
              <a:t>trách</a:t>
            </a:r>
            <a:r>
              <a:rPr lang="en-US" altLang="vi-VN" sz="3200" b="1" dirty="0">
                <a:solidFill>
                  <a:srgbClr val="C00000"/>
                </a:solidFill>
                <a:latin typeface="Arial" panose="020B0604020202020204" pitchFamily="34" charset="0"/>
                <a:ea typeface="+mj-ea"/>
                <a:cs typeface="Arial" panose="020B0604020202020204" pitchFamily="34" charset="0"/>
              </a:rPr>
              <a:t> </a:t>
            </a:r>
            <a:r>
              <a:rPr lang="en-US" altLang="vi-VN" sz="3200" b="1" dirty="0" err="1">
                <a:solidFill>
                  <a:srgbClr val="C00000"/>
                </a:solidFill>
                <a:latin typeface="Arial" panose="020B0604020202020204" pitchFamily="34" charset="0"/>
                <a:ea typeface="+mj-ea"/>
                <a:cs typeface="Arial" panose="020B0604020202020204" pitchFamily="34" charset="0"/>
              </a:rPr>
              <a:t>nhiệm</a:t>
            </a:r>
            <a:endParaRPr lang="vi-VN" sz="1050" dirty="0">
              <a:latin typeface="Arial" panose="020B0604020202020204" pitchFamily="34" charset="0"/>
              <a:cs typeface="Arial" panose="020B0604020202020204" pitchFamily="34" charset="0"/>
            </a:endParaRPr>
          </a:p>
        </p:txBody>
      </p:sp>
      <p:sp>
        <p:nvSpPr>
          <p:cNvPr id="7" name="TextBox 6"/>
          <p:cNvSpPr txBox="1"/>
          <p:nvPr/>
        </p:nvSpPr>
        <p:spPr>
          <a:xfrm>
            <a:off x="1367290" y="1489981"/>
            <a:ext cx="3964297" cy="584775"/>
          </a:xfrm>
          <a:prstGeom prst="rect">
            <a:avLst/>
          </a:prstGeom>
          <a:noFill/>
        </p:spPr>
        <p:txBody>
          <a:bodyPr wrap="square">
            <a:spAutoFit/>
          </a:bodyPr>
          <a:lstStyle/>
          <a:p>
            <a:pPr>
              <a:defRPr/>
            </a:pPr>
            <a:r>
              <a:rPr lang="en-US" altLang="vi-VN" sz="3200" b="1">
                <a:solidFill>
                  <a:srgbClr val="C00000"/>
                </a:solidFill>
                <a:latin typeface="Arial" panose="020B0604020202020204" pitchFamily="34" charset="0"/>
                <a:ea typeface="+mj-ea"/>
                <a:cs typeface="Arial" panose="020B0604020202020204" pitchFamily="34" charset="0"/>
              </a:rPr>
              <a:t>của mình</a:t>
            </a:r>
            <a:endParaRPr lang="vi-VN" sz="1050">
              <a:latin typeface="Arial" panose="020B0604020202020204" pitchFamily="34" charset="0"/>
              <a:cs typeface="Arial" panose="020B0604020202020204" pitchFamily="34" charset="0"/>
            </a:endParaRPr>
          </a:p>
        </p:txBody>
      </p:sp>
      <p:sp>
        <p:nvSpPr>
          <p:cNvPr id="8" name="Rectangle 7"/>
          <p:cNvSpPr/>
          <p:nvPr/>
        </p:nvSpPr>
        <p:spPr>
          <a:xfrm>
            <a:off x="4921353" y="1506091"/>
            <a:ext cx="1390124" cy="584775"/>
          </a:xfrm>
          <a:prstGeom prst="rect">
            <a:avLst/>
          </a:prstGeom>
        </p:spPr>
        <p:txBody>
          <a:bodyPr wrap="none">
            <a:spAutoFit/>
          </a:bodyPr>
          <a:lstStyle/>
          <a:p>
            <a:r>
              <a:rPr lang="vi-VN" sz="3200" b="1" dirty="0" smtClean="0">
                <a:solidFill>
                  <a:srgbClr val="C00000"/>
                </a:solidFill>
                <a:latin typeface="Arial" panose="020B0604020202020204" pitchFamily="34" charset="0"/>
                <a:cs typeface="Arial" panose="020B0604020202020204" pitchFamily="34" charset="0"/>
              </a:rPr>
              <a:t>đổ lỗi </a:t>
            </a:r>
            <a:endParaRPr lang="en-GB" sz="3200" b="1" dirty="0">
              <a:solidFill>
                <a:srgbClr val="C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125E-6 -3.7037E-6 L -0.08177 0.24167 " pathEditMode="relative" rAng="0" ptsTypes="AA">
                                      <p:cBhvr>
                                        <p:cTn id="6" dur="2000" fill="hold"/>
                                        <p:tgtEl>
                                          <p:spTgt spid="6"/>
                                        </p:tgtEl>
                                        <p:attrNameLst>
                                          <p:attrName>ppt_x</p:attrName>
                                          <p:attrName>ppt_y</p:attrName>
                                        </p:attrNameLst>
                                      </p:cBhvr>
                                      <p:rCtr x="-4089" y="1208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58333E-6 1.85185E-6 L -0.21055 0.22754 " pathEditMode="relative" rAng="0" ptsTypes="AA">
                                      <p:cBhvr>
                                        <p:cTn id="10" dur="2000" fill="hold"/>
                                        <p:tgtEl>
                                          <p:spTgt spid="5"/>
                                        </p:tgtEl>
                                        <p:attrNameLst>
                                          <p:attrName>ppt_x</p:attrName>
                                          <p:attrName>ppt_y</p:attrName>
                                        </p:attrNameLst>
                                      </p:cBhvr>
                                      <p:rCtr x="-10534" y="1136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 1.11111E-6 L 0.43268 0.23264 " pathEditMode="relative" rAng="0" ptsTypes="AA">
                                      <p:cBhvr>
                                        <p:cTn id="14" dur="2000" fill="hold"/>
                                        <p:tgtEl>
                                          <p:spTgt spid="4"/>
                                        </p:tgtEl>
                                        <p:attrNameLst>
                                          <p:attrName>ppt_x</p:attrName>
                                          <p:attrName>ppt_y</p:attrName>
                                        </p:attrNameLst>
                                      </p:cBhvr>
                                      <p:rCtr x="21628" y="1162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6.25E-7 -3.7037E-6 L 0.12591 0.40463 " pathEditMode="relative" rAng="0" ptsTypes="AA">
                                      <p:cBhvr>
                                        <p:cTn id="18" dur="2000" fill="hold"/>
                                        <p:tgtEl>
                                          <p:spTgt spid="7"/>
                                        </p:tgtEl>
                                        <p:attrNameLst>
                                          <p:attrName>ppt_x</p:attrName>
                                          <p:attrName>ppt_y</p:attrName>
                                        </p:attrNameLst>
                                      </p:cBhvr>
                                      <p:rCtr x="6289" y="20231"/>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54167E-6 1.48148E-6 L 0.0073 0.52292 " pathEditMode="relative" rAng="0" ptsTypes="AA">
                                      <p:cBhvr>
                                        <p:cTn id="22" dur="2000" fill="hold"/>
                                        <p:tgtEl>
                                          <p:spTgt spid="8"/>
                                        </p:tgtEl>
                                        <p:attrNameLst>
                                          <p:attrName>ppt_x</p:attrName>
                                          <p:attrName>ppt_y</p:attrName>
                                        </p:attrNameLst>
                                      </p:cBhvr>
                                      <p:rCtr x="365" y="261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508524" y="577676"/>
            <a:ext cx="6858000" cy="8117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panose="020B0604020202020204" pitchFamily="34" charset="0"/>
                <a:cs typeface="Arial" panose="020B0604020202020204" pitchFamily="34" charset="0"/>
              </a:rPr>
              <a:t>MỤC TIÊU</a:t>
            </a:r>
          </a:p>
        </p:txBody>
      </p:sp>
      <p:grpSp>
        <p:nvGrpSpPr>
          <p:cNvPr id="3" name="Group 13"/>
          <p:cNvGrpSpPr/>
          <p:nvPr/>
        </p:nvGrpSpPr>
        <p:grpSpPr bwMode="auto">
          <a:xfrm>
            <a:off x="1377780" y="1680159"/>
            <a:ext cx="9286592" cy="1373879"/>
            <a:chOff x="1292225" y="1295400"/>
            <a:chExt cx="2822575" cy="1498600"/>
          </a:xfrm>
        </p:grpSpPr>
        <p:sp>
          <p:nvSpPr>
            <p:cNvPr id="4" name="Rectangle 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pitchFamily="34" charset="0"/>
                <a:cs typeface="Arial" panose="020B0604020202020204" pitchFamily="34" charset="0"/>
              </a:endParaRPr>
            </a:p>
          </p:txBody>
        </p:sp>
        <p:sp>
          <p:nvSpPr>
            <p:cNvPr id="5" name="Rectangle 4"/>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13"/>
          <p:cNvGrpSpPr/>
          <p:nvPr/>
        </p:nvGrpSpPr>
        <p:grpSpPr bwMode="auto">
          <a:xfrm>
            <a:off x="1369759" y="3227357"/>
            <a:ext cx="9294613" cy="1423780"/>
            <a:chOff x="1292225" y="1295400"/>
            <a:chExt cx="2822575" cy="1498600"/>
          </a:xfrm>
        </p:grpSpPr>
        <p:sp>
          <p:nvSpPr>
            <p:cNvPr id="8" name="Rectangle 7"/>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pitchFamily="34" charset="0"/>
                <a:cs typeface="Arial" panose="020B0604020202020204" pitchFamily="34" charset="0"/>
              </a:endParaRPr>
            </a:p>
          </p:txBody>
        </p:sp>
        <p:sp>
          <p:nvSpPr>
            <p:cNvPr id="9" name="Rectangle 8"/>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latin typeface="Arial" panose="020B0604020202020204" pitchFamily="34" charset="0"/>
                <a:cs typeface="Arial" panose="020B0604020202020204" pitchFamily="34" charset="0"/>
              </a:endParaRPr>
            </a:p>
            <a:p>
              <a:pPr algn="ctr">
                <a:defRPr/>
              </a:pPr>
              <a:endParaRPr lang="en-US" sz="2800" b="1" dirty="0">
                <a:latin typeface="Arial" panose="020B0604020202020204" pitchFamily="34" charset="0"/>
                <a:cs typeface="Arial" panose="020B0604020202020204" pitchFamily="34" charset="0"/>
              </a:endParaRPr>
            </a:p>
            <a:p>
              <a:pPr algn="ctr">
                <a:defRPr/>
              </a:pPr>
              <a:endParaRPr lang="en-US" dirty="0">
                <a:latin typeface="Arial" panose="020B0604020202020204" pitchFamily="34" charset="0"/>
                <a:cs typeface="Arial" panose="020B0604020202020204" pitchFamily="34" charset="0"/>
              </a:endParaRPr>
            </a:p>
          </p:txBody>
        </p:sp>
        <p:cxnSp>
          <p:nvCxnSpPr>
            <p:cNvPr id="10" name="Straight Connector 9"/>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1758273" y="2173514"/>
            <a:ext cx="839123"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7030A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pitchFamily="34" charset="0"/>
              <a:cs typeface="Arial" panose="020B0604020202020204" pitchFamily="34" charset="0"/>
            </a:endParaRPr>
          </a:p>
        </p:txBody>
      </p:sp>
      <p:sp>
        <p:nvSpPr>
          <p:cNvPr id="12" name="Freeform 11"/>
          <p:cNvSpPr/>
          <p:nvPr/>
        </p:nvSpPr>
        <p:spPr>
          <a:xfrm>
            <a:off x="1798016" y="3892158"/>
            <a:ext cx="763991"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pitchFamily="34" charset="0"/>
              <a:cs typeface="Arial" panose="020B0604020202020204" pitchFamily="34" charset="0"/>
            </a:endParaRPr>
          </a:p>
        </p:txBody>
      </p:sp>
      <p:sp>
        <p:nvSpPr>
          <p:cNvPr id="13" name="Rectangle 12"/>
          <p:cNvSpPr/>
          <p:nvPr/>
        </p:nvSpPr>
        <p:spPr>
          <a:xfrm>
            <a:off x="2707307" y="2087665"/>
            <a:ext cx="7957065" cy="954107"/>
          </a:xfrm>
          <a:prstGeom prst="rect">
            <a:avLst/>
          </a:prstGeom>
        </p:spPr>
        <p:txBody>
          <a:bodyPr wrap="square">
            <a:spAutoFit/>
          </a:bodyPr>
          <a:lstStyle/>
          <a:p>
            <a:r>
              <a:rPr lang="en-US" sz="2800" dirty="0" smtClean="0">
                <a:latin typeface="Arial" panose="020B0604020202020204" pitchFamily="34" charset="0"/>
                <a:cs typeface="Arial" panose="020B0604020202020204" pitchFamily="34" charset="0"/>
              </a:rPr>
              <a:t>HS </a:t>
            </a:r>
            <a:r>
              <a:rPr lang="en-US" sz="2800" dirty="0" err="1" smtClean="0">
                <a:latin typeface="Arial" panose="020B0604020202020204" pitchFamily="34" charset="0"/>
                <a:cs typeface="Arial" panose="020B0604020202020204" pitchFamily="34" charset="0"/>
              </a:rPr>
              <a:t>hiểu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và</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nắm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chắc</a:t>
            </a:r>
            <a:r>
              <a:rPr lang="en-US" sz="2800" dirty="0">
                <a:latin typeface="Arial" panose="020B0604020202020204" pitchFamily="34" charset="0"/>
                <a:cs typeface="Arial" panose="020B0604020202020204" pitchFamily="34" charset="0"/>
              </a:rPr>
              <a:t> </a:t>
            </a:r>
            <a:r>
              <a:rPr lang="nl-NL" sz="2800" dirty="0" smtClean="0">
                <a:latin typeface="Arial" panose="020B0604020202020204" pitchFamily="34" charset="0"/>
                <a:cs typeface="Arial" panose="020B0604020202020204" pitchFamily="34" charset="0"/>
              </a:rPr>
              <a:t>thế </a:t>
            </a:r>
            <a:r>
              <a:rPr lang="nl-NL" sz="2800" dirty="0">
                <a:latin typeface="Arial" panose="020B0604020202020204" pitchFamily="34" charset="0"/>
                <a:cs typeface="Arial" panose="020B0604020202020204" pitchFamily="34" charset="0"/>
              </a:rPr>
              <a:t>nào là có trách nhiệm về việc làm của mình</a:t>
            </a:r>
            <a:endParaRPr lang="en-US" sz="2800" dirty="0">
              <a:latin typeface="Arial" panose="020B0604020202020204" pitchFamily="34" charset="0"/>
              <a:cs typeface="Arial" panose="020B0604020202020204" pitchFamily="34" charset="0"/>
            </a:endParaRPr>
          </a:p>
        </p:txBody>
      </p:sp>
      <p:sp>
        <p:nvSpPr>
          <p:cNvPr id="14" name="Rectangle 13"/>
          <p:cNvSpPr/>
          <p:nvPr/>
        </p:nvSpPr>
        <p:spPr>
          <a:xfrm>
            <a:off x="2634656" y="3747737"/>
            <a:ext cx="7704799" cy="954107"/>
          </a:xfrm>
          <a:prstGeom prst="rect">
            <a:avLst/>
          </a:prstGeom>
        </p:spPr>
        <p:txBody>
          <a:bodyPr wrap="square">
            <a:spAutoFit/>
          </a:bodyPr>
          <a:lstStyle/>
          <a:p>
            <a:r>
              <a:rPr lang="nl-NL" sz="2800" dirty="0" smtClean="0">
                <a:latin typeface="Arial" panose="020B0604020202020204" pitchFamily="34" charset="0"/>
                <a:cs typeface="Arial" panose="020B0604020202020204" pitchFamily="34" charset="0"/>
              </a:rPr>
              <a:t>Biết xử </a:t>
            </a:r>
            <a:r>
              <a:rPr lang="nl-NL" sz="2800" dirty="0">
                <a:latin typeface="Arial" panose="020B0604020202020204" pitchFamily="34" charset="0"/>
                <a:cs typeface="Arial" panose="020B0604020202020204" pitchFamily="34" charset="0"/>
              </a:rPr>
              <a:t>lí tình huống, bày tỏ thái độ và liên hệ với bản thân</a:t>
            </a:r>
            <a:endParaRPr lang="en-US" sz="2800" b="1" dirty="0">
              <a:solidFill>
                <a:srgbClr val="00B05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0227" y="754744"/>
            <a:ext cx="6054863" cy="584775"/>
          </a:xfrm>
          <a:prstGeom prst="rect">
            <a:avLst/>
          </a:prstGeom>
          <a:noFill/>
        </p:spPr>
        <p:txBody>
          <a:bodyPr wrap="none" rtlCol="0">
            <a:spAutoFit/>
          </a:bodyPr>
          <a:lstStyle/>
          <a:p>
            <a:r>
              <a:rPr lang="en-US" sz="3200" b="1" dirty="0" err="1" smtClean="0">
                <a:solidFill>
                  <a:srgbClr val="FF0000"/>
                </a:solidFill>
                <a:latin typeface="Arial" panose="020B0604020202020204" pitchFamily="34" charset="0"/>
                <a:cs typeface="Arial" panose="020B0604020202020204" pitchFamily="34" charset="0"/>
              </a:rPr>
              <a:t>Vận</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dụng</a:t>
            </a:r>
            <a:r>
              <a:rPr lang="en-US" sz="3200" b="1" dirty="0" smtClean="0">
                <a:solidFill>
                  <a:srgbClr val="FF0000"/>
                </a:solidFill>
                <a:latin typeface="Arial" panose="020B0604020202020204" pitchFamily="34" charset="0"/>
                <a:cs typeface="Arial" panose="020B0604020202020204" pitchFamily="34" charset="0"/>
              </a:rPr>
              <a:t> – </a:t>
            </a:r>
            <a:r>
              <a:rPr lang="en-US" sz="3200" b="1" dirty="0" err="1" smtClean="0">
                <a:solidFill>
                  <a:srgbClr val="FF0000"/>
                </a:solidFill>
                <a:latin typeface="Arial" panose="020B0604020202020204" pitchFamily="34" charset="0"/>
                <a:cs typeface="Arial" panose="020B0604020202020204" pitchFamily="34" charset="0"/>
              </a:rPr>
              <a:t>Kết</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nối</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cuộc</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sống</a:t>
            </a:r>
            <a:endParaRPr lang="en-US" sz="3200" b="1" dirty="0">
              <a:solidFill>
                <a:srgbClr val="FF0000"/>
              </a:solidFill>
              <a:latin typeface="Arial" panose="020B0604020202020204" pitchFamily="34" charset="0"/>
              <a:cs typeface="Arial" panose="020B0604020202020204" pitchFamily="34" charset="0"/>
            </a:endParaRPr>
          </a:p>
        </p:txBody>
      </p:sp>
      <p:sp>
        <p:nvSpPr>
          <p:cNvPr id="3" name="Rectangle 2"/>
          <p:cNvSpPr>
            <a:spLocks noChangeArrowheads="1"/>
          </p:cNvSpPr>
          <p:nvPr/>
        </p:nvSpPr>
        <p:spPr bwMode="auto">
          <a:xfrm>
            <a:off x="2102601" y="3263465"/>
            <a:ext cx="83058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ct val="0"/>
              </a:spcBef>
              <a:buFontTx/>
              <a:buNone/>
            </a:pPr>
            <a:r>
              <a:rPr lang="en-US" altLang="en-US" sz="3000" b="1" dirty="0" err="1">
                <a:solidFill>
                  <a:srgbClr val="000000"/>
                </a:solidFill>
                <a:cs typeface="Arial" panose="020B0604020202020204" pitchFamily="34" charset="0"/>
              </a:rPr>
              <a:t>Chuẩn</a:t>
            </a:r>
            <a:r>
              <a:rPr lang="en-US" altLang="en-US" sz="3000" b="1" dirty="0">
                <a:solidFill>
                  <a:srgbClr val="000000"/>
                </a:solidFill>
                <a:cs typeface="Arial" panose="020B0604020202020204" pitchFamily="34" charset="0"/>
              </a:rPr>
              <a:t> </a:t>
            </a:r>
            <a:r>
              <a:rPr lang="en-US" altLang="en-US" sz="3000" b="1" dirty="0" err="1">
                <a:solidFill>
                  <a:srgbClr val="000000"/>
                </a:solidFill>
                <a:cs typeface="Arial" panose="020B0604020202020204" pitchFamily="34" charset="0"/>
              </a:rPr>
              <a:t>bị</a:t>
            </a:r>
            <a:r>
              <a:rPr lang="en-US" altLang="en-US" sz="3000" b="1" dirty="0">
                <a:solidFill>
                  <a:srgbClr val="000000"/>
                </a:solidFill>
                <a:cs typeface="Arial" panose="020B0604020202020204" pitchFamily="34" charset="0"/>
              </a:rPr>
              <a:t> </a:t>
            </a:r>
            <a:r>
              <a:rPr lang="en-US" altLang="en-US" sz="3000" b="1" dirty="0" err="1">
                <a:solidFill>
                  <a:srgbClr val="000000"/>
                </a:solidFill>
                <a:cs typeface="Arial" panose="020B0604020202020204" pitchFamily="34" charset="0"/>
              </a:rPr>
              <a:t>bài</a:t>
            </a:r>
            <a:r>
              <a:rPr lang="en-US" altLang="en-US" sz="3000" b="1" dirty="0">
                <a:solidFill>
                  <a:srgbClr val="000000"/>
                </a:solidFill>
                <a:cs typeface="Arial" panose="020B0604020202020204" pitchFamily="34" charset="0"/>
              </a:rPr>
              <a:t> </a:t>
            </a:r>
            <a:r>
              <a:rPr lang="en-US" altLang="en-US" sz="3000" b="1" dirty="0" err="1">
                <a:solidFill>
                  <a:srgbClr val="000000"/>
                </a:solidFill>
                <a:cs typeface="Arial" panose="020B0604020202020204" pitchFamily="34" charset="0"/>
              </a:rPr>
              <a:t>sau</a:t>
            </a:r>
            <a:r>
              <a:rPr lang="en-US" altLang="en-US" sz="3000" b="1" dirty="0">
                <a:solidFill>
                  <a:srgbClr val="000000"/>
                </a:solidFill>
                <a:cs typeface="Arial" panose="020B0604020202020204" pitchFamily="34" charset="0"/>
              </a:rPr>
              <a:t>: </a:t>
            </a:r>
            <a:r>
              <a:rPr lang="en-US" altLang="en-US" sz="3000" b="1" dirty="0" err="1" smtClean="0">
                <a:solidFill>
                  <a:srgbClr val="000000"/>
                </a:solidFill>
                <a:cs typeface="Arial" panose="020B0604020202020204" pitchFamily="34" charset="0"/>
              </a:rPr>
              <a:t>Có</a:t>
            </a:r>
            <a:r>
              <a:rPr lang="en-US" altLang="en-US" sz="3000" b="1" dirty="0" smtClean="0">
                <a:solidFill>
                  <a:srgbClr val="000000"/>
                </a:solidFill>
                <a:cs typeface="Arial" panose="020B0604020202020204" pitchFamily="34" charset="0"/>
              </a:rPr>
              <a:t> </a:t>
            </a:r>
            <a:r>
              <a:rPr lang="en-US" altLang="en-US" sz="3000" b="1" smtClean="0">
                <a:solidFill>
                  <a:srgbClr val="000000"/>
                </a:solidFill>
                <a:cs typeface="Arial" panose="020B0604020202020204" pitchFamily="34" charset="0"/>
              </a:rPr>
              <a:t>ch</a:t>
            </a:r>
            <a:r>
              <a:rPr lang="en-US" altLang="en-US" sz="3000" b="1" smtClean="0">
                <a:solidFill>
                  <a:srgbClr val="000000"/>
                </a:solidFill>
                <a:cs typeface="Arial" panose="020B0604020202020204" pitchFamily="34" charset="0"/>
              </a:rPr>
              <a:t>í</a:t>
            </a:r>
            <a:r>
              <a:rPr lang="en-US" altLang="en-US" sz="3000" b="1" dirty="0" smtClean="0">
                <a:solidFill>
                  <a:srgbClr val="000000"/>
                </a:solidFill>
                <a:cs typeface="Arial" panose="020B0604020202020204" pitchFamily="34" charset="0"/>
              </a:rPr>
              <a:t> </a:t>
            </a:r>
            <a:r>
              <a:rPr lang="en-US" altLang="en-US" sz="3000" b="1" dirty="0" err="1" smtClean="0">
                <a:solidFill>
                  <a:srgbClr val="000000"/>
                </a:solidFill>
                <a:cs typeface="Arial" panose="020B0604020202020204" pitchFamily="34" charset="0"/>
              </a:rPr>
              <a:t>thì</a:t>
            </a:r>
            <a:r>
              <a:rPr lang="en-US" altLang="en-US" sz="3000" b="1" dirty="0" smtClean="0">
                <a:solidFill>
                  <a:srgbClr val="000000"/>
                </a:solidFill>
                <a:cs typeface="Arial" panose="020B0604020202020204" pitchFamily="34" charset="0"/>
              </a:rPr>
              <a:t> </a:t>
            </a:r>
            <a:r>
              <a:rPr lang="en-US" altLang="en-US" sz="3000" b="1" dirty="0" err="1" smtClean="0">
                <a:solidFill>
                  <a:srgbClr val="000000"/>
                </a:solidFill>
                <a:cs typeface="Arial" panose="020B0604020202020204" pitchFamily="34" charset="0"/>
              </a:rPr>
              <a:t>nên</a:t>
            </a:r>
            <a:endParaRPr lang="en-US" altLang="en-US" sz="3000" b="1" dirty="0">
              <a:solidFill>
                <a:srgbClr val="000000"/>
              </a:solidFill>
              <a:cs typeface="Arial" panose="020B0604020202020204" pitchFamily="34" charset="0"/>
            </a:endParaRPr>
          </a:p>
        </p:txBody>
      </p:sp>
      <p:sp>
        <p:nvSpPr>
          <p:cNvPr id="4" name="Rectangle 3"/>
          <p:cNvSpPr>
            <a:spLocks noChangeArrowheads="1"/>
          </p:cNvSpPr>
          <p:nvPr/>
        </p:nvSpPr>
        <p:spPr bwMode="auto">
          <a:xfrm>
            <a:off x="2102601" y="1816915"/>
            <a:ext cx="886441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3000" b="1" dirty="0" err="1">
                <a:solidFill>
                  <a:srgbClr val="000000"/>
                </a:solidFill>
                <a:cs typeface="Arial" panose="020B0604020202020204" pitchFamily="34" charset="0"/>
              </a:rPr>
              <a:t>Em</a:t>
            </a:r>
            <a:r>
              <a:rPr lang="en-US" altLang="en-US" sz="3000" b="1" dirty="0">
                <a:solidFill>
                  <a:srgbClr val="000000"/>
                </a:solidFill>
                <a:cs typeface="Arial" panose="020B0604020202020204" pitchFamily="34" charset="0"/>
              </a:rPr>
              <a:t> </a:t>
            </a:r>
            <a:r>
              <a:rPr lang="en-US" altLang="en-US" sz="3000" b="1" dirty="0" err="1" smtClean="0">
                <a:solidFill>
                  <a:srgbClr val="000000"/>
                </a:solidFill>
                <a:cs typeface="Arial" panose="020B0604020202020204" pitchFamily="34" charset="0"/>
              </a:rPr>
              <a:t>hãy</a:t>
            </a:r>
            <a:r>
              <a:rPr lang="en-US" altLang="en-US" sz="3000" b="1" dirty="0" smtClean="0">
                <a:solidFill>
                  <a:srgbClr val="000000"/>
                </a:solidFill>
                <a:cs typeface="Arial" panose="020B0604020202020204" pitchFamily="34" charset="0"/>
              </a:rPr>
              <a:t> </a:t>
            </a:r>
            <a:r>
              <a:rPr lang="en-US" sz="3000" b="1" dirty="0" err="1" smtClean="0">
                <a:cs typeface="Arial" panose="020B0604020202020204" pitchFamily="34" charset="0"/>
              </a:rPr>
              <a:t>suy</a:t>
            </a:r>
            <a:r>
              <a:rPr lang="en-US" sz="3000" b="1" dirty="0" smtClean="0">
                <a:cs typeface="Arial" panose="020B0604020202020204" pitchFamily="34" charset="0"/>
              </a:rPr>
              <a:t> </a:t>
            </a:r>
            <a:r>
              <a:rPr lang="en-US" sz="3000" b="1" dirty="0" err="1">
                <a:cs typeface="Arial" panose="020B0604020202020204" pitchFamily="34" charset="0"/>
              </a:rPr>
              <a:t>nghĩ</a:t>
            </a:r>
            <a:r>
              <a:rPr lang="en-US" sz="3000" b="1" dirty="0">
                <a:cs typeface="Arial" panose="020B0604020202020204" pitchFamily="34" charset="0"/>
              </a:rPr>
              <a:t> </a:t>
            </a:r>
            <a:r>
              <a:rPr lang="en-US" sz="3000" b="1" dirty="0" err="1" smtClean="0">
                <a:cs typeface="Arial" panose="020B0604020202020204" pitchFamily="34" charset="0"/>
              </a:rPr>
              <a:t>kĩ</a:t>
            </a:r>
            <a:r>
              <a:rPr lang="en-US" sz="3000" b="1" dirty="0">
                <a:cs typeface="Arial" panose="020B0604020202020204" pitchFamily="34" charset="0"/>
              </a:rPr>
              <a:t> </a:t>
            </a:r>
            <a:r>
              <a:rPr lang="en-US" sz="3000" b="1" dirty="0" err="1" smtClean="0">
                <a:cs typeface="Arial" panose="020B0604020202020204" pitchFamily="34" charset="0"/>
              </a:rPr>
              <a:t>và</a:t>
            </a:r>
            <a:r>
              <a:rPr lang="en-US" sz="3000" b="1" dirty="0" smtClean="0">
                <a:cs typeface="Arial" panose="020B0604020202020204" pitchFamily="34" charset="0"/>
              </a:rPr>
              <a:t> </a:t>
            </a:r>
            <a:r>
              <a:rPr lang="en-US" sz="3000" b="1" dirty="0" err="1">
                <a:cs typeface="Arial" panose="020B0604020202020204" pitchFamily="34" charset="0"/>
              </a:rPr>
              <a:t>ra</a:t>
            </a:r>
            <a:r>
              <a:rPr lang="en-US" sz="3000" b="1" dirty="0">
                <a:cs typeface="Arial" panose="020B0604020202020204" pitchFamily="34" charset="0"/>
              </a:rPr>
              <a:t> </a:t>
            </a:r>
            <a:r>
              <a:rPr lang="en-US" sz="3000" b="1" dirty="0" err="1">
                <a:cs typeface="Arial" panose="020B0604020202020204" pitchFamily="34" charset="0"/>
              </a:rPr>
              <a:t>quyết</a:t>
            </a:r>
            <a:r>
              <a:rPr lang="en-US" sz="3000" b="1" dirty="0">
                <a:cs typeface="Arial" panose="020B0604020202020204" pitchFamily="34" charset="0"/>
              </a:rPr>
              <a:t> </a:t>
            </a:r>
            <a:r>
              <a:rPr lang="en-US" sz="3000" b="1" dirty="0" err="1">
                <a:cs typeface="Arial" panose="020B0604020202020204" pitchFamily="34" charset="0"/>
              </a:rPr>
              <a:t>định</a:t>
            </a:r>
            <a:r>
              <a:rPr lang="en-US" sz="3000" b="1" dirty="0">
                <a:cs typeface="Arial" panose="020B0604020202020204" pitchFamily="34" charset="0"/>
              </a:rPr>
              <a:t> </a:t>
            </a:r>
            <a:r>
              <a:rPr lang="en-US" sz="3000" b="1" dirty="0" err="1">
                <a:cs typeface="Arial" panose="020B0604020202020204" pitchFamily="34" charset="0"/>
              </a:rPr>
              <a:t>một</a:t>
            </a:r>
            <a:r>
              <a:rPr lang="en-US" sz="3000" b="1" dirty="0">
                <a:cs typeface="Arial" panose="020B0604020202020204" pitchFamily="34" charset="0"/>
              </a:rPr>
              <a:t> </a:t>
            </a:r>
            <a:r>
              <a:rPr lang="en-US" sz="3000" b="1" dirty="0" err="1">
                <a:cs typeface="Arial" panose="020B0604020202020204" pitchFamily="34" charset="0"/>
              </a:rPr>
              <a:t>cách</a:t>
            </a:r>
            <a:r>
              <a:rPr lang="en-US" sz="3000" b="1" dirty="0">
                <a:cs typeface="Arial" panose="020B0604020202020204" pitchFamily="34" charset="0"/>
              </a:rPr>
              <a:t> </a:t>
            </a:r>
            <a:r>
              <a:rPr lang="en-US" sz="3000" b="1" dirty="0" err="1">
                <a:cs typeface="Arial" panose="020B0604020202020204" pitchFamily="34" charset="0"/>
              </a:rPr>
              <a:t>có</a:t>
            </a:r>
            <a:r>
              <a:rPr lang="en-US" sz="3000" b="1" dirty="0">
                <a:cs typeface="Arial" panose="020B0604020202020204" pitchFamily="34" charset="0"/>
              </a:rPr>
              <a:t> </a:t>
            </a:r>
            <a:r>
              <a:rPr lang="en-US" sz="3000" b="1" dirty="0" err="1">
                <a:cs typeface="Arial" panose="020B0604020202020204" pitchFamily="34" charset="0"/>
              </a:rPr>
              <a:t>trách</a:t>
            </a:r>
            <a:r>
              <a:rPr lang="en-US" sz="3000" b="1" dirty="0">
                <a:cs typeface="Arial" panose="020B0604020202020204" pitchFamily="34" charset="0"/>
              </a:rPr>
              <a:t> </a:t>
            </a:r>
            <a:r>
              <a:rPr lang="en-US" sz="3000" b="1" dirty="0" err="1">
                <a:cs typeface="Arial" panose="020B0604020202020204" pitchFamily="34" charset="0"/>
              </a:rPr>
              <a:t>nhiệm</a:t>
            </a:r>
            <a:r>
              <a:rPr lang="en-US" sz="3000" b="1" dirty="0">
                <a:cs typeface="Arial" panose="020B0604020202020204" pitchFamily="34" charset="0"/>
              </a:rPr>
              <a:t> </a:t>
            </a:r>
            <a:r>
              <a:rPr lang="en-US" sz="3000" b="1" dirty="0" err="1">
                <a:cs typeface="Arial" panose="020B0604020202020204" pitchFamily="34" charset="0"/>
              </a:rPr>
              <a:t>trước</a:t>
            </a:r>
            <a:r>
              <a:rPr lang="en-US" sz="3000" b="1" dirty="0">
                <a:cs typeface="Arial" panose="020B0604020202020204" pitchFamily="34" charset="0"/>
              </a:rPr>
              <a:t> </a:t>
            </a:r>
            <a:r>
              <a:rPr lang="en-US" sz="3000" b="1" dirty="0" err="1">
                <a:cs typeface="Arial" panose="020B0604020202020204" pitchFamily="34" charset="0"/>
              </a:rPr>
              <a:t>khi</a:t>
            </a:r>
            <a:r>
              <a:rPr lang="en-US" sz="3000" b="1" dirty="0">
                <a:cs typeface="Arial" panose="020B0604020202020204" pitchFamily="34" charset="0"/>
              </a:rPr>
              <a:t> </a:t>
            </a:r>
            <a:r>
              <a:rPr lang="en-US" sz="3000" b="1" dirty="0" err="1">
                <a:cs typeface="Arial" panose="020B0604020202020204" pitchFamily="34" charset="0"/>
              </a:rPr>
              <a:t>làm</a:t>
            </a:r>
            <a:r>
              <a:rPr lang="en-US" sz="3000" b="1" dirty="0">
                <a:cs typeface="Arial" panose="020B0604020202020204" pitchFamily="34" charset="0"/>
              </a:rPr>
              <a:t> </a:t>
            </a:r>
            <a:r>
              <a:rPr lang="en-US" sz="3000" b="1" dirty="0" err="1">
                <a:cs typeface="Arial" panose="020B0604020202020204" pitchFamily="34" charset="0"/>
              </a:rPr>
              <a:t>một</a:t>
            </a:r>
            <a:r>
              <a:rPr lang="en-US" sz="3000" b="1" dirty="0">
                <a:cs typeface="Arial" panose="020B0604020202020204" pitchFamily="34" charset="0"/>
              </a:rPr>
              <a:t> </a:t>
            </a:r>
            <a:r>
              <a:rPr lang="en-US" sz="3000" b="1" dirty="0" err="1">
                <a:cs typeface="Arial" panose="020B0604020202020204" pitchFamily="34" charset="0"/>
              </a:rPr>
              <a:t>việc</a:t>
            </a:r>
            <a:r>
              <a:rPr lang="en-US" sz="3000" b="1" dirty="0">
                <a:cs typeface="Arial" panose="020B0604020202020204" pitchFamily="34" charset="0"/>
              </a:rPr>
              <a:t> </a:t>
            </a:r>
            <a:r>
              <a:rPr lang="en-US" sz="3000" b="1" dirty="0" err="1">
                <a:cs typeface="Arial" panose="020B0604020202020204" pitchFamily="34" charset="0"/>
              </a:rPr>
              <a:t>gì</a:t>
            </a:r>
            <a:r>
              <a:rPr lang="en-US" sz="3000" b="1" dirty="0">
                <a:cs typeface="Arial" panose="020B0604020202020204" pitchFamily="34" charset="0"/>
              </a:rPr>
              <a:t>.</a:t>
            </a:r>
            <a:endParaRPr lang="en-GB" sz="3000" b="1" dirty="0">
              <a:cs typeface="Arial" panose="020B0604020202020204" pitchFamily="34" charset="0"/>
            </a:endParaRPr>
          </a:p>
          <a:p>
            <a:pPr algn="just">
              <a:spcBef>
                <a:spcPct val="0"/>
              </a:spcBef>
              <a:buFontTx/>
              <a:buNone/>
            </a:pPr>
            <a:endParaRPr lang="en-US" altLang="en-US" sz="3000" b="1" dirty="0">
              <a:solidFill>
                <a:srgbClr val="000000"/>
              </a:solidFill>
              <a:cs typeface="Arial" panose="020B0604020202020204" pitchFamily="34" charset="0"/>
            </a:endParaRPr>
          </a:p>
        </p:txBody>
      </p:sp>
      <p:sp>
        <p:nvSpPr>
          <p:cNvPr id="5" name="Arrow: Chevron 7"/>
          <p:cNvSpPr/>
          <p:nvPr/>
        </p:nvSpPr>
        <p:spPr>
          <a:xfrm>
            <a:off x="1594454" y="1979614"/>
            <a:ext cx="264213" cy="228600"/>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latin typeface="Arial" panose="020B0604020202020204" pitchFamily="34" charset="0"/>
              <a:cs typeface="Arial" panose="020B0604020202020204" pitchFamily="34" charset="0"/>
            </a:endParaRPr>
          </a:p>
        </p:txBody>
      </p:sp>
      <p:sp>
        <p:nvSpPr>
          <p:cNvPr id="6" name="Arrow: Chevron 8"/>
          <p:cNvSpPr/>
          <p:nvPr/>
        </p:nvSpPr>
        <p:spPr>
          <a:xfrm>
            <a:off x="1594453" y="3614394"/>
            <a:ext cx="264213" cy="228600"/>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69044"/>
            <a:ext cx="3737162" cy="3988956"/>
          </a:xfrm>
          <a:prstGeom prst="rect">
            <a:avLst/>
          </a:prstGeom>
        </p:spPr>
      </p:pic>
      <p:grpSp>
        <p:nvGrpSpPr>
          <p:cNvPr id="6" name="Group 5"/>
          <p:cNvGrpSpPr/>
          <p:nvPr/>
        </p:nvGrpSpPr>
        <p:grpSpPr>
          <a:xfrm>
            <a:off x="3432362" y="1639659"/>
            <a:ext cx="7791450" cy="2458769"/>
            <a:chOff x="4038600" y="3779748"/>
            <a:chExt cx="7791450" cy="2247900"/>
          </a:xfrm>
        </p:grpSpPr>
        <p:sp>
          <p:nvSpPr>
            <p:cNvPr id="4" name="Cloud Callout 3"/>
            <p:cNvSpPr/>
            <p:nvPr/>
          </p:nvSpPr>
          <p:spPr>
            <a:xfrm>
              <a:off x="4038600" y="3779748"/>
              <a:ext cx="7791450" cy="2247900"/>
            </a:xfrm>
            <a:prstGeom prst="cloudCallout">
              <a:avLst>
                <a:gd name="adj1" fmla="val -46750"/>
                <a:gd name="adj2" fmla="val 58555"/>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5" name="TextBox 4"/>
            <p:cNvSpPr txBox="1"/>
            <p:nvPr/>
          </p:nvSpPr>
          <p:spPr>
            <a:xfrm>
              <a:off x="4791380" y="4101762"/>
              <a:ext cx="6285890" cy="1603871"/>
            </a:xfrm>
            <a:prstGeom prst="rect">
              <a:avLst/>
            </a:prstGeom>
            <a:noFill/>
          </p:spPr>
          <p:txBody>
            <a:bodyPr wrap="square" rtlCol="0">
              <a:spAutoFit/>
            </a:bodyPr>
            <a:lstStyle/>
            <a:p>
              <a:pPr algn="ctr"/>
              <a:r>
                <a:rPr lang="en-US" sz="3600" dirty="0" err="1">
                  <a:latin typeface="Arial" panose="020B0604020202020204" pitchFamily="34" charset="0"/>
                  <a:cs typeface="Arial" panose="020B0604020202020204" pitchFamily="34" charset="0"/>
                </a:rPr>
                <a:t>Trước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nào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ta </a:t>
              </a:r>
              <a:r>
                <a:rPr lang="en-US" sz="3600" dirty="0" err="1">
                  <a:latin typeface="Arial" panose="020B0604020202020204" pitchFamily="34" charset="0"/>
                  <a:cs typeface="Arial" panose="020B0604020202020204" pitchFamily="34" charset="0"/>
                </a:rPr>
                <a:t>phải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gì</a:t>
              </a:r>
              <a:r>
                <a:rPr lang="en-US" sz="3600" dirty="0">
                  <a:latin typeface="Arial" panose="020B0604020202020204" pitchFamily="34" charset="0"/>
                  <a:cs typeface="Arial" panose="020B0604020202020204" pitchFamily="34" charset="0"/>
                </a:rPr>
                <a:t>? </a:t>
              </a:r>
              <a:endParaRPr lang="en-US" sz="3600" dirty="0" smtClean="0">
                <a:latin typeface="Arial" panose="020B0604020202020204" pitchFamily="34" charset="0"/>
                <a:cs typeface="Arial" panose="020B0604020202020204" pitchFamily="34" charset="0"/>
              </a:endParaRPr>
            </a:p>
            <a:p>
              <a:pPr algn="ctr"/>
              <a:r>
                <a:rPr lang="en-US" sz="3600" dirty="0" err="1" smtClean="0">
                  <a:latin typeface="Arial" panose="020B0604020202020204" pitchFamily="34" charset="0"/>
                  <a:cs typeface="Arial" panose="020B0604020202020204" pitchFamily="34" charset="0"/>
                </a:rPr>
                <a:t>Vì</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sao</a:t>
              </a:r>
              <a:r>
                <a:rPr lang="en-US" sz="3600" dirty="0">
                  <a:latin typeface="Arial" panose="020B0604020202020204" pitchFamily="34" charset="0"/>
                  <a:cs typeface="Arial" panose="020B0604020202020204" pitchFamily="34" charset="0"/>
                </a:rPr>
                <a:t>?</a:t>
              </a:r>
              <a:endParaRPr lang="en-GB" sz="3600" dirty="0">
                <a:latin typeface="Arial" panose="020B0604020202020204" pitchFamily="34" charset="0"/>
                <a:cs typeface="Arial" panose="020B0604020202020204" pitchFamily="34" charset="0"/>
              </a:endParaRPr>
            </a:p>
          </p:txBody>
        </p:sp>
      </p:grpSp>
      <p:sp>
        <p:nvSpPr>
          <p:cNvPr id="7" name="Rectangle 6"/>
          <p:cNvSpPr/>
          <p:nvPr/>
        </p:nvSpPr>
        <p:spPr>
          <a:xfrm>
            <a:off x="3750707" y="236717"/>
            <a:ext cx="4842992" cy="1200329"/>
          </a:xfrm>
          <a:prstGeom prst="rect">
            <a:avLst/>
          </a:prstGeom>
        </p:spPr>
        <p:txBody>
          <a:bodyPr wrap="none">
            <a:spAutoFit/>
          </a:bodyPr>
          <a:lstStyle/>
          <a:p>
            <a:pPr algn="ctr"/>
            <a:r>
              <a:rPr lang="en-US" sz="7200" b="1" kern="10" dirty="0" err="1" smtClean="0">
                <a:ln w="9525">
                  <a:solidFill>
                    <a:srgbClr val="FF0000"/>
                  </a:solidFill>
                  <a:round/>
                </a:ln>
                <a:solidFill>
                  <a:srgbClr val="FF0000"/>
                </a:solidFill>
                <a:effectLst>
                  <a:outerShdw dist="45791" dir="2021404" algn="ctr" rotWithShape="0">
                    <a:srgbClr val="B2B2B2">
                      <a:alpha val="79999"/>
                    </a:srgbClr>
                  </a:outerShdw>
                </a:effectLst>
                <a:latin typeface="Arial" panose="020B0604020202020204" pitchFamily="34" charset="0"/>
                <a:cs typeface="Arial" panose="020B0604020202020204" pitchFamily="34" charset="0"/>
              </a:rPr>
              <a:t>Khởi</a:t>
            </a:r>
            <a:r>
              <a:rPr lang="en-US" sz="7200" b="1" kern="10" dirty="0" smtClean="0">
                <a:ln w="9525">
                  <a:solidFill>
                    <a:srgbClr val="FF0000"/>
                  </a:solidFill>
                  <a:round/>
                </a:ln>
                <a:solidFill>
                  <a:srgbClr val="FF0000"/>
                </a:solidFill>
                <a:effectLst>
                  <a:outerShdw dist="45791" dir="2021404" algn="ctr" rotWithShape="0">
                    <a:srgbClr val="B2B2B2">
                      <a:alpha val="79999"/>
                    </a:srgbClr>
                  </a:outerShdw>
                </a:effectLst>
                <a:latin typeface="Arial" panose="020B0604020202020204" pitchFamily="34" charset="0"/>
                <a:cs typeface="Arial" panose="020B0604020202020204" pitchFamily="34" charset="0"/>
              </a:rPr>
              <a:t> </a:t>
            </a:r>
            <a:r>
              <a:rPr lang="en-US" sz="7200" b="1" kern="10" dirty="0" err="1" smtClean="0">
                <a:ln w="9525">
                  <a:solidFill>
                    <a:srgbClr val="FF0000"/>
                  </a:solidFill>
                  <a:round/>
                </a:ln>
                <a:solidFill>
                  <a:srgbClr val="FF0000"/>
                </a:solidFill>
                <a:effectLst>
                  <a:outerShdw dist="45791" dir="2021404" algn="ctr" rotWithShape="0">
                    <a:srgbClr val="B2B2B2">
                      <a:alpha val="79999"/>
                    </a:srgbClr>
                  </a:outerShdw>
                </a:effectLst>
                <a:latin typeface="Arial" panose="020B0604020202020204" pitchFamily="34" charset="0"/>
                <a:cs typeface="Arial" panose="020B0604020202020204" pitchFamily="34" charset="0"/>
              </a:rPr>
              <a:t>động</a:t>
            </a:r>
            <a:endParaRPr lang="en-US" sz="7200" b="1" kern="10" dirty="0">
              <a:ln w="9525">
                <a:solidFill>
                  <a:srgbClr val="FF0000"/>
                </a:solidFill>
                <a:round/>
              </a:ln>
              <a:solidFill>
                <a:srgbClr val="FF0000"/>
              </a:solidFill>
              <a:effectLst>
                <a:outerShdw dist="45791" dir="2021404" algn="ctr" rotWithShape="0">
                  <a:srgbClr val="B2B2B2">
                    <a:alpha val="79999"/>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12000"/>
          </a:stretch>
        </a:blipFill>
        <a:effectLst/>
      </p:bgPr>
    </p:bg>
    <p:spTree>
      <p:nvGrpSpPr>
        <p:cNvPr id="1" name=""/>
        <p:cNvGrpSpPr/>
        <p:nvPr/>
      </p:nvGrpSpPr>
      <p:grpSpPr>
        <a:xfrm>
          <a:off x="0" y="0"/>
          <a:ext cx="0" cy="0"/>
          <a:chOff x="0" y="0"/>
          <a:chExt cx="0" cy="0"/>
        </a:xfrm>
      </p:grpSpPr>
      <p:sp>
        <p:nvSpPr>
          <p:cNvPr id="2" name="TextBox 1"/>
          <p:cNvSpPr txBox="1"/>
          <p:nvPr/>
        </p:nvSpPr>
        <p:spPr>
          <a:xfrm>
            <a:off x="4374173" y="2483689"/>
            <a:ext cx="3490058" cy="923330"/>
          </a:xfrm>
          <a:prstGeom prst="rect">
            <a:avLst/>
          </a:prstGeom>
          <a:noFill/>
        </p:spPr>
        <p:txBody>
          <a:bodyPr wrap="none" rtlCol="0">
            <a:spAutoFit/>
          </a:bodyPr>
          <a:lstStyle/>
          <a:p>
            <a:r>
              <a:rPr lang="en-US" sz="5400" b="1" dirty="0" smtClean="0">
                <a:solidFill>
                  <a:srgbClr val="FFFF00"/>
                </a:solidFill>
                <a:latin typeface="Arial" panose="020B0604020202020204" pitchFamily="34" charset="0"/>
                <a:cs typeface="Arial" panose="020B0604020202020204" pitchFamily="34" charset="0"/>
              </a:rPr>
              <a:t>ĐẠO ĐỨC</a:t>
            </a:r>
            <a:endParaRPr lang="en-GB" sz="5400" b="1" dirty="0">
              <a:solidFill>
                <a:srgbClr val="FFFF00"/>
              </a:solidFill>
              <a:latin typeface="Arial" panose="020B0604020202020204" pitchFamily="34" charset="0"/>
              <a:cs typeface="Arial" panose="020B0604020202020204" pitchFamily="34" charset="0"/>
            </a:endParaRPr>
          </a:p>
        </p:txBody>
      </p:sp>
      <p:sp>
        <p:nvSpPr>
          <p:cNvPr id="3" name="TextBox 2"/>
          <p:cNvSpPr txBox="1"/>
          <p:nvPr/>
        </p:nvSpPr>
        <p:spPr>
          <a:xfrm>
            <a:off x="1276532" y="3407019"/>
            <a:ext cx="10003059" cy="646331"/>
          </a:xfrm>
          <a:prstGeom prst="rect">
            <a:avLst/>
          </a:prstGeom>
          <a:noFill/>
        </p:spPr>
        <p:txBody>
          <a:bodyPr wrap="none" rtlCol="0">
            <a:spAutoFit/>
          </a:bodyPr>
          <a:lstStyle/>
          <a:p>
            <a:r>
              <a:rPr lang="en-US" sz="3600" b="1" dirty="0" err="1" smtClean="0">
                <a:solidFill>
                  <a:schemeClr val="bg1"/>
                </a:solidFill>
                <a:latin typeface="Arial" panose="020B0604020202020204" pitchFamily="34" charset="0"/>
                <a:cs typeface="Arial" panose="020B0604020202020204" pitchFamily="34" charset="0"/>
              </a:rPr>
              <a:t>Có</a:t>
            </a:r>
            <a:r>
              <a:rPr lang="en-US" sz="3600" b="1" dirty="0" smtClean="0">
                <a:solidFill>
                  <a:schemeClr val="bg1"/>
                </a:solidFill>
                <a:latin typeface="Arial" panose="020B0604020202020204" pitchFamily="34" charset="0"/>
                <a:cs typeface="Arial" panose="020B0604020202020204" pitchFamily="34" charset="0"/>
              </a:rPr>
              <a:t> </a:t>
            </a:r>
            <a:r>
              <a:rPr lang="en-US" sz="3600" b="1" dirty="0" err="1" smtClean="0">
                <a:solidFill>
                  <a:schemeClr val="bg1"/>
                </a:solidFill>
                <a:latin typeface="Arial" panose="020B0604020202020204" pitchFamily="34" charset="0"/>
                <a:cs typeface="Arial" panose="020B0604020202020204" pitchFamily="34" charset="0"/>
              </a:rPr>
              <a:t>trách</a:t>
            </a:r>
            <a:r>
              <a:rPr lang="en-US" sz="3600" b="1" dirty="0" smtClean="0">
                <a:solidFill>
                  <a:schemeClr val="bg1"/>
                </a:solidFill>
                <a:latin typeface="Arial" panose="020B0604020202020204" pitchFamily="34" charset="0"/>
                <a:cs typeface="Arial" panose="020B0604020202020204" pitchFamily="34" charset="0"/>
              </a:rPr>
              <a:t> </a:t>
            </a:r>
            <a:r>
              <a:rPr lang="en-US" sz="3600" b="1" dirty="0" err="1" smtClean="0">
                <a:solidFill>
                  <a:schemeClr val="bg1"/>
                </a:solidFill>
                <a:latin typeface="Arial" panose="020B0604020202020204" pitchFamily="34" charset="0"/>
                <a:cs typeface="Arial" panose="020B0604020202020204" pitchFamily="34" charset="0"/>
              </a:rPr>
              <a:t>nhiệm</a:t>
            </a:r>
            <a:r>
              <a:rPr lang="en-US" sz="3600" b="1" dirty="0" smtClean="0">
                <a:solidFill>
                  <a:schemeClr val="bg1"/>
                </a:solidFill>
                <a:latin typeface="Arial" panose="020B0604020202020204" pitchFamily="34" charset="0"/>
                <a:cs typeface="Arial" panose="020B0604020202020204" pitchFamily="34" charset="0"/>
              </a:rPr>
              <a:t> </a:t>
            </a:r>
            <a:r>
              <a:rPr lang="en-US" sz="3600" b="1" dirty="0" err="1" smtClean="0">
                <a:solidFill>
                  <a:schemeClr val="bg1"/>
                </a:solidFill>
                <a:latin typeface="Arial" panose="020B0604020202020204" pitchFamily="34" charset="0"/>
                <a:cs typeface="Arial" panose="020B0604020202020204" pitchFamily="34" charset="0"/>
              </a:rPr>
              <a:t>với</a:t>
            </a:r>
            <a:r>
              <a:rPr lang="en-US" sz="3600" b="1" dirty="0" smtClean="0">
                <a:solidFill>
                  <a:schemeClr val="bg1"/>
                </a:solidFill>
                <a:latin typeface="Arial" panose="020B0604020202020204" pitchFamily="34" charset="0"/>
                <a:cs typeface="Arial" panose="020B0604020202020204" pitchFamily="34" charset="0"/>
              </a:rPr>
              <a:t> </a:t>
            </a:r>
            <a:r>
              <a:rPr lang="en-US" sz="3600" b="1" dirty="0" err="1" smtClean="0">
                <a:solidFill>
                  <a:schemeClr val="bg1"/>
                </a:solidFill>
                <a:latin typeface="Arial" panose="020B0604020202020204" pitchFamily="34" charset="0"/>
                <a:cs typeface="Arial" panose="020B0604020202020204" pitchFamily="34" charset="0"/>
              </a:rPr>
              <a:t>việc</a:t>
            </a:r>
            <a:r>
              <a:rPr lang="en-US" sz="3600" b="1" dirty="0" smtClean="0">
                <a:solidFill>
                  <a:schemeClr val="bg1"/>
                </a:solidFill>
                <a:latin typeface="Arial" panose="020B0604020202020204" pitchFamily="34" charset="0"/>
                <a:cs typeface="Arial" panose="020B0604020202020204" pitchFamily="34" charset="0"/>
              </a:rPr>
              <a:t> </a:t>
            </a:r>
            <a:r>
              <a:rPr lang="en-US" sz="3600" b="1" dirty="0" err="1" smtClean="0">
                <a:solidFill>
                  <a:schemeClr val="bg1"/>
                </a:solidFill>
                <a:latin typeface="Arial" panose="020B0604020202020204" pitchFamily="34" charset="0"/>
                <a:cs typeface="Arial" panose="020B0604020202020204" pitchFamily="34" charset="0"/>
              </a:rPr>
              <a:t>làm</a:t>
            </a:r>
            <a:r>
              <a:rPr lang="en-US" sz="3600" b="1" dirty="0" smtClean="0">
                <a:solidFill>
                  <a:schemeClr val="bg1"/>
                </a:solidFill>
                <a:latin typeface="Arial" panose="020B0604020202020204" pitchFamily="34" charset="0"/>
                <a:cs typeface="Arial" panose="020B0604020202020204" pitchFamily="34" charset="0"/>
              </a:rPr>
              <a:t> </a:t>
            </a:r>
            <a:r>
              <a:rPr lang="en-US" sz="3600" b="1" dirty="0" err="1" smtClean="0">
                <a:solidFill>
                  <a:schemeClr val="bg1"/>
                </a:solidFill>
                <a:latin typeface="Arial" panose="020B0604020202020204" pitchFamily="34" charset="0"/>
                <a:cs typeface="Arial" panose="020B0604020202020204" pitchFamily="34" charset="0"/>
              </a:rPr>
              <a:t>của</a:t>
            </a:r>
            <a:r>
              <a:rPr lang="en-US" sz="3600" b="1" dirty="0" smtClean="0">
                <a:solidFill>
                  <a:schemeClr val="bg1"/>
                </a:solidFill>
                <a:latin typeface="Arial" panose="020B0604020202020204" pitchFamily="34" charset="0"/>
                <a:cs typeface="Arial" panose="020B0604020202020204" pitchFamily="34" charset="0"/>
              </a:rPr>
              <a:t> </a:t>
            </a:r>
            <a:r>
              <a:rPr lang="en-US" sz="3600" b="1" dirty="0" err="1" smtClean="0">
                <a:solidFill>
                  <a:schemeClr val="bg1"/>
                </a:solidFill>
                <a:latin typeface="Arial" panose="020B0604020202020204" pitchFamily="34" charset="0"/>
                <a:cs typeface="Arial" panose="020B0604020202020204" pitchFamily="34" charset="0"/>
              </a:rPr>
              <a:t>mình</a:t>
            </a:r>
            <a:r>
              <a:rPr lang="en-US" sz="3600" b="1" dirty="0" smtClean="0">
                <a:solidFill>
                  <a:schemeClr val="bg1"/>
                </a:solidFill>
                <a:latin typeface="Arial" panose="020B0604020202020204" pitchFamily="34" charset="0"/>
                <a:cs typeface="Arial" panose="020B0604020202020204" pitchFamily="34" charset="0"/>
              </a:rPr>
              <a:t> (</a:t>
            </a:r>
            <a:r>
              <a:rPr lang="en-US" sz="3600" b="1" dirty="0" err="1" smtClean="0">
                <a:solidFill>
                  <a:schemeClr val="bg1"/>
                </a:solidFill>
                <a:latin typeface="Arial" panose="020B0604020202020204" pitchFamily="34" charset="0"/>
                <a:cs typeface="Arial" panose="020B0604020202020204" pitchFamily="34" charset="0"/>
              </a:rPr>
              <a:t>tiết</a:t>
            </a:r>
            <a:r>
              <a:rPr lang="en-US" sz="3600" b="1" dirty="0" smtClean="0">
                <a:solidFill>
                  <a:schemeClr val="bg1"/>
                </a:solidFill>
                <a:latin typeface="Arial" panose="020B0604020202020204" pitchFamily="34" charset="0"/>
                <a:cs typeface="Arial" panose="020B0604020202020204" pitchFamily="34" charset="0"/>
              </a:rPr>
              <a:t> 2)</a:t>
            </a:r>
            <a:endParaRPr lang="en-GB" sz="3600" b="1" i="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539639" y="862156"/>
            <a:ext cx="6858000" cy="8117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panose="020B0604020202020204" pitchFamily="34" charset="0"/>
                <a:cs typeface="Arial" panose="020B0604020202020204" pitchFamily="34" charset="0"/>
              </a:rPr>
              <a:t>YÊU CẦU CẦN ĐẠT</a:t>
            </a:r>
          </a:p>
        </p:txBody>
      </p:sp>
      <p:grpSp>
        <p:nvGrpSpPr>
          <p:cNvPr id="3" name="Group 13"/>
          <p:cNvGrpSpPr/>
          <p:nvPr/>
        </p:nvGrpSpPr>
        <p:grpSpPr bwMode="auto">
          <a:xfrm>
            <a:off x="1456520" y="2269439"/>
            <a:ext cx="9286592" cy="1373879"/>
            <a:chOff x="1292225" y="1295400"/>
            <a:chExt cx="2822575" cy="1498600"/>
          </a:xfrm>
        </p:grpSpPr>
        <p:sp>
          <p:nvSpPr>
            <p:cNvPr id="4" name="Rectangle 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pitchFamily="34" charset="0"/>
                <a:cs typeface="Arial" panose="020B0604020202020204" pitchFamily="34" charset="0"/>
              </a:endParaRPr>
            </a:p>
          </p:txBody>
        </p:sp>
        <p:sp>
          <p:nvSpPr>
            <p:cNvPr id="5" name="Rectangle 4"/>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13"/>
          <p:cNvGrpSpPr/>
          <p:nvPr/>
        </p:nvGrpSpPr>
        <p:grpSpPr bwMode="auto">
          <a:xfrm>
            <a:off x="1448499" y="3816637"/>
            <a:ext cx="9294613" cy="1423780"/>
            <a:chOff x="1292225" y="1295400"/>
            <a:chExt cx="2822575" cy="1498600"/>
          </a:xfrm>
        </p:grpSpPr>
        <p:sp>
          <p:nvSpPr>
            <p:cNvPr id="8" name="Rectangle 7"/>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pitchFamily="34" charset="0"/>
                <a:cs typeface="Arial" panose="020B0604020202020204" pitchFamily="34" charset="0"/>
              </a:endParaRPr>
            </a:p>
          </p:txBody>
        </p:sp>
        <p:sp>
          <p:nvSpPr>
            <p:cNvPr id="9" name="Rectangle 8"/>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latin typeface="Arial" panose="020B0604020202020204" pitchFamily="34" charset="0"/>
                <a:cs typeface="Arial" panose="020B0604020202020204" pitchFamily="34" charset="0"/>
              </a:endParaRPr>
            </a:p>
            <a:p>
              <a:pPr algn="ctr">
                <a:defRPr/>
              </a:pPr>
              <a:endParaRPr lang="en-US" sz="2800" b="1" dirty="0">
                <a:latin typeface="Arial" panose="020B0604020202020204" pitchFamily="34" charset="0"/>
                <a:cs typeface="Arial" panose="020B0604020202020204" pitchFamily="34" charset="0"/>
              </a:endParaRPr>
            </a:p>
            <a:p>
              <a:pPr algn="ctr">
                <a:defRPr/>
              </a:pPr>
              <a:endParaRPr lang="en-US" dirty="0">
                <a:latin typeface="Arial" panose="020B0604020202020204" pitchFamily="34" charset="0"/>
                <a:cs typeface="Arial" panose="020B0604020202020204" pitchFamily="34" charset="0"/>
              </a:endParaRPr>
            </a:p>
          </p:txBody>
        </p:sp>
        <p:cxnSp>
          <p:nvCxnSpPr>
            <p:cNvPr id="10" name="Straight Connector 9"/>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1837013" y="2762794"/>
            <a:ext cx="839123"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7030A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pitchFamily="34" charset="0"/>
              <a:cs typeface="Arial" panose="020B0604020202020204" pitchFamily="34" charset="0"/>
            </a:endParaRPr>
          </a:p>
        </p:txBody>
      </p:sp>
      <p:sp>
        <p:nvSpPr>
          <p:cNvPr id="12" name="Freeform 11"/>
          <p:cNvSpPr/>
          <p:nvPr/>
        </p:nvSpPr>
        <p:spPr>
          <a:xfrm>
            <a:off x="1876756" y="4481438"/>
            <a:ext cx="763991"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pitchFamily="34" charset="0"/>
              <a:cs typeface="Arial" panose="020B0604020202020204" pitchFamily="34" charset="0"/>
            </a:endParaRPr>
          </a:p>
        </p:txBody>
      </p:sp>
      <p:sp>
        <p:nvSpPr>
          <p:cNvPr id="13" name="Rectangle 12"/>
          <p:cNvSpPr/>
          <p:nvPr/>
        </p:nvSpPr>
        <p:spPr>
          <a:xfrm>
            <a:off x="2786047" y="2676945"/>
            <a:ext cx="7957065" cy="954107"/>
          </a:xfrm>
          <a:prstGeom prst="rect">
            <a:avLst/>
          </a:prstGeom>
        </p:spPr>
        <p:txBody>
          <a:bodyPr wrap="square">
            <a:spAutoFit/>
          </a:bodyPr>
          <a:lstStyle/>
          <a:p>
            <a:r>
              <a:rPr lang="en-US" sz="2800" dirty="0" smtClean="0">
                <a:latin typeface="Arial" panose="020B0604020202020204" pitchFamily="34" charset="0"/>
                <a:cs typeface="Arial" panose="020B0604020202020204" pitchFamily="34" charset="0"/>
              </a:rPr>
              <a:t>HS </a:t>
            </a:r>
            <a:r>
              <a:rPr lang="en-US" sz="2800" dirty="0" err="1" smtClean="0">
                <a:latin typeface="Arial" panose="020B0604020202020204" pitchFamily="34" charset="0"/>
                <a:cs typeface="Arial" panose="020B0604020202020204" pitchFamily="34" charset="0"/>
              </a:rPr>
              <a:t>hiểu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và</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nắm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chắc</a:t>
            </a:r>
            <a:r>
              <a:rPr lang="en-US" sz="2800" dirty="0">
                <a:latin typeface="Arial" panose="020B0604020202020204" pitchFamily="34" charset="0"/>
                <a:cs typeface="Arial" panose="020B0604020202020204" pitchFamily="34" charset="0"/>
              </a:rPr>
              <a:t> </a:t>
            </a:r>
            <a:r>
              <a:rPr lang="nl-NL" sz="2800" dirty="0" smtClean="0">
                <a:latin typeface="Arial" panose="020B0604020202020204" pitchFamily="34" charset="0"/>
                <a:cs typeface="Arial" panose="020B0604020202020204" pitchFamily="34" charset="0"/>
              </a:rPr>
              <a:t>thế </a:t>
            </a:r>
            <a:r>
              <a:rPr lang="nl-NL" sz="2800" dirty="0">
                <a:latin typeface="Arial" panose="020B0604020202020204" pitchFamily="34" charset="0"/>
                <a:cs typeface="Arial" panose="020B0604020202020204" pitchFamily="34" charset="0"/>
              </a:rPr>
              <a:t>nào là có trách nhiệm về việc làm của mình</a:t>
            </a:r>
            <a:endParaRPr lang="en-US" sz="2800" dirty="0">
              <a:latin typeface="Arial" panose="020B0604020202020204" pitchFamily="34" charset="0"/>
              <a:cs typeface="Arial" panose="020B0604020202020204" pitchFamily="34" charset="0"/>
            </a:endParaRPr>
          </a:p>
        </p:txBody>
      </p:sp>
      <p:sp>
        <p:nvSpPr>
          <p:cNvPr id="14" name="Rectangle 13"/>
          <p:cNvSpPr/>
          <p:nvPr/>
        </p:nvSpPr>
        <p:spPr>
          <a:xfrm>
            <a:off x="2713396" y="4337017"/>
            <a:ext cx="7704799" cy="954107"/>
          </a:xfrm>
          <a:prstGeom prst="rect">
            <a:avLst/>
          </a:prstGeom>
        </p:spPr>
        <p:txBody>
          <a:bodyPr wrap="square">
            <a:spAutoFit/>
          </a:bodyPr>
          <a:lstStyle/>
          <a:p>
            <a:r>
              <a:rPr lang="nl-NL" sz="2800" dirty="0" smtClean="0">
                <a:latin typeface="Arial" panose="020B0604020202020204" pitchFamily="34" charset="0"/>
                <a:cs typeface="Arial" panose="020B0604020202020204" pitchFamily="34" charset="0"/>
              </a:rPr>
              <a:t>Biết xử </a:t>
            </a:r>
            <a:r>
              <a:rPr lang="nl-NL" sz="2800" dirty="0">
                <a:latin typeface="Arial" panose="020B0604020202020204" pitchFamily="34" charset="0"/>
                <a:cs typeface="Arial" panose="020B0604020202020204" pitchFamily="34" charset="0"/>
              </a:rPr>
              <a:t>lí tình huống, bày tỏ thái độ và liên hệ với bản thân</a:t>
            </a:r>
            <a:endParaRPr lang="en-US" sz="2800" b="1" dirty="0">
              <a:solidFill>
                <a:srgbClr val="00B05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64208" y="2828787"/>
            <a:ext cx="5863590" cy="1198880"/>
          </a:xfrm>
          <a:prstGeom prst="rect">
            <a:avLst/>
          </a:prstGeom>
        </p:spPr>
        <p:txBody>
          <a:bodyPr wrap="none">
            <a:spAutoFit/>
          </a:bodyPr>
          <a:lstStyle/>
          <a:p>
            <a:pPr algn="ctr"/>
            <a:r>
              <a:rPr lang="en-US" sz="7200" b="1" kern="10" dirty="0">
                <a:ln w="9525">
                  <a:solidFill>
                    <a:srgbClr val="FF0000"/>
                  </a:solidFill>
                  <a:round/>
                </a:ln>
                <a:solidFill>
                  <a:srgbClr val="FF0000"/>
                </a:solidFill>
                <a:effectLst>
                  <a:outerShdw dist="45791" dir="2021404" algn="ctr" rotWithShape="0">
                    <a:srgbClr val="B2B2B2">
                      <a:alpha val="79999"/>
                    </a:srgbClr>
                  </a:outerShdw>
                </a:effectLst>
                <a:latin typeface="Arial" panose="020B0604020202020204" pitchFamily="34" charset="0"/>
                <a:cs typeface="Arial" panose="020B0604020202020204" pitchFamily="34" charset="0"/>
              </a:rPr>
              <a:t>THỰC HÀNH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4494882" y="2451100"/>
            <a:ext cx="3343275" cy="1057275"/>
          </a:xfrm>
          <a:prstGeom prst="rect">
            <a:avLst/>
          </a:prstGeom>
        </p:spPr>
        <p:txBody>
          <a:bodyPr lIns="51435" tIns="25718" rIns="51435" bIns="25718"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defRPr/>
            </a:pPr>
            <a:r>
              <a:rPr lang="en-US" sz="2475">
                <a:latin typeface="Arial" panose="020B0604020202020204" pitchFamily="34" charset="0"/>
                <a:cs typeface="Arial" panose="020B0604020202020204" pitchFamily="34" charset="0"/>
              </a:rPr>
              <a:t>  </a:t>
            </a:r>
            <a:r>
              <a:rPr lang="en-US" sz="6750" b="1">
                <a:solidFill>
                  <a:srgbClr val="FF0000"/>
                </a:solidFill>
                <a:latin typeface="Arial" panose="020B0604020202020204" pitchFamily="34" charset="0"/>
                <a:ea typeface="Tahoma" panose="020B0604030504040204" pitchFamily="34" charset="0"/>
                <a:cs typeface="Arial" panose="020B0604020202020204" pitchFamily="34" charset="0"/>
              </a:rPr>
              <a:t/>
            </a:r>
            <a:br>
              <a:rPr lang="en-US" sz="6750" b="1">
                <a:solidFill>
                  <a:srgbClr val="FF0000"/>
                </a:solidFill>
                <a:latin typeface="Arial" panose="020B0604020202020204" pitchFamily="34" charset="0"/>
                <a:ea typeface="Tahoma" panose="020B0604030504040204" pitchFamily="34" charset="0"/>
                <a:cs typeface="Arial" panose="020B0604020202020204" pitchFamily="34" charset="0"/>
              </a:rPr>
            </a:br>
            <a:endParaRPr lang="vi-VN" sz="6750" b="1">
              <a:solidFill>
                <a:srgbClr val="FF0000"/>
              </a:solidFill>
              <a:latin typeface="Arial" panose="020B0604020202020204" pitchFamily="34" charset="0"/>
              <a:ea typeface="Tahoma" panose="020B0604030504040204" pitchFamily="34" charset="0"/>
              <a:cs typeface="Arial" panose="020B0604020202020204" pitchFamily="34" charset="0"/>
            </a:endParaRPr>
          </a:p>
        </p:txBody>
      </p:sp>
      <p:pic>
        <p:nvPicPr>
          <p:cNvPr id="12291" name="Picture 2" descr="http://i.istockimg.com/file_thumbview_approve/9777757/6/stock-illustration-9777757-happy-children-group-holding-hand-and-blank-banner-cartoon-illust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69" y="0"/>
            <a:ext cx="11847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itle 1"/>
          <p:cNvSpPr txBox="1"/>
          <p:nvPr/>
        </p:nvSpPr>
        <p:spPr bwMode="auto">
          <a:xfrm>
            <a:off x="2502568" y="1562185"/>
            <a:ext cx="7329489"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20000"/>
              </a:lnSpc>
              <a:spcBef>
                <a:spcPct val="0"/>
              </a:spcBef>
              <a:buFontTx/>
              <a:buNone/>
            </a:pPr>
            <a:r>
              <a:rPr lang="en-US" altLang="vi-VN" dirty="0">
                <a:cs typeface="Arial" panose="020B0604020202020204" pitchFamily="34" charset="0"/>
              </a:rPr>
              <a:t>  </a:t>
            </a:r>
            <a:r>
              <a:rPr lang="en-US" altLang="vi-VN" sz="8800" b="1" dirty="0" err="1">
                <a:solidFill>
                  <a:srgbClr val="FF0000"/>
                </a:solidFill>
                <a:cs typeface="Arial" panose="020B0604020202020204" pitchFamily="34" charset="0"/>
              </a:rPr>
              <a:t>Xử</a:t>
            </a:r>
            <a:r>
              <a:rPr lang="en-US" altLang="vi-VN" sz="8800" b="1" dirty="0">
                <a:solidFill>
                  <a:srgbClr val="FF0000"/>
                </a:solidFill>
                <a:cs typeface="Arial" panose="020B0604020202020204" pitchFamily="34" charset="0"/>
              </a:rPr>
              <a:t> </a:t>
            </a:r>
            <a:r>
              <a:rPr lang="en-US" altLang="vi-VN" sz="8800" b="1" dirty="0" err="1">
                <a:solidFill>
                  <a:srgbClr val="FF0000"/>
                </a:solidFill>
                <a:cs typeface="Arial" panose="020B0604020202020204" pitchFamily="34" charset="0"/>
              </a:rPr>
              <a:t>lí</a:t>
            </a:r>
            <a:r>
              <a:rPr lang="en-US" altLang="vi-VN" sz="8800" b="1" dirty="0">
                <a:solidFill>
                  <a:srgbClr val="FF0000"/>
                </a:solidFill>
                <a:cs typeface="Arial" panose="020B0604020202020204" pitchFamily="34" charset="0"/>
              </a:rPr>
              <a:t> </a:t>
            </a:r>
            <a:endParaRPr lang="en-US" altLang="vi-VN" sz="8800" b="1" dirty="0" smtClean="0">
              <a:solidFill>
                <a:srgbClr val="FF0000"/>
              </a:solidFill>
              <a:cs typeface="Arial" panose="020B0604020202020204" pitchFamily="34" charset="0"/>
            </a:endParaRPr>
          </a:p>
          <a:p>
            <a:pPr algn="ctr" eaLnBrk="1" hangingPunct="1">
              <a:lnSpc>
                <a:spcPct val="120000"/>
              </a:lnSpc>
              <a:spcBef>
                <a:spcPct val="0"/>
              </a:spcBef>
              <a:buFontTx/>
              <a:buNone/>
            </a:pPr>
            <a:r>
              <a:rPr lang="en-US" altLang="vi-VN" sz="8800" b="1" dirty="0" err="1" smtClean="0">
                <a:solidFill>
                  <a:srgbClr val="FF0000"/>
                </a:solidFill>
                <a:cs typeface="Arial" panose="020B0604020202020204" pitchFamily="34" charset="0"/>
              </a:rPr>
              <a:t>tình</a:t>
            </a:r>
            <a:r>
              <a:rPr lang="en-US" altLang="vi-VN" sz="8800" b="1" dirty="0" smtClean="0">
                <a:solidFill>
                  <a:srgbClr val="FF0000"/>
                </a:solidFill>
                <a:cs typeface="Arial" panose="020B0604020202020204" pitchFamily="34" charset="0"/>
              </a:rPr>
              <a:t> </a:t>
            </a:r>
            <a:r>
              <a:rPr lang="en-US" altLang="vi-VN" sz="8800" b="1" dirty="0" err="1">
                <a:solidFill>
                  <a:srgbClr val="FF0000"/>
                </a:solidFill>
                <a:cs typeface="Arial" panose="020B0604020202020204" pitchFamily="34" charset="0"/>
              </a:rPr>
              <a:t>huống</a:t>
            </a:r>
            <a:endParaRPr lang="vi-VN" altLang="vi-VN" sz="8800" b="1" dirty="0">
              <a:solidFill>
                <a:srgbClr val="FF0000"/>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ounded Rectangle 3">
            <a:hlinkClick r:id="rId4" action="ppaction://hlinksldjump"/>
          </p:cNvPr>
          <p:cNvSpPr/>
          <p:nvPr/>
        </p:nvSpPr>
        <p:spPr>
          <a:xfrm>
            <a:off x="274638" y="123825"/>
            <a:ext cx="5534025" cy="3268663"/>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just" eaLnBrk="1" hangingPunct="1">
              <a:defRPr/>
            </a:pPr>
            <a:r>
              <a:rPr lang="vi-VN" sz="4000" dirty="0">
                <a:solidFill>
                  <a:schemeClr val="tx1"/>
                </a:solidFill>
              </a:rPr>
              <a:t>    </a:t>
            </a:r>
          </a:p>
          <a:p>
            <a:pPr algn="just" eaLnBrk="1" hangingPunct="1">
              <a:defRPr/>
            </a:pPr>
            <a:r>
              <a:rPr lang="vi-VN" sz="4000" dirty="0">
                <a:solidFill>
                  <a:schemeClr val="tx1"/>
                </a:solidFill>
              </a:rPr>
              <a:t>   </a:t>
            </a:r>
            <a:r>
              <a:rPr lang="vi-VN" sz="3200" dirty="0">
                <a:solidFill>
                  <a:schemeClr val="tx1"/>
                </a:solidFill>
              </a:rPr>
              <a:t>Em mượn sách của thư viện đem về, không may để em bé làm rách.</a:t>
            </a:r>
            <a:endParaRPr lang="en-US" sz="3200" dirty="0">
              <a:solidFill>
                <a:schemeClr val="tx1"/>
              </a:solidFill>
            </a:endParaRPr>
          </a:p>
          <a:p>
            <a:pPr algn="just" eaLnBrk="1" hangingPunct="1">
              <a:defRPr/>
            </a:pPr>
            <a:endParaRPr lang="en-US" sz="3200" dirty="0">
              <a:solidFill>
                <a:schemeClr val="tx1"/>
              </a:solidFill>
            </a:endParaRPr>
          </a:p>
        </p:txBody>
      </p:sp>
      <p:sp>
        <p:nvSpPr>
          <p:cNvPr id="5" name="Rounded Rectangle 4"/>
          <p:cNvSpPr/>
          <p:nvPr/>
        </p:nvSpPr>
        <p:spPr>
          <a:xfrm>
            <a:off x="266700" y="3484563"/>
            <a:ext cx="5541963" cy="3309937"/>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just" eaLnBrk="1" hangingPunct="1">
              <a:defRPr/>
            </a:pPr>
            <a:endParaRPr lang="vi-VN" sz="3600" dirty="0">
              <a:solidFill>
                <a:schemeClr val="tx1"/>
              </a:solidFill>
            </a:endParaRPr>
          </a:p>
          <a:p>
            <a:pPr algn="just" eaLnBrk="1" hangingPunct="1">
              <a:defRPr/>
            </a:pPr>
            <a:r>
              <a:rPr lang="vi-VN" sz="3600" dirty="0">
                <a:solidFill>
                  <a:schemeClr val="tx1"/>
                </a:solidFill>
              </a:rPr>
              <a:t>  </a:t>
            </a:r>
            <a:r>
              <a:rPr lang="en-US" sz="3600" dirty="0" smtClean="0">
                <a:solidFill>
                  <a:schemeClr val="tx1"/>
                </a:solidFill>
              </a:rPr>
              <a:t>  </a:t>
            </a:r>
            <a:r>
              <a:rPr lang="vi-VN" sz="3200" dirty="0" smtClean="0">
                <a:solidFill>
                  <a:schemeClr val="tx1"/>
                </a:solidFill>
              </a:rPr>
              <a:t>Khi </a:t>
            </a:r>
            <a:r>
              <a:rPr lang="vi-VN" sz="3200" dirty="0">
                <a:solidFill>
                  <a:schemeClr val="tx1"/>
                </a:solidFill>
              </a:rPr>
              <a:t>xin phép mẹ đi dự sinh nhật bạn, em hứa sẽ về sớm nấu cơm. Nhưng mải vui, em về muộn.</a:t>
            </a:r>
          </a:p>
          <a:p>
            <a:pPr algn="just" eaLnBrk="1" hangingPunct="1">
              <a:defRPr/>
            </a:pPr>
            <a:endParaRPr lang="en-US" sz="3600" dirty="0">
              <a:solidFill>
                <a:schemeClr val="tx1"/>
              </a:solidFill>
            </a:endParaRPr>
          </a:p>
        </p:txBody>
      </p:sp>
      <p:sp>
        <p:nvSpPr>
          <p:cNvPr id="6" name="Rounded Rectangle 5"/>
          <p:cNvSpPr/>
          <p:nvPr/>
        </p:nvSpPr>
        <p:spPr>
          <a:xfrm>
            <a:off x="6383338" y="142875"/>
            <a:ext cx="5486400" cy="3276600"/>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eaLnBrk="1" hangingPunct="1">
              <a:defRPr/>
            </a:pPr>
            <a:endParaRPr lang="en-US" sz="4000" dirty="0">
              <a:solidFill>
                <a:schemeClr val="tx1"/>
              </a:solidFill>
            </a:endParaRPr>
          </a:p>
          <a:p>
            <a:pPr algn="just" eaLnBrk="1" hangingPunct="1">
              <a:defRPr/>
            </a:pPr>
            <a:r>
              <a:rPr lang="en-US" sz="3200" dirty="0" smtClean="0">
                <a:solidFill>
                  <a:schemeClr val="tx1"/>
                </a:solidFill>
              </a:rPr>
              <a:t>    </a:t>
            </a:r>
            <a:r>
              <a:rPr lang="vi-VN" sz="3200" dirty="0" smtClean="0">
                <a:solidFill>
                  <a:schemeClr val="tx1"/>
                </a:solidFill>
              </a:rPr>
              <a:t>Lớp </a:t>
            </a:r>
            <a:r>
              <a:rPr lang="vi-VN" sz="3200" dirty="0">
                <a:solidFill>
                  <a:schemeClr val="tx1"/>
                </a:solidFill>
              </a:rPr>
              <a:t>đi cắm trại, em nhận đem túi thuốc cứu thương. Nhưng chẳng may bị đau chân, em không đi được.</a:t>
            </a:r>
            <a:endParaRPr lang="en-US" sz="3200" dirty="0">
              <a:solidFill>
                <a:schemeClr val="tx1"/>
              </a:solidFill>
              <a:cs typeface="Times New Roman" panose="02020603050405020304" pitchFamily="18" charset="0"/>
            </a:endParaRPr>
          </a:p>
          <a:p>
            <a:pPr eaLnBrk="1" hangingPunct="1">
              <a:defRPr/>
            </a:pPr>
            <a:endParaRPr lang="en-US" sz="4000" dirty="0">
              <a:solidFill>
                <a:schemeClr val="tx1"/>
              </a:solidFill>
              <a:cs typeface="Times New Roman" panose="02020603050405020304" pitchFamily="18" charset="0"/>
            </a:endParaRPr>
          </a:p>
        </p:txBody>
      </p:sp>
      <p:sp>
        <p:nvSpPr>
          <p:cNvPr id="7" name="Rounded Rectangle 6"/>
          <p:cNvSpPr/>
          <p:nvPr/>
        </p:nvSpPr>
        <p:spPr>
          <a:xfrm>
            <a:off x="6383338" y="3484563"/>
            <a:ext cx="5486400" cy="3276600"/>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just" eaLnBrk="1" hangingPunct="1">
              <a:defRPr/>
            </a:pPr>
            <a:endParaRPr lang="vi-VN" sz="3200" dirty="0">
              <a:solidFill>
                <a:schemeClr val="tx1"/>
              </a:solidFill>
            </a:endParaRPr>
          </a:p>
          <a:p>
            <a:pPr algn="just" eaLnBrk="1" hangingPunct="1">
              <a:defRPr/>
            </a:pPr>
            <a:r>
              <a:rPr lang="vi-VN" sz="3200" dirty="0">
                <a:solidFill>
                  <a:schemeClr val="tx1"/>
                </a:solidFill>
              </a:rPr>
              <a:t>   </a:t>
            </a:r>
            <a:endParaRPr lang="en-US" sz="3200" dirty="0" smtClean="0">
              <a:solidFill>
                <a:schemeClr val="tx1"/>
              </a:solidFill>
            </a:endParaRPr>
          </a:p>
          <a:p>
            <a:pPr algn="just" eaLnBrk="1" hangingPunct="1">
              <a:defRPr/>
            </a:pPr>
            <a:r>
              <a:rPr lang="en-US" sz="3200" dirty="0">
                <a:solidFill>
                  <a:schemeClr val="tx1"/>
                </a:solidFill>
              </a:rPr>
              <a:t> </a:t>
            </a:r>
            <a:r>
              <a:rPr lang="en-US" sz="3200" dirty="0" smtClean="0">
                <a:solidFill>
                  <a:schemeClr val="tx1"/>
                </a:solidFill>
              </a:rPr>
              <a:t>   </a:t>
            </a:r>
            <a:r>
              <a:rPr lang="vi-VN" sz="3200" dirty="0" smtClean="0">
                <a:solidFill>
                  <a:schemeClr val="tx1"/>
                </a:solidFill>
              </a:rPr>
              <a:t>Em </a:t>
            </a:r>
            <a:r>
              <a:rPr lang="vi-VN" sz="3200" dirty="0">
                <a:solidFill>
                  <a:schemeClr val="tx1"/>
                </a:solidFill>
              </a:rPr>
              <a:t>được phân công phụ trách nhóm năm bạn trang trí cho buổi Đại hội Chi đội của lớp, nhưng chỉ có bốn bạn đến tham gia chuẩn bị.</a:t>
            </a:r>
            <a:endParaRPr lang="en-US" sz="3200" dirty="0">
              <a:solidFill>
                <a:schemeClr val="tx1"/>
              </a:solidFill>
            </a:endParaRPr>
          </a:p>
          <a:p>
            <a:pPr algn="just" eaLnBrk="1" hangingPunct="1">
              <a:defRPr/>
            </a:pPr>
            <a:endParaRPr lang="en-US" sz="2800" dirty="0">
              <a:solidFill>
                <a:schemeClr val="tx1"/>
              </a:solidFill>
            </a:endParaRPr>
          </a:p>
        </p:txBody>
      </p:sp>
      <p:sp>
        <p:nvSpPr>
          <p:cNvPr id="8" name="Rectangle 7"/>
          <p:cNvSpPr/>
          <p:nvPr/>
        </p:nvSpPr>
        <p:spPr>
          <a:xfrm>
            <a:off x="6610350" y="249238"/>
            <a:ext cx="2197100" cy="507998"/>
          </a:xfrm>
          <a:prstGeom prst="rect">
            <a:avLst/>
          </a:prstGeom>
          <a:solidFill>
            <a:schemeClr val="accent2">
              <a:lumMod val="7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2400" b="1" dirty="0">
                <a:latin typeface="Arial" panose="020B0604020202020204" pitchFamily="34" charset="0"/>
                <a:cs typeface="Arial" panose="020B0604020202020204" pitchFamily="34" charset="0"/>
              </a:rPr>
              <a:t>NHÓM 2</a:t>
            </a:r>
          </a:p>
        </p:txBody>
      </p:sp>
      <p:sp>
        <p:nvSpPr>
          <p:cNvPr id="9" name="Rectangle 8"/>
          <p:cNvSpPr/>
          <p:nvPr/>
        </p:nvSpPr>
        <p:spPr>
          <a:xfrm>
            <a:off x="706438" y="249237"/>
            <a:ext cx="2197100" cy="507999"/>
          </a:xfrm>
          <a:prstGeom prst="rect">
            <a:avLst/>
          </a:prstGeom>
          <a:solidFill>
            <a:schemeClr val="accent1">
              <a:lumMod val="7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2400" b="1" dirty="0">
                <a:latin typeface="Arial" panose="020B0604020202020204" pitchFamily="34" charset="0"/>
                <a:cs typeface="Arial" panose="020B0604020202020204" pitchFamily="34" charset="0"/>
              </a:rPr>
              <a:t>NHÓM 1</a:t>
            </a:r>
          </a:p>
        </p:txBody>
      </p:sp>
      <p:sp>
        <p:nvSpPr>
          <p:cNvPr id="10" name="Rectangle 9"/>
          <p:cNvSpPr/>
          <p:nvPr/>
        </p:nvSpPr>
        <p:spPr>
          <a:xfrm>
            <a:off x="555959" y="3600450"/>
            <a:ext cx="2197100" cy="466724"/>
          </a:xfrm>
          <a:prstGeom prst="rect">
            <a:avLst/>
          </a:prstGeom>
          <a:solidFill>
            <a:schemeClr val="accent4">
              <a:lumMod val="75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2800" b="1" dirty="0">
                <a:latin typeface="Arial" panose="020B0604020202020204" pitchFamily="34" charset="0"/>
                <a:cs typeface="Arial" panose="020B0604020202020204" pitchFamily="34" charset="0"/>
              </a:rPr>
              <a:t>NHÓM 3</a:t>
            </a:r>
          </a:p>
        </p:txBody>
      </p:sp>
      <p:sp>
        <p:nvSpPr>
          <p:cNvPr id="11" name="Rectangle 10"/>
          <p:cNvSpPr/>
          <p:nvPr/>
        </p:nvSpPr>
        <p:spPr>
          <a:xfrm>
            <a:off x="6732588" y="3603624"/>
            <a:ext cx="2197100" cy="463549"/>
          </a:xfrm>
          <a:prstGeom prst="rect">
            <a:avLst/>
          </a:prstGeom>
          <a:solidFill>
            <a:schemeClr val="accent6">
              <a:lumMod val="7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2400" b="1" dirty="0">
                <a:latin typeface="Arial" panose="020B0604020202020204" pitchFamily="34" charset="0"/>
                <a:cs typeface="Arial" panose="020B0604020202020204" pitchFamily="34" charset="0"/>
              </a:rPr>
              <a:t>NHÓM 4</a:t>
            </a:r>
          </a:p>
        </p:txBody>
      </p:sp>
      <p:sp>
        <p:nvSpPr>
          <p:cNvPr id="12" name="Oval 11"/>
          <p:cNvSpPr/>
          <p:nvPr/>
        </p:nvSpPr>
        <p:spPr>
          <a:xfrm>
            <a:off x="5521325" y="3044825"/>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0</a:t>
            </a:r>
          </a:p>
        </p:txBody>
      </p:sp>
      <p:sp>
        <p:nvSpPr>
          <p:cNvPr id="13" name="Oval 12"/>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a:t>
            </a:r>
          </a:p>
        </p:txBody>
      </p:sp>
      <p:sp>
        <p:nvSpPr>
          <p:cNvPr id="14" name="Oval 13"/>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a:t>
            </a:r>
          </a:p>
        </p:txBody>
      </p:sp>
      <p:sp>
        <p:nvSpPr>
          <p:cNvPr id="15" name="Oval 14"/>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a:t>
            </a:r>
          </a:p>
        </p:txBody>
      </p:sp>
      <p:sp>
        <p:nvSpPr>
          <p:cNvPr id="16" name="Oval 15"/>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a:t>
            </a:r>
          </a:p>
        </p:txBody>
      </p:sp>
      <p:sp>
        <p:nvSpPr>
          <p:cNvPr id="17" name="Oval 16"/>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a:t>
            </a:r>
          </a:p>
        </p:txBody>
      </p:sp>
      <p:sp>
        <p:nvSpPr>
          <p:cNvPr id="18" name="Oval 17"/>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6</a:t>
            </a:r>
          </a:p>
        </p:txBody>
      </p:sp>
      <p:sp>
        <p:nvSpPr>
          <p:cNvPr id="19" name="Oval 18"/>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7</a:t>
            </a:r>
          </a:p>
        </p:txBody>
      </p:sp>
      <p:sp>
        <p:nvSpPr>
          <p:cNvPr id="20" name="Oval 19"/>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8</a:t>
            </a:r>
          </a:p>
        </p:txBody>
      </p:sp>
      <p:sp>
        <p:nvSpPr>
          <p:cNvPr id="21" name="Oval 20"/>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9</a:t>
            </a:r>
          </a:p>
        </p:txBody>
      </p:sp>
      <p:sp>
        <p:nvSpPr>
          <p:cNvPr id="22" name="Oval 21"/>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10</a:t>
            </a:r>
          </a:p>
        </p:txBody>
      </p:sp>
      <p:sp>
        <p:nvSpPr>
          <p:cNvPr id="23" name="Oval 22"/>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11</a:t>
            </a:r>
          </a:p>
        </p:txBody>
      </p:sp>
      <p:sp>
        <p:nvSpPr>
          <p:cNvPr id="24" name="Oval 23"/>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12</a:t>
            </a:r>
          </a:p>
        </p:txBody>
      </p:sp>
      <p:sp>
        <p:nvSpPr>
          <p:cNvPr id="25" name="Oval 24"/>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13</a:t>
            </a:r>
          </a:p>
        </p:txBody>
      </p:sp>
      <p:sp>
        <p:nvSpPr>
          <p:cNvPr id="26" name="Oval 25"/>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14</a:t>
            </a:r>
          </a:p>
        </p:txBody>
      </p:sp>
      <p:sp>
        <p:nvSpPr>
          <p:cNvPr id="27" name="Oval 26"/>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15</a:t>
            </a:r>
          </a:p>
        </p:txBody>
      </p:sp>
      <p:sp>
        <p:nvSpPr>
          <p:cNvPr id="28" name="Oval 27"/>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16</a:t>
            </a:r>
          </a:p>
        </p:txBody>
      </p:sp>
      <p:sp>
        <p:nvSpPr>
          <p:cNvPr id="29" name="Oval 28"/>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17</a:t>
            </a:r>
          </a:p>
        </p:txBody>
      </p:sp>
      <p:sp>
        <p:nvSpPr>
          <p:cNvPr id="30" name="Oval 29"/>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18</a:t>
            </a:r>
          </a:p>
        </p:txBody>
      </p:sp>
      <p:sp>
        <p:nvSpPr>
          <p:cNvPr id="31" name="Oval 30"/>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19</a:t>
            </a:r>
          </a:p>
        </p:txBody>
      </p:sp>
      <p:sp>
        <p:nvSpPr>
          <p:cNvPr id="32" name="Oval 31"/>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20</a:t>
            </a:r>
          </a:p>
        </p:txBody>
      </p:sp>
      <p:sp>
        <p:nvSpPr>
          <p:cNvPr id="33" name="Oval 32"/>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21</a:t>
            </a:r>
          </a:p>
        </p:txBody>
      </p:sp>
      <p:sp>
        <p:nvSpPr>
          <p:cNvPr id="34" name="Oval 33"/>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22</a:t>
            </a:r>
          </a:p>
        </p:txBody>
      </p:sp>
      <p:sp>
        <p:nvSpPr>
          <p:cNvPr id="35" name="Oval 34"/>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23</a:t>
            </a:r>
          </a:p>
        </p:txBody>
      </p:sp>
      <p:sp>
        <p:nvSpPr>
          <p:cNvPr id="36" name="Oval 35"/>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24</a:t>
            </a:r>
          </a:p>
        </p:txBody>
      </p:sp>
      <p:sp>
        <p:nvSpPr>
          <p:cNvPr id="37" name="Oval 36"/>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25</a:t>
            </a:r>
          </a:p>
        </p:txBody>
      </p:sp>
      <p:sp>
        <p:nvSpPr>
          <p:cNvPr id="38" name="Oval 37"/>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26</a:t>
            </a:r>
          </a:p>
        </p:txBody>
      </p:sp>
      <p:sp>
        <p:nvSpPr>
          <p:cNvPr id="39" name="Oval 38"/>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27</a:t>
            </a:r>
          </a:p>
        </p:txBody>
      </p:sp>
      <p:sp>
        <p:nvSpPr>
          <p:cNvPr id="40" name="Oval 39"/>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28</a:t>
            </a:r>
          </a:p>
        </p:txBody>
      </p:sp>
      <p:sp>
        <p:nvSpPr>
          <p:cNvPr id="41" name="Oval 40"/>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29</a:t>
            </a:r>
          </a:p>
        </p:txBody>
      </p:sp>
      <p:sp>
        <p:nvSpPr>
          <p:cNvPr id="42" name="Oval 41"/>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30</a:t>
            </a:r>
          </a:p>
        </p:txBody>
      </p:sp>
      <p:sp>
        <p:nvSpPr>
          <p:cNvPr id="43" name="Oval 42"/>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31</a:t>
            </a:r>
          </a:p>
        </p:txBody>
      </p:sp>
      <p:sp>
        <p:nvSpPr>
          <p:cNvPr id="44" name="Oval 43"/>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32</a:t>
            </a:r>
          </a:p>
        </p:txBody>
      </p:sp>
      <p:sp>
        <p:nvSpPr>
          <p:cNvPr id="45" name="Oval 44"/>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33</a:t>
            </a:r>
          </a:p>
        </p:txBody>
      </p:sp>
      <p:sp>
        <p:nvSpPr>
          <p:cNvPr id="46" name="Oval 45"/>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34</a:t>
            </a:r>
          </a:p>
        </p:txBody>
      </p:sp>
      <p:sp>
        <p:nvSpPr>
          <p:cNvPr id="47" name="Oval 46"/>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35</a:t>
            </a:r>
          </a:p>
        </p:txBody>
      </p:sp>
      <p:sp>
        <p:nvSpPr>
          <p:cNvPr id="48" name="Oval 47"/>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36</a:t>
            </a:r>
          </a:p>
        </p:txBody>
      </p:sp>
      <p:sp>
        <p:nvSpPr>
          <p:cNvPr id="49" name="Oval 48"/>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37</a:t>
            </a:r>
          </a:p>
        </p:txBody>
      </p:sp>
      <p:sp>
        <p:nvSpPr>
          <p:cNvPr id="50" name="Oval 49"/>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38</a:t>
            </a:r>
          </a:p>
        </p:txBody>
      </p:sp>
      <p:sp>
        <p:nvSpPr>
          <p:cNvPr id="51" name="Oval 50"/>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39</a:t>
            </a:r>
          </a:p>
        </p:txBody>
      </p:sp>
      <p:sp>
        <p:nvSpPr>
          <p:cNvPr id="52" name="Oval 51"/>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40</a:t>
            </a:r>
          </a:p>
        </p:txBody>
      </p:sp>
      <p:sp>
        <p:nvSpPr>
          <p:cNvPr id="53" name="Oval 52"/>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41</a:t>
            </a:r>
          </a:p>
        </p:txBody>
      </p:sp>
      <p:sp>
        <p:nvSpPr>
          <p:cNvPr id="54" name="Oval 53"/>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42</a:t>
            </a:r>
          </a:p>
        </p:txBody>
      </p:sp>
      <p:sp>
        <p:nvSpPr>
          <p:cNvPr id="55" name="Oval 54"/>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43</a:t>
            </a:r>
          </a:p>
        </p:txBody>
      </p:sp>
      <p:sp>
        <p:nvSpPr>
          <p:cNvPr id="56" name="Oval 55"/>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44</a:t>
            </a:r>
          </a:p>
        </p:txBody>
      </p:sp>
      <p:sp>
        <p:nvSpPr>
          <p:cNvPr id="57" name="Oval 56"/>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45</a:t>
            </a:r>
          </a:p>
        </p:txBody>
      </p:sp>
      <p:sp>
        <p:nvSpPr>
          <p:cNvPr id="58" name="Oval 57"/>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46</a:t>
            </a:r>
          </a:p>
        </p:txBody>
      </p:sp>
      <p:sp>
        <p:nvSpPr>
          <p:cNvPr id="59" name="Oval 58"/>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47</a:t>
            </a:r>
          </a:p>
        </p:txBody>
      </p:sp>
      <p:sp>
        <p:nvSpPr>
          <p:cNvPr id="60" name="Oval 59"/>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48</a:t>
            </a:r>
          </a:p>
        </p:txBody>
      </p:sp>
      <p:sp>
        <p:nvSpPr>
          <p:cNvPr id="61" name="Oval 60"/>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49</a:t>
            </a:r>
          </a:p>
        </p:txBody>
      </p:sp>
      <p:sp>
        <p:nvSpPr>
          <p:cNvPr id="62" name="Oval 61"/>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50</a:t>
            </a:r>
          </a:p>
        </p:txBody>
      </p:sp>
      <p:sp>
        <p:nvSpPr>
          <p:cNvPr id="63" name="Oval 62"/>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51</a:t>
            </a:r>
          </a:p>
        </p:txBody>
      </p:sp>
      <p:sp>
        <p:nvSpPr>
          <p:cNvPr id="64" name="Oval 63"/>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52</a:t>
            </a:r>
          </a:p>
        </p:txBody>
      </p:sp>
      <p:sp>
        <p:nvSpPr>
          <p:cNvPr id="65" name="Oval 64"/>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53</a:t>
            </a:r>
          </a:p>
        </p:txBody>
      </p:sp>
      <p:sp>
        <p:nvSpPr>
          <p:cNvPr id="66" name="Oval 65"/>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54</a:t>
            </a:r>
          </a:p>
        </p:txBody>
      </p:sp>
      <p:sp>
        <p:nvSpPr>
          <p:cNvPr id="67" name="Oval 66"/>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55</a:t>
            </a:r>
          </a:p>
        </p:txBody>
      </p:sp>
      <p:sp>
        <p:nvSpPr>
          <p:cNvPr id="68" name="Oval 67"/>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56</a:t>
            </a:r>
          </a:p>
        </p:txBody>
      </p:sp>
      <p:sp>
        <p:nvSpPr>
          <p:cNvPr id="69" name="Oval 68"/>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57</a:t>
            </a:r>
          </a:p>
        </p:txBody>
      </p:sp>
      <p:sp>
        <p:nvSpPr>
          <p:cNvPr id="70" name="Oval 69"/>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58</a:t>
            </a:r>
          </a:p>
        </p:txBody>
      </p:sp>
      <p:sp>
        <p:nvSpPr>
          <p:cNvPr id="71" name="Oval 70"/>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59</a:t>
            </a:r>
          </a:p>
        </p:txBody>
      </p:sp>
      <p:sp>
        <p:nvSpPr>
          <p:cNvPr id="72" name="Oval 71"/>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latin typeface="Arial" panose="020B0604020202020204" pitchFamily="34" charset="0"/>
                <a:cs typeface="Arial" panose="020B0604020202020204" pitchFamily="34" charset="0"/>
              </a:rPr>
              <a:t>60</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par>
                                <p:cTn id="7" presetID="1" presetClass="exit" presetSubtype="0" fill="hold" grpId="0" nodeType="withEffect">
                                  <p:stCondLst>
                                    <p:cond delay="59000"/>
                                  </p:stCondLst>
                                  <p:childTnLst>
                                    <p:set>
                                      <p:cBhvr>
                                        <p:cTn id="8" dur="1" fill="hold">
                                          <p:stCondLst>
                                            <p:cond delay="0"/>
                                          </p:stCondLst>
                                        </p:cTn>
                                        <p:tgtEl>
                                          <p:spTgt spid="13"/>
                                        </p:tgtEl>
                                        <p:attrNameLst>
                                          <p:attrName>style.visibility</p:attrName>
                                        </p:attrNameLst>
                                      </p:cBhvr>
                                      <p:to>
                                        <p:strVal val="hidden"/>
                                      </p:to>
                                    </p:set>
                                  </p:childTnLst>
                                  <p:subTnLst>
                                    <p:audio>
                                      <p:cMediaNode vol="15000">
                                        <p:cTn display="0" masterRel="sameClick">
                                          <p:stCondLst>
                                            <p:cond evt="begin" delay="0">
                                              <p:tn val="7"/>
                                            </p:cond>
                                          </p:stCondLst>
                                          <p:endCondLst>
                                            <p:cond evt="onStopAudio" delay="0">
                                              <p:tgtEl>
                                                <p:sldTgt/>
                                              </p:tgtEl>
                                            </p:cond>
                                          </p:endCondLst>
                                        </p:cTn>
                                        <p:tgtEl>
                                          <p:sndTgt r:embed="rId2" name="type.wav"/>
                                        </p:tgtEl>
                                      </p:cMediaNode>
                                    </p:audio>
                                  </p:subTnLst>
                                </p:cTn>
                              </p:par>
                              <p:par>
                                <p:cTn id="9" presetID="1" presetClass="entr" presetSubtype="0" fill="hold" grpId="0" nodeType="withEffect">
                                  <p:stCondLst>
                                    <p:cond delay="59000"/>
                                  </p:stCondLst>
                                  <p:childTnLst>
                                    <p:set>
                                      <p:cBhvr>
                                        <p:cTn id="10"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par>
                                <p:cTn id="11" presetID="1" presetClass="exit" presetSubtype="0" fill="hold" grpId="0" nodeType="withEffect">
                                  <p:stCondLst>
                                    <p:cond delay="58000"/>
                                  </p:stCondLst>
                                  <p:childTnLst>
                                    <p:set>
                                      <p:cBhvr>
                                        <p:cTn id="12" dur="1" fill="hold">
                                          <p:stCondLst>
                                            <p:cond delay="0"/>
                                          </p:stCondLst>
                                        </p:cTn>
                                        <p:tgtEl>
                                          <p:spTgt spid="14"/>
                                        </p:tgtEl>
                                        <p:attrNameLst>
                                          <p:attrName>style.visibility</p:attrName>
                                        </p:attrNameLst>
                                      </p:cBhvr>
                                      <p:to>
                                        <p:strVal val="hidden"/>
                                      </p:to>
                                    </p:set>
                                  </p:childTnLst>
                                  <p:subTnLst>
                                    <p:audio>
                                      <p:cMediaNode vol="15000">
                                        <p:cTn display="0" masterRel="sameClick">
                                          <p:stCondLst>
                                            <p:cond evt="begin" delay="0">
                                              <p:tn val="11"/>
                                            </p:cond>
                                          </p:stCondLst>
                                          <p:endCondLst>
                                            <p:cond evt="onStopAudio" delay="0">
                                              <p:tgtEl>
                                                <p:sldTgt/>
                                              </p:tgtEl>
                                            </p:cond>
                                          </p:endCondLst>
                                        </p:cTn>
                                        <p:tgtEl>
                                          <p:sndTgt r:embed="rId2" name="type.wav"/>
                                        </p:tgtEl>
                                      </p:cMediaNode>
                                    </p:audio>
                                  </p:subTnLst>
                                </p:cTn>
                              </p:par>
                              <p:par>
                                <p:cTn id="13" presetID="1" presetClass="exit" presetSubtype="0" fill="hold" grpId="0" nodeType="withEffect">
                                  <p:stCondLst>
                                    <p:cond delay="57000"/>
                                  </p:stCondLst>
                                  <p:childTnLst>
                                    <p:set>
                                      <p:cBhvr>
                                        <p:cTn id="14" dur="1" fill="hold">
                                          <p:stCondLst>
                                            <p:cond delay="0"/>
                                          </p:stCondLst>
                                        </p:cTn>
                                        <p:tgtEl>
                                          <p:spTgt spid="15"/>
                                        </p:tgtEl>
                                        <p:attrNameLst>
                                          <p:attrName>style.visibility</p:attrName>
                                        </p:attrNameLst>
                                      </p:cBhvr>
                                      <p:to>
                                        <p:strVal val="hidden"/>
                                      </p:to>
                                    </p:set>
                                  </p:childTnLst>
                                  <p:subTnLst>
                                    <p:audio>
                                      <p:cMediaNode vol="15000">
                                        <p:cTn display="0" masterRel="sameClick">
                                          <p:stCondLst>
                                            <p:cond evt="begin" delay="0">
                                              <p:tn val="13"/>
                                            </p:cond>
                                          </p:stCondLst>
                                          <p:endCondLst>
                                            <p:cond evt="onStopAudio" delay="0">
                                              <p:tgtEl>
                                                <p:sldTgt/>
                                              </p:tgtEl>
                                            </p:cond>
                                          </p:endCondLst>
                                        </p:cTn>
                                        <p:tgtEl>
                                          <p:sndTgt r:embed="rId2" name="type.wav"/>
                                        </p:tgtEl>
                                      </p:cMediaNode>
                                    </p:audio>
                                  </p:subTnLst>
                                </p:cTn>
                              </p:par>
                              <p:par>
                                <p:cTn id="15" presetID="1" presetClass="exit" presetSubtype="0" fill="hold" grpId="0" nodeType="withEffect">
                                  <p:stCondLst>
                                    <p:cond delay="56000"/>
                                  </p:stCondLst>
                                  <p:childTnLst>
                                    <p:set>
                                      <p:cBhvr>
                                        <p:cTn id="16"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2" name="type.wav"/>
                                        </p:tgtEl>
                                      </p:cMediaNode>
                                    </p:audio>
                                  </p:subTnLst>
                                </p:cTn>
                              </p:par>
                              <p:par>
                                <p:cTn id="17" presetID="1" presetClass="exit" presetSubtype="0" fill="hold" grpId="0" nodeType="withEffect">
                                  <p:stCondLst>
                                    <p:cond delay="55000"/>
                                  </p:stCondLst>
                                  <p:childTnLst>
                                    <p:set>
                                      <p:cBhvr>
                                        <p:cTn id="18" dur="1" fill="hold">
                                          <p:stCondLst>
                                            <p:cond delay="0"/>
                                          </p:stCondLst>
                                        </p:cTn>
                                        <p:tgtEl>
                                          <p:spTgt spid="1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par>
                                <p:cTn id="19" presetID="1" presetClass="exit" presetSubtype="0" fill="hold" grpId="0" nodeType="withEffect">
                                  <p:stCondLst>
                                    <p:cond delay="54000"/>
                                  </p:stCondLst>
                                  <p:childTnLst>
                                    <p:set>
                                      <p:cBhvr>
                                        <p:cTn id="20" dur="1" fill="hold">
                                          <p:stCondLst>
                                            <p:cond delay="0"/>
                                          </p:stCondLst>
                                        </p:cTn>
                                        <p:tgtEl>
                                          <p:spTgt spid="1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type.wav"/>
                                        </p:tgtEl>
                                      </p:cMediaNode>
                                    </p:audio>
                                  </p:subTnLst>
                                </p:cTn>
                              </p:par>
                              <p:par>
                                <p:cTn id="21" presetID="1" presetClass="exit" presetSubtype="0" fill="hold" grpId="0" nodeType="withEffect">
                                  <p:stCondLst>
                                    <p:cond delay="53000"/>
                                  </p:stCondLst>
                                  <p:childTnLst>
                                    <p:set>
                                      <p:cBhvr>
                                        <p:cTn id="22" dur="1" fill="hold">
                                          <p:stCondLst>
                                            <p:cond delay="0"/>
                                          </p:stCondLst>
                                        </p:cTn>
                                        <p:tgtEl>
                                          <p:spTgt spid="19"/>
                                        </p:tgtEl>
                                        <p:attrNameLst>
                                          <p:attrName>style.visibility</p:attrName>
                                        </p:attrNameLst>
                                      </p:cBhvr>
                                      <p:to>
                                        <p:strVal val="hidden"/>
                                      </p:to>
                                    </p:set>
                                  </p:childTnLst>
                                </p:cTn>
                              </p:par>
                              <p:par>
                                <p:cTn id="23" presetID="1" presetClass="exit" presetSubtype="0" fill="hold" grpId="0" nodeType="withEffect">
                                  <p:stCondLst>
                                    <p:cond delay="52000"/>
                                  </p:stCondLst>
                                  <p:childTnLst>
                                    <p:set>
                                      <p:cBhvr>
                                        <p:cTn id="24" dur="1" fill="hold">
                                          <p:stCondLst>
                                            <p:cond delay="0"/>
                                          </p:stCondLst>
                                        </p:cTn>
                                        <p:tgtEl>
                                          <p:spTgt spid="20"/>
                                        </p:tgtEl>
                                        <p:attrNameLst>
                                          <p:attrName>style.visibility</p:attrName>
                                        </p:attrNameLst>
                                      </p:cBhvr>
                                      <p:to>
                                        <p:strVal val="hidden"/>
                                      </p:to>
                                    </p:set>
                                  </p:childTnLst>
                                </p:cTn>
                              </p:par>
                              <p:par>
                                <p:cTn id="25" presetID="1" presetClass="exit" presetSubtype="0" fill="hold" grpId="0" nodeType="withEffect">
                                  <p:stCondLst>
                                    <p:cond delay="51000"/>
                                  </p:stCondLst>
                                  <p:childTnLst>
                                    <p:set>
                                      <p:cBhvr>
                                        <p:cTn id="26" dur="1" fill="hold">
                                          <p:stCondLst>
                                            <p:cond delay="0"/>
                                          </p:stCondLst>
                                        </p:cTn>
                                        <p:tgtEl>
                                          <p:spTgt spid="21"/>
                                        </p:tgtEl>
                                        <p:attrNameLst>
                                          <p:attrName>style.visibility</p:attrName>
                                        </p:attrNameLst>
                                      </p:cBhvr>
                                      <p:to>
                                        <p:strVal val="hidden"/>
                                      </p:to>
                                    </p:set>
                                  </p:childTnLst>
                                </p:cTn>
                              </p:par>
                              <p:par>
                                <p:cTn id="27" presetID="1" presetClass="exit" presetSubtype="0" fill="hold" grpId="0" nodeType="withEffect">
                                  <p:stCondLst>
                                    <p:cond delay="50000"/>
                                  </p:stCondLst>
                                  <p:childTnLst>
                                    <p:set>
                                      <p:cBhvr>
                                        <p:cTn id="28" dur="1" fill="hold">
                                          <p:stCondLst>
                                            <p:cond delay="0"/>
                                          </p:stCondLst>
                                        </p:cTn>
                                        <p:tgtEl>
                                          <p:spTgt spid="22"/>
                                        </p:tgtEl>
                                        <p:attrNameLst>
                                          <p:attrName>style.visibility</p:attrName>
                                        </p:attrNameLst>
                                      </p:cBhvr>
                                      <p:to>
                                        <p:strVal val="hidden"/>
                                      </p:to>
                                    </p:set>
                                  </p:childTnLst>
                                </p:cTn>
                              </p:par>
                              <p:par>
                                <p:cTn id="29" presetID="1" presetClass="exit" presetSubtype="0" fill="hold" grpId="0" nodeType="withEffect">
                                  <p:stCondLst>
                                    <p:cond delay="49000"/>
                                  </p:stCondLst>
                                  <p:childTnLst>
                                    <p:set>
                                      <p:cBhvr>
                                        <p:cTn id="30" dur="1" fill="hold">
                                          <p:stCondLst>
                                            <p:cond delay="0"/>
                                          </p:stCondLst>
                                        </p:cTn>
                                        <p:tgtEl>
                                          <p:spTgt spid="23"/>
                                        </p:tgtEl>
                                        <p:attrNameLst>
                                          <p:attrName>style.visibility</p:attrName>
                                        </p:attrNameLst>
                                      </p:cBhvr>
                                      <p:to>
                                        <p:strVal val="hidden"/>
                                      </p:to>
                                    </p:set>
                                  </p:childTnLst>
                                </p:cTn>
                              </p:par>
                              <p:par>
                                <p:cTn id="31" presetID="1" presetClass="exit" presetSubtype="0" fill="hold" grpId="0" nodeType="withEffect">
                                  <p:stCondLst>
                                    <p:cond delay="48000"/>
                                  </p:stCondLst>
                                  <p:childTnLst>
                                    <p:set>
                                      <p:cBhvr>
                                        <p:cTn id="32" dur="1" fill="hold">
                                          <p:stCondLst>
                                            <p:cond delay="0"/>
                                          </p:stCondLst>
                                        </p:cTn>
                                        <p:tgtEl>
                                          <p:spTgt spid="24"/>
                                        </p:tgtEl>
                                        <p:attrNameLst>
                                          <p:attrName>style.visibility</p:attrName>
                                        </p:attrNameLst>
                                      </p:cBhvr>
                                      <p:to>
                                        <p:strVal val="hidden"/>
                                      </p:to>
                                    </p:set>
                                  </p:childTnLst>
                                </p:cTn>
                              </p:par>
                              <p:par>
                                <p:cTn id="33" presetID="1" presetClass="exit" presetSubtype="0" fill="hold" grpId="0" nodeType="withEffect">
                                  <p:stCondLst>
                                    <p:cond delay="47000"/>
                                  </p:stCondLst>
                                  <p:childTnLst>
                                    <p:set>
                                      <p:cBhvr>
                                        <p:cTn id="34" dur="1" fill="hold">
                                          <p:stCondLst>
                                            <p:cond delay="0"/>
                                          </p:stCondLst>
                                        </p:cTn>
                                        <p:tgtEl>
                                          <p:spTgt spid="25"/>
                                        </p:tgtEl>
                                        <p:attrNameLst>
                                          <p:attrName>style.visibility</p:attrName>
                                        </p:attrNameLst>
                                      </p:cBhvr>
                                      <p:to>
                                        <p:strVal val="hidden"/>
                                      </p:to>
                                    </p:set>
                                  </p:childTnLst>
                                </p:cTn>
                              </p:par>
                              <p:par>
                                <p:cTn id="35" presetID="1" presetClass="exit" presetSubtype="0" fill="hold" grpId="0" nodeType="withEffect">
                                  <p:stCondLst>
                                    <p:cond delay="46000"/>
                                  </p:stCondLst>
                                  <p:childTnLst>
                                    <p:set>
                                      <p:cBhvr>
                                        <p:cTn id="36" dur="1" fill="hold">
                                          <p:stCondLst>
                                            <p:cond delay="0"/>
                                          </p:stCondLst>
                                        </p:cTn>
                                        <p:tgtEl>
                                          <p:spTgt spid="26"/>
                                        </p:tgtEl>
                                        <p:attrNameLst>
                                          <p:attrName>style.visibility</p:attrName>
                                        </p:attrNameLst>
                                      </p:cBhvr>
                                      <p:to>
                                        <p:strVal val="hidden"/>
                                      </p:to>
                                    </p:set>
                                  </p:childTnLst>
                                </p:cTn>
                              </p:par>
                              <p:par>
                                <p:cTn id="37" presetID="1" presetClass="exit" presetSubtype="0" fill="hold" grpId="0" nodeType="withEffect">
                                  <p:stCondLst>
                                    <p:cond delay="45000"/>
                                  </p:stCondLst>
                                  <p:childTnLst>
                                    <p:set>
                                      <p:cBhvr>
                                        <p:cTn id="38" dur="1" fill="hold">
                                          <p:stCondLst>
                                            <p:cond delay="0"/>
                                          </p:stCondLst>
                                        </p:cTn>
                                        <p:tgtEl>
                                          <p:spTgt spid="27"/>
                                        </p:tgtEl>
                                        <p:attrNameLst>
                                          <p:attrName>style.visibility</p:attrName>
                                        </p:attrNameLst>
                                      </p:cBhvr>
                                      <p:to>
                                        <p:strVal val="hidden"/>
                                      </p:to>
                                    </p:set>
                                  </p:childTnLst>
                                </p:cTn>
                              </p:par>
                              <p:par>
                                <p:cTn id="39" presetID="1" presetClass="exit" presetSubtype="0" fill="hold" grpId="0" nodeType="withEffect">
                                  <p:stCondLst>
                                    <p:cond delay="44000"/>
                                  </p:stCondLst>
                                  <p:childTnLst>
                                    <p:set>
                                      <p:cBhvr>
                                        <p:cTn id="40" dur="1" fill="hold">
                                          <p:stCondLst>
                                            <p:cond delay="0"/>
                                          </p:stCondLst>
                                        </p:cTn>
                                        <p:tgtEl>
                                          <p:spTgt spid="28"/>
                                        </p:tgtEl>
                                        <p:attrNameLst>
                                          <p:attrName>style.visibility</p:attrName>
                                        </p:attrNameLst>
                                      </p:cBhvr>
                                      <p:to>
                                        <p:strVal val="hidden"/>
                                      </p:to>
                                    </p:set>
                                  </p:childTnLst>
                                </p:cTn>
                              </p:par>
                              <p:par>
                                <p:cTn id="41" presetID="1" presetClass="exit" presetSubtype="0" fill="hold" grpId="0" nodeType="withEffect">
                                  <p:stCondLst>
                                    <p:cond delay="43000"/>
                                  </p:stCondLst>
                                  <p:childTnLst>
                                    <p:set>
                                      <p:cBhvr>
                                        <p:cTn id="42" dur="1" fill="hold">
                                          <p:stCondLst>
                                            <p:cond delay="0"/>
                                          </p:stCondLst>
                                        </p:cTn>
                                        <p:tgtEl>
                                          <p:spTgt spid="29"/>
                                        </p:tgtEl>
                                        <p:attrNameLst>
                                          <p:attrName>style.visibility</p:attrName>
                                        </p:attrNameLst>
                                      </p:cBhvr>
                                      <p:to>
                                        <p:strVal val="hidden"/>
                                      </p:to>
                                    </p:set>
                                  </p:childTnLst>
                                </p:cTn>
                              </p:par>
                              <p:par>
                                <p:cTn id="43" presetID="1" presetClass="exit" presetSubtype="0" fill="hold" grpId="0" nodeType="withEffect">
                                  <p:stCondLst>
                                    <p:cond delay="42000"/>
                                  </p:stCondLst>
                                  <p:childTnLst>
                                    <p:set>
                                      <p:cBhvr>
                                        <p:cTn id="44" dur="1" fill="hold">
                                          <p:stCondLst>
                                            <p:cond delay="0"/>
                                          </p:stCondLst>
                                        </p:cTn>
                                        <p:tgtEl>
                                          <p:spTgt spid="30"/>
                                        </p:tgtEl>
                                        <p:attrNameLst>
                                          <p:attrName>style.visibility</p:attrName>
                                        </p:attrNameLst>
                                      </p:cBhvr>
                                      <p:to>
                                        <p:strVal val="hidden"/>
                                      </p:to>
                                    </p:set>
                                  </p:childTnLst>
                                </p:cTn>
                              </p:par>
                              <p:par>
                                <p:cTn id="45" presetID="1" presetClass="exit" presetSubtype="0" fill="hold" grpId="0" nodeType="withEffect">
                                  <p:stCondLst>
                                    <p:cond delay="41000"/>
                                  </p:stCondLst>
                                  <p:childTnLst>
                                    <p:set>
                                      <p:cBhvr>
                                        <p:cTn id="46" dur="1" fill="hold">
                                          <p:stCondLst>
                                            <p:cond delay="0"/>
                                          </p:stCondLst>
                                        </p:cTn>
                                        <p:tgtEl>
                                          <p:spTgt spid="31"/>
                                        </p:tgtEl>
                                        <p:attrNameLst>
                                          <p:attrName>style.visibility</p:attrName>
                                        </p:attrNameLst>
                                      </p:cBhvr>
                                      <p:to>
                                        <p:strVal val="hidden"/>
                                      </p:to>
                                    </p:set>
                                  </p:childTnLst>
                                </p:cTn>
                              </p:par>
                              <p:par>
                                <p:cTn id="47" presetID="1" presetClass="exit" presetSubtype="0" fill="hold" grpId="0" nodeType="withEffect">
                                  <p:stCondLst>
                                    <p:cond delay="40000"/>
                                  </p:stCondLst>
                                  <p:childTnLst>
                                    <p:set>
                                      <p:cBhvr>
                                        <p:cTn id="48" dur="1" fill="hold">
                                          <p:stCondLst>
                                            <p:cond delay="0"/>
                                          </p:stCondLst>
                                        </p:cTn>
                                        <p:tgtEl>
                                          <p:spTgt spid="32"/>
                                        </p:tgtEl>
                                        <p:attrNameLst>
                                          <p:attrName>style.visibility</p:attrName>
                                        </p:attrNameLst>
                                      </p:cBhvr>
                                      <p:to>
                                        <p:strVal val="hidden"/>
                                      </p:to>
                                    </p:set>
                                  </p:childTnLst>
                                </p:cTn>
                              </p:par>
                              <p:par>
                                <p:cTn id="49" presetID="1" presetClass="exit" presetSubtype="0" fill="hold" grpId="0" nodeType="withEffect">
                                  <p:stCondLst>
                                    <p:cond delay="39000"/>
                                  </p:stCondLst>
                                  <p:childTnLst>
                                    <p:set>
                                      <p:cBhvr>
                                        <p:cTn id="50" dur="1" fill="hold">
                                          <p:stCondLst>
                                            <p:cond delay="0"/>
                                          </p:stCondLst>
                                        </p:cTn>
                                        <p:tgtEl>
                                          <p:spTgt spid="33"/>
                                        </p:tgtEl>
                                        <p:attrNameLst>
                                          <p:attrName>style.visibility</p:attrName>
                                        </p:attrNameLst>
                                      </p:cBhvr>
                                      <p:to>
                                        <p:strVal val="hidden"/>
                                      </p:to>
                                    </p:set>
                                  </p:childTnLst>
                                </p:cTn>
                              </p:par>
                              <p:par>
                                <p:cTn id="51" presetID="1" presetClass="exit" presetSubtype="0" fill="hold" grpId="0" nodeType="withEffect">
                                  <p:stCondLst>
                                    <p:cond delay="38000"/>
                                  </p:stCondLst>
                                  <p:childTnLst>
                                    <p:set>
                                      <p:cBhvr>
                                        <p:cTn id="52" dur="1" fill="hold">
                                          <p:stCondLst>
                                            <p:cond delay="0"/>
                                          </p:stCondLst>
                                        </p:cTn>
                                        <p:tgtEl>
                                          <p:spTgt spid="34"/>
                                        </p:tgtEl>
                                        <p:attrNameLst>
                                          <p:attrName>style.visibility</p:attrName>
                                        </p:attrNameLst>
                                      </p:cBhvr>
                                      <p:to>
                                        <p:strVal val="hidden"/>
                                      </p:to>
                                    </p:set>
                                  </p:childTnLst>
                                </p:cTn>
                              </p:par>
                              <p:par>
                                <p:cTn id="53" presetID="1" presetClass="exit" presetSubtype="0" fill="hold" grpId="0" nodeType="withEffect">
                                  <p:stCondLst>
                                    <p:cond delay="37000"/>
                                  </p:stCondLst>
                                  <p:childTnLst>
                                    <p:set>
                                      <p:cBhvr>
                                        <p:cTn id="54" dur="1" fill="hold">
                                          <p:stCondLst>
                                            <p:cond delay="0"/>
                                          </p:stCondLst>
                                        </p:cTn>
                                        <p:tgtEl>
                                          <p:spTgt spid="35"/>
                                        </p:tgtEl>
                                        <p:attrNameLst>
                                          <p:attrName>style.visibility</p:attrName>
                                        </p:attrNameLst>
                                      </p:cBhvr>
                                      <p:to>
                                        <p:strVal val="hidden"/>
                                      </p:to>
                                    </p:set>
                                  </p:childTnLst>
                                </p:cTn>
                              </p:par>
                              <p:par>
                                <p:cTn id="55" presetID="1" presetClass="exit" presetSubtype="0" fill="hold" grpId="0" nodeType="withEffect">
                                  <p:stCondLst>
                                    <p:cond delay="36000"/>
                                  </p:stCondLst>
                                  <p:childTnLst>
                                    <p:set>
                                      <p:cBhvr>
                                        <p:cTn id="56" dur="1" fill="hold">
                                          <p:stCondLst>
                                            <p:cond delay="0"/>
                                          </p:stCondLst>
                                        </p:cTn>
                                        <p:tgtEl>
                                          <p:spTgt spid="36"/>
                                        </p:tgtEl>
                                        <p:attrNameLst>
                                          <p:attrName>style.visibility</p:attrName>
                                        </p:attrNameLst>
                                      </p:cBhvr>
                                      <p:to>
                                        <p:strVal val="hidden"/>
                                      </p:to>
                                    </p:set>
                                  </p:childTnLst>
                                </p:cTn>
                              </p:par>
                              <p:par>
                                <p:cTn id="57" presetID="1" presetClass="exit" presetSubtype="0" fill="hold" grpId="0" nodeType="withEffect">
                                  <p:stCondLst>
                                    <p:cond delay="35000"/>
                                  </p:stCondLst>
                                  <p:childTnLst>
                                    <p:set>
                                      <p:cBhvr>
                                        <p:cTn id="58" dur="1" fill="hold">
                                          <p:stCondLst>
                                            <p:cond delay="0"/>
                                          </p:stCondLst>
                                        </p:cTn>
                                        <p:tgtEl>
                                          <p:spTgt spid="37"/>
                                        </p:tgtEl>
                                        <p:attrNameLst>
                                          <p:attrName>style.visibility</p:attrName>
                                        </p:attrNameLst>
                                      </p:cBhvr>
                                      <p:to>
                                        <p:strVal val="hidden"/>
                                      </p:to>
                                    </p:set>
                                  </p:childTnLst>
                                </p:cTn>
                              </p:par>
                              <p:par>
                                <p:cTn id="59" presetID="1" presetClass="exit" presetSubtype="0" fill="hold" grpId="0" nodeType="withEffect">
                                  <p:stCondLst>
                                    <p:cond delay="34000"/>
                                  </p:stCondLst>
                                  <p:childTnLst>
                                    <p:set>
                                      <p:cBhvr>
                                        <p:cTn id="60" dur="1" fill="hold">
                                          <p:stCondLst>
                                            <p:cond delay="0"/>
                                          </p:stCondLst>
                                        </p:cTn>
                                        <p:tgtEl>
                                          <p:spTgt spid="38"/>
                                        </p:tgtEl>
                                        <p:attrNameLst>
                                          <p:attrName>style.visibility</p:attrName>
                                        </p:attrNameLst>
                                      </p:cBhvr>
                                      <p:to>
                                        <p:strVal val="hidden"/>
                                      </p:to>
                                    </p:set>
                                  </p:childTnLst>
                                </p:cTn>
                              </p:par>
                              <p:par>
                                <p:cTn id="61" presetID="1" presetClass="exit" presetSubtype="0" fill="hold" grpId="0" nodeType="withEffect">
                                  <p:stCondLst>
                                    <p:cond delay="33000"/>
                                  </p:stCondLst>
                                  <p:childTnLst>
                                    <p:set>
                                      <p:cBhvr>
                                        <p:cTn id="62" dur="1" fill="hold">
                                          <p:stCondLst>
                                            <p:cond delay="0"/>
                                          </p:stCondLst>
                                        </p:cTn>
                                        <p:tgtEl>
                                          <p:spTgt spid="39"/>
                                        </p:tgtEl>
                                        <p:attrNameLst>
                                          <p:attrName>style.visibility</p:attrName>
                                        </p:attrNameLst>
                                      </p:cBhvr>
                                      <p:to>
                                        <p:strVal val="hidden"/>
                                      </p:to>
                                    </p:set>
                                  </p:childTnLst>
                                </p:cTn>
                              </p:par>
                              <p:par>
                                <p:cTn id="63" presetID="1" presetClass="exit" presetSubtype="0" fill="hold" grpId="0" nodeType="withEffect">
                                  <p:stCondLst>
                                    <p:cond delay="32000"/>
                                  </p:stCondLst>
                                  <p:childTnLst>
                                    <p:set>
                                      <p:cBhvr>
                                        <p:cTn id="64" dur="1" fill="hold">
                                          <p:stCondLst>
                                            <p:cond delay="0"/>
                                          </p:stCondLst>
                                        </p:cTn>
                                        <p:tgtEl>
                                          <p:spTgt spid="40"/>
                                        </p:tgtEl>
                                        <p:attrNameLst>
                                          <p:attrName>style.visibility</p:attrName>
                                        </p:attrNameLst>
                                      </p:cBhvr>
                                      <p:to>
                                        <p:strVal val="hidden"/>
                                      </p:to>
                                    </p:set>
                                  </p:childTnLst>
                                </p:cTn>
                              </p:par>
                              <p:par>
                                <p:cTn id="65" presetID="1" presetClass="exit" presetSubtype="0" fill="hold" grpId="0" nodeType="withEffect">
                                  <p:stCondLst>
                                    <p:cond delay="31000"/>
                                  </p:stCondLst>
                                  <p:childTnLst>
                                    <p:set>
                                      <p:cBhvr>
                                        <p:cTn id="66" dur="1" fill="hold">
                                          <p:stCondLst>
                                            <p:cond delay="0"/>
                                          </p:stCondLst>
                                        </p:cTn>
                                        <p:tgtEl>
                                          <p:spTgt spid="41"/>
                                        </p:tgtEl>
                                        <p:attrNameLst>
                                          <p:attrName>style.visibility</p:attrName>
                                        </p:attrNameLst>
                                      </p:cBhvr>
                                      <p:to>
                                        <p:strVal val="hidden"/>
                                      </p:to>
                                    </p:set>
                                  </p:childTnLst>
                                </p:cTn>
                              </p:par>
                              <p:par>
                                <p:cTn id="67" presetID="1" presetClass="exit" presetSubtype="0" fill="hold" grpId="0" nodeType="withEffect">
                                  <p:stCondLst>
                                    <p:cond delay="30000"/>
                                  </p:stCondLst>
                                  <p:childTnLst>
                                    <p:set>
                                      <p:cBhvr>
                                        <p:cTn id="68" dur="1" fill="hold">
                                          <p:stCondLst>
                                            <p:cond delay="0"/>
                                          </p:stCondLst>
                                        </p:cTn>
                                        <p:tgtEl>
                                          <p:spTgt spid="42"/>
                                        </p:tgtEl>
                                        <p:attrNameLst>
                                          <p:attrName>style.visibility</p:attrName>
                                        </p:attrNameLst>
                                      </p:cBhvr>
                                      <p:to>
                                        <p:strVal val="hidden"/>
                                      </p:to>
                                    </p:set>
                                  </p:childTnLst>
                                </p:cTn>
                              </p:par>
                              <p:par>
                                <p:cTn id="69" presetID="1" presetClass="exit" presetSubtype="0" fill="hold" grpId="0" nodeType="withEffect">
                                  <p:stCondLst>
                                    <p:cond delay="29000"/>
                                  </p:stCondLst>
                                  <p:childTnLst>
                                    <p:set>
                                      <p:cBhvr>
                                        <p:cTn id="70" dur="1" fill="hold">
                                          <p:stCondLst>
                                            <p:cond delay="0"/>
                                          </p:stCondLst>
                                        </p:cTn>
                                        <p:tgtEl>
                                          <p:spTgt spid="43"/>
                                        </p:tgtEl>
                                        <p:attrNameLst>
                                          <p:attrName>style.visibility</p:attrName>
                                        </p:attrNameLst>
                                      </p:cBhvr>
                                      <p:to>
                                        <p:strVal val="hidden"/>
                                      </p:to>
                                    </p:set>
                                  </p:childTnLst>
                                </p:cTn>
                              </p:par>
                              <p:par>
                                <p:cTn id="71" presetID="1" presetClass="exit" presetSubtype="0" fill="hold" grpId="0" nodeType="withEffect">
                                  <p:stCondLst>
                                    <p:cond delay="28000"/>
                                  </p:stCondLst>
                                  <p:childTnLst>
                                    <p:set>
                                      <p:cBhvr>
                                        <p:cTn id="72" dur="1" fill="hold">
                                          <p:stCondLst>
                                            <p:cond delay="0"/>
                                          </p:stCondLst>
                                        </p:cTn>
                                        <p:tgtEl>
                                          <p:spTgt spid="44"/>
                                        </p:tgtEl>
                                        <p:attrNameLst>
                                          <p:attrName>style.visibility</p:attrName>
                                        </p:attrNameLst>
                                      </p:cBhvr>
                                      <p:to>
                                        <p:strVal val="hidden"/>
                                      </p:to>
                                    </p:set>
                                  </p:childTnLst>
                                </p:cTn>
                              </p:par>
                              <p:par>
                                <p:cTn id="73" presetID="1" presetClass="exit" presetSubtype="0" fill="hold" grpId="0" nodeType="withEffect">
                                  <p:stCondLst>
                                    <p:cond delay="27000"/>
                                  </p:stCondLst>
                                  <p:childTnLst>
                                    <p:set>
                                      <p:cBhvr>
                                        <p:cTn id="74" dur="1" fill="hold">
                                          <p:stCondLst>
                                            <p:cond delay="0"/>
                                          </p:stCondLst>
                                        </p:cTn>
                                        <p:tgtEl>
                                          <p:spTgt spid="45"/>
                                        </p:tgtEl>
                                        <p:attrNameLst>
                                          <p:attrName>style.visibility</p:attrName>
                                        </p:attrNameLst>
                                      </p:cBhvr>
                                      <p:to>
                                        <p:strVal val="hidden"/>
                                      </p:to>
                                    </p:set>
                                  </p:childTnLst>
                                </p:cTn>
                              </p:par>
                              <p:par>
                                <p:cTn id="75" presetID="1" presetClass="exit" presetSubtype="0" fill="hold" grpId="0" nodeType="withEffect">
                                  <p:stCondLst>
                                    <p:cond delay="26000"/>
                                  </p:stCondLst>
                                  <p:childTnLst>
                                    <p:set>
                                      <p:cBhvr>
                                        <p:cTn id="76" dur="1" fill="hold">
                                          <p:stCondLst>
                                            <p:cond delay="0"/>
                                          </p:stCondLst>
                                        </p:cTn>
                                        <p:tgtEl>
                                          <p:spTgt spid="46"/>
                                        </p:tgtEl>
                                        <p:attrNameLst>
                                          <p:attrName>style.visibility</p:attrName>
                                        </p:attrNameLst>
                                      </p:cBhvr>
                                      <p:to>
                                        <p:strVal val="hidden"/>
                                      </p:to>
                                    </p:set>
                                  </p:childTnLst>
                                </p:cTn>
                              </p:par>
                              <p:par>
                                <p:cTn id="77" presetID="1" presetClass="exit" presetSubtype="0" fill="hold" grpId="0" nodeType="withEffect">
                                  <p:stCondLst>
                                    <p:cond delay="25000"/>
                                  </p:stCondLst>
                                  <p:childTnLst>
                                    <p:set>
                                      <p:cBhvr>
                                        <p:cTn id="78" dur="1" fill="hold">
                                          <p:stCondLst>
                                            <p:cond delay="0"/>
                                          </p:stCondLst>
                                        </p:cTn>
                                        <p:tgtEl>
                                          <p:spTgt spid="47"/>
                                        </p:tgtEl>
                                        <p:attrNameLst>
                                          <p:attrName>style.visibility</p:attrName>
                                        </p:attrNameLst>
                                      </p:cBhvr>
                                      <p:to>
                                        <p:strVal val="hidden"/>
                                      </p:to>
                                    </p:set>
                                  </p:childTnLst>
                                </p:cTn>
                              </p:par>
                              <p:par>
                                <p:cTn id="79" presetID="1" presetClass="exit" presetSubtype="0" fill="hold" grpId="0" nodeType="withEffect">
                                  <p:stCondLst>
                                    <p:cond delay="24000"/>
                                  </p:stCondLst>
                                  <p:childTnLst>
                                    <p:set>
                                      <p:cBhvr>
                                        <p:cTn id="80" dur="1" fill="hold">
                                          <p:stCondLst>
                                            <p:cond delay="0"/>
                                          </p:stCondLst>
                                        </p:cTn>
                                        <p:tgtEl>
                                          <p:spTgt spid="48"/>
                                        </p:tgtEl>
                                        <p:attrNameLst>
                                          <p:attrName>style.visibility</p:attrName>
                                        </p:attrNameLst>
                                      </p:cBhvr>
                                      <p:to>
                                        <p:strVal val="hidden"/>
                                      </p:to>
                                    </p:set>
                                  </p:childTnLst>
                                </p:cTn>
                              </p:par>
                              <p:par>
                                <p:cTn id="81" presetID="1" presetClass="exit" presetSubtype="0" fill="hold" grpId="0" nodeType="withEffect">
                                  <p:stCondLst>
                                    <p:cond delay="23000"/>
                                  </p:stCondLst>
                                  <p:childTnLst>
                                    <p:set>
                                      <p:cBhvr>
                                        <p:cTn id="82" dur="1" fill="hold">
                                          <p:stCondLst>
                                            <p:cond delay="0"/>
                                          </p:stCondLst>
                                        </p:cTn>
                                        <p:tgtEl>
                                          <p:spTgt spid="49"/>
                                        </p:tgtEl>
                                        <p:attrNameLst>
                                          <p:attrName>style.visibility</p:attrName>
                                        </p:attrNameLst>
                                      </p:cBhvr>
                                      <p:to>
                                        <p:strVal val="hidden"/>
                                      </p:to>
                                    </p:set>
                                  </p:childTnLst>
                                </p:cTn>
                              </p:par>
                              <p:par>
                                <p:cTn id="83" presetID="1" presetClass="exit" presetSubtype="0" fill="hold" grpId="0" nodeType="withEffect">
                                  <p:stCondLst>
                                    <p:cond delay="22000"/>
                                  </p:stCondLst>
                                  <p:childTnLst>
                                    <p:set>
                                      <p:cBhvr>
                                        <p:cTn id="84" dur="1" fill="hold">
                                          <p:stCondLst>
                                            <p:cond delay="0"/>
                                          </p:stCondLst>
                                        </p:cTn>
                                        <p:tgtEl>
                                          <p:spTgt spid="50"/>
                                        </p:tgtEl>
                                        <p:attrNameLst>
                                          <p:attrName>style.visibility</p:attrName>
                                        </p:attrNameLst>
                                      </p:cBhvr>
                                      <p:to>
                                        <p:strVal val="hidden"/>
                                      </p:to>
                                    </p:set>
                                  </p:childTnLst>
                                </p:cTn>
                              </p:par>
                              <p:par>
                                <p:cTn id="85" presetID="1" presetClass="exit" presetSubtype="0" fill="hold" grpId="0" nodeType="withEffect">
                                  <p:stCondLst>
                                    <p:cond delay="21000"/>
                                  </p:stCondLst>
                                  <p:childTnLst>
                                    <p:set>
                                      <p:cBhvr>
                                        <p:cTn id="86" dur="1" fill="hold">
                                          <p:stCondLst>
                                            <p:cond delay="0"/>
                                          </p:stCondLst>
                                        </p:cTn>
                                        <p:tgtEl>
                                          <p:spTgt spid="51"/>
                                        </p:tgtEl>
                                        <p:attrNameLst>
                                          <p:attrName>style.visibility</p:attrName>
                                        </p:attrNameLst>
                                      </p:cBhvr>
                                      <p:to>
                                        <p:strVal val="hidden"/>
                                      </p:to>
                                    </p:set>
                                  </p:childTnLst>
                                </p:cTn>
                              </p:par>
                              <p:par>
                                <p:cTn id="87" presetID="1" presetClass="exit" presetSubtype="0" fill="hold" grpId="0" nodeType="withEffect">
                                  <p:stCondLst>
                                    <p:cond delay="20000"/>
                                  </p:stCondLst>
                                  <p:childTnLst>
                                    <p:set>
                                      <p:cBhvr>
                                        <p:cTn id="88" dur="1" fill="hold">
                                          <p:stCondLst>
                                            <p:cond delay="0"/>
                                          </p:stCondLst>
                                        </p:cTn>
                                        <p:tgtEl>
                                          <p:spTgt spid="52"/>
                                        </p:tgtEl>
                                        <p:attrNameLst>
                                          <p:attrName>style.visibility</p:attrName>
                                        </p:attrNameLst>
                                      </p:cBhvr>
                                      <p:to>
                                        <p:strVal val="hidden"/>
                                      </p:to>
                                    </p:set>
                                  </p:childTnLst>
                                </p:cTn>
                              </p:par>
                              <p:par>
                                <p:cTn id="89" presetID="1" presetClass="exit" presetSubtype="0" fill="hold" grpId="0" nodeType="withEffect">
                                  <p:stCondLst>
                                    <p:cond delay="19000"/>
                                  </p:stCondLst>
                                  <p:childTnLst>
                                    <p:set>
                                      <p:cBhvr>
                                        <p:cTn id="90" dur="1" fill="hold">
                                          <p:stCondLst>
                                            <p:cond delay="0"/>
                                          </p:stCondLst>
                                        </p:cTn>
                                        <p:tgtEl>
                                          <p:spTgt spid="53"/>
                                        </p:tgtEl>
                                        <p:attrNameLst>
                                          <p:attrName>style.visibility</p:attrName>
                                        </p:attrNameLst>
                                      </p:cBhvr>
                                      <p:to>
                                        <p:strVal val="hidden"/>
                                      </p:to>
                                    </p:set>
                                  </p:childTnLst>
                                </p:cTn>
                              </p:par>
                              <p:par>
                                <p:cTn id="91" presetID="1" presetClass="exit" presetSubtype="0" fill="hold" grpId="0" nodeType="withEffect">
                                  <p:stCondLst>
                                    <p:cond delay="18000"/>
                                  </p:stCondLst>
                                  <p:childTnLst>
                                    <p:set>
                                      <p:cBhvr>
                                        <p:cTn id="92" dur="1" fill="hold">
                                          <p:stCondLst>
                                            <p:cond delay="0"/>
                                          </p:stCondLst>
                                        </p:cTn>
                                        <p:tgtEl>
                                          <p:spTgt spid="54"/>
                                        </p:tgtEl>
                                        <p:attrNameLst>
                                          <p:attrName>style.visibility</p:attrName>
                                        </p:attrNameLst>
                                      </p:cBhvr>
                                      <p:to>
                                        <p:strVal val="hidden"/>
                                      </p:to>
                                    </p:set>
                                  </p:childTnLst>
                                </p:cTn>
                              </p:par>
                              <p:par>
                                <p:cTn id="93" presetID="1" presetClass="exit" presetSubtype="0" fill="hold" grpId="0" nodeType="withEffect">
                                  <p:stCondLst>
                                    <p:cond delay="17000"/>
                                  </p:stCondLst>
                                  <p:childTnLst>
                                    <p:set>
                                      <p:cBhvr>
                                        <p:cTn id="94" dur="1" fill="hold">
                                          <p:stCondLst>
                                            <p:cond delay="0"/>
                                          </p:stCondLst>
                                        </p:cTn>
                                        <p:tgtEl>
                                          <p:spTgt spid="55"/>
                                        </p:tgtEl>
                                        <p:attrNameLst>
                                          <p:attrName>style.visibility</p:attrName>
                                        </p:attrNameLst>
                                      </p:cBhvr>
                                      <p:to>
                                        <p:strVal val="hidden"/>
                                      </p:to>
                                    </p:set>
                                  </p:childTnLst>
                                </p:cTn>
                              </p:par>
                              <p:par>
                                <p:cTn id="95" presetID="1" presetClass="exit" presetSubtype="0" fill="hold" grpId="0" nodeType="withEffect">
                                  <p:stCondLst>
                                    <p:cond delay="16000"/>
                                  </p:stCondLst>
                                  <p:childTnLst>
                                    <p:set>
                                      <p:cBhvr>
                                        <p:cTn id="96" dur="1" fill="hold">
                                          <p:stCondLst>
                                            <p:cond delay="0"/>
                                          </p:stCondLst>
                                        </p:cTn>
                                        <p:tgtEl>
                                          <p:spTgt spid="56"/>
                                        </p:tgtEl>
                                        <p:attrNameLst>
                                          <p:attrName>style.visibility</p:attrName>
                                        </p:attrNameLst>
                                      </p:cBhvr>
                                      <p:to>
                                        <p:strVal val="hidden"/>
                                      </p:to>
                                    </p:set>
                                  </p:childTnLst>
                                </p:cTn>
                              </p:par>
                              <p:par>
                                <p:cTn id="97" presetID="1" presetClass="exit" presetSubtype="0" fill="hold" grpId="0" nodeType="withEffect">
                                  <p:stCondLst>
                                    <p:cond delay="15000"/>
                                  </p:stCondLst>
                                  <p:childTnLst>
                                    <p:set>
                                      <p:cBhvr>
                                        <p:cTn id="98" dur="1" fill="hold">
                                          <p:stCondLst>
                                            <p:cond delay="0"/>
                                          </p:stCondLst>
                                        </p:cTn>
                                        <p:tgtEl>
                                          <p:spTgt spid="57"/>
                                        </p:tgtEl>
                                        <p:attrNameLst>
                                          <p:attrName>style.visibility</p:attrName>
                                        </p:attrNameLst>
                                      </p:cBhvr>
                                      <p:to>
                                        <p:strVal val="hidden"/>
                                      </p:to>
                                    </p:set>
                                  </p:childTnLst>
                                </p:cTn>
                              </p:par>
                              <p:par>
                                <p:cTn id="99" presetID="1" presetClass="exit" presetSubtype="0" fill="hold" grpId="0" nodeType="withEffect">
                                  <p:stCondLst>
                                    <p:cond delay="14000"/>
                                  </p:stCondLst>
                                  <p:childTnLst>
                                    <p:set>
                                      <p:cBhvr>
                                        <p:cTn id="100" dur="1" fill="hold">
                                          <p:stCondLst>
                                            <p:cond delay="0"/>
                                          </p:stCondLst>
                                        </p:cTn>
                                        <p:tgtEl>
                                          <p:spTgt spid="58"/>
                                        </p:tgtEl>
                                        <p:attrNameLst>
                                          <p:attrName>style.visibility</p:attrName>
                                        </p:attrNameLst>
                                      </p:cBhvr>
                                      <p:to>
                                        <p:strVal val="hidden"/>
                                      </p:to>
                                    </p:set>
                                  </p:childTnLst>
                                </p:cTn>
                              </p:par>
                              <p:par>
                                <p:cTn id="101" presetID="1" presetClass="exit" presetSubtype="0" fill="hold" grpId="0" nodeType="withEffect">
                                  <p:stCondLst>
                                    <p:cond delay="13000"/>
                                  </p:stCondLst>
                                  <p:childTnLst>
                                    <p:set>
                                      <p:cBhvr>
                                        <p:cTn id="102" dur="1" fill="hold">
                                          <p:stCondLst>
                                            <p:cond delay="0"/>
                                          </p:stCondLst>
                                        </p:cTn>
                                        <p:tgtEl>
                                          <p:spTgt spid="59"/>
                                        </p:tgtEl>
                                        <p:attrNameLst>
                                          <p:attrName>style.visibility</p:attrName>
                                        </p:attrNameLst>
                                      </p:cBhvr>
                                      <p:to>
                                        <p:strVal val="hidden"/>
                                      </p:to>
                                    </p:set>
                                  </p:childTnLst>
                                </p:cTn>
                              </p:par>
                              <p:par>
                                <p:cTn id="103" presetID="1" presetClass="exit" presetSubtype="0" fill="hold" grpId="0" nodeType="withEffect">
                                  <p:stCondLst>
                                    <p:cond delay="12000"/>
                                  </p:stCondLst>
                                  <p:childTnLst>
                                    <p:set>
                                      <p:cBhvr>
                                        <p:cTn id="104" dur="1" fill="hold">
                                          <p:stCondLst>
                                            <p:cond delay="0"/>
                                          </p:stCondLst>
                                        </p:cTn>
                                        <p:tgtEl>
                                          <p:spTgt spid="60"/>
                                        </p:tgtEl>
                                        <p:attrNameLst>
                                          <p:attrName>style.visibility</p:attrName>
                                        </p:attrNameLst>
                                      </p:cBhvr>
                                      <p:to>
                                        <p:strVal val="hidden"/>
                                      </p:to>
                                    </p:set>
                                  </p:childTnLst>
                                </p:cTn>
                              </p:par>
                              <p:par>
                                <p:cTn id="105" presetID="1" presetClass="exit" presetSubtype="0" fill="hold" grpId="0" nodeType="withEffect">
                                  <p:stCondLst>
                                    <p:cond delay="11000"/>
                                  </p:stCondLst>
                                  <p:childTnLst>
                                    <p:set>
                                      <p:cBhvr>
                                        <p:cTn id="106" dur="1" fill="hold">
                                          <p:stCondLst>
                                            <p:cond delay="0"/>
                                          </p:stCondLst>
                                        </p:cTn>
                                        <p:tgtEl>
                                          <p:spTgt spid="61"/>
                                        </p:tgtEl>
                                        <p:attrNameLst>
                                          <p:attrName>style.visibility</p:attrName>
                                        </p:attrNameLst>
                                      </p:cBhvr>
                                      <p:to>
                                        <p:strVal val="hidden"/>
                                      </p:to>
                                    </p:set>
                                  </p:childTnLst>
                                </p:cTn>
                              </p:par>
                              <p:par>
                                <p:cTn id="107" presetID="1" presetClass="exit" presetSubtype="0" fill="hold" grpId="0" nodeType="withEffect">
                                  <p:stCondLst>
                                    <p:cond delay="10000"/>
                                  </p:stCondLst>
                                  <p:childTnLst>
                                    <p:set>
                                      <p:cBhvr>
                                        <p:cTn id="108" dur="1" fill="hold">
                                          <p:stCondLst>
                                            <p:cond delay="0"/>
                                          </p:stCondLst>
                                        </p:cTn>
                                        <p:tgtEl>
                                          <p:spTgt spid="62"/>
                                        </p:tgtEl>
                                        <p:attrNameLst>
                                          <p:attrName>style.visibility</p:attrName>
                                        </p:attrNameLst>
                                      </p:cBhvr>
                                      <p:to>
                                        <p:strVal val="hidden"/>
                                      </p:to>
                                    </p:set>
                                  </p:childTnLst>
                                </p:cTn>
                              </p:par>
                              <p:par>
                                <p:cTn id="109" presetID="1" presetClass="exit" presetSubtype="0" fill="hold" grpId="0" nodeType="withEffect">
                                  <p:stCondLst>
                                    <p:cond delay="9000"/>
                                  </p:stCondLst>
                                  <p:childTnLst>
                                    <p:set>
                                      <p:cBhvr>
                                        <p:cTn id="110" dur="1" fill="hold">
                                          <p:stCondLst>
                                            <p:cond delay="0"/>
                                          </p:stCondLst>
                                        </p:cTn>
                                        <p:tgtEl>
                                          <p:spTgt spid="63"/>
                                        </p:tgtEl>
                                        <p:attrNameLst>
                                          <p:attrName>style.visibility</p:attrName>
                                        </p:attrNameLst>
                                      </p:cBhvr>
                                      <p:to>
                                        <p:strVal val="hidden"/>
                                      </p:to>
                                    </p:set>
                                  </p:childTnLst>
                                </p:cTn>
                              </p:par>
                              <p:par>
                                <p:cTn id="111" presetID="1" presetClass="exit" presetSubtype="0" fill="hold" grpId="0" nodeType="withEffect">
                                  <p:stCondLst>
                                    <p:cond delay="8000"/>
                                  </p:stCondLst>
                                  <p:childTnLst>
                                    <p:set>
                                      <p:cBhvr>
                                        <p:cTn id="112" dur="1" fill="hold">
                                          <p:stCondLst>
                                            <p:cond delay="0"/>
                                          </p:stCondLst>
                                        </p:cTn>
                                        <p:tgtEl>
                                          <p:spTgt spid="64"/>
                                        </p:tgtEl>
                                        <p:attrNameLst>
                                          <p:attrName>style.visibility</p:attrName>
                                        </p:attrNameLst>
                                      </p:cBhvr>
                                      <p:to>
                                        <p:strVal val="hidden"/>
                                      </p:to>
                                    </p:set>
                                  </p:childTnLst>
                                </p:cTn>
                              </p:par>
                              <p:par>
                                <p:cTn id="113" presetID="1" presetClass="exit" presetSubtype="0" fill="hold" grpId="0" nodeType="withEffect">
                                  <p:stCondLst>
                                    <p:cond delay="7000"/>
                                  </p:stCondLst>
                                  <p:childTnLst>
                                    <p:set>
                                      <p:cBhvr>
                                        <p:cTn id="114" dur="1" fill="hold">
                                          <p:stCondLst>
                                            <p:cond delay="0"/>
                                          </p:stCondLst>
                                        </p:cTn>
                                        <p:tgtEl>
                                          <p:spTgt spid="65"/>
                                        </p:tgtEl>
                                        <p:attrNameLst>
                                          <p:attrName>style.visibility</p:attrName>
                                        </p:attrNameLst>
                                      </p:cBhvr>
                                      <p:to>
                                        <p:strVal val="hidden"/>
                                      </p:to>
                                    </p:set>
                                  </p:childTnLst>
                                </p:cTn>
                              </p:par>
                              <p:par>
                                <p:cTn id="115" presetID="1" presetClass="exit" presetSubtype="0" fill="hold" grpId="0" nodeType="withEffect">
                                  <p:stCondLst>
                                    <p:cond delay="6000"/>
                                  </p:stCondLst>
                                  <p:childTnLst>
                                    <p:set>
                                      <p:cBhvr>
                                        <p:cTn id="116" dur="1" fill="hold">
                                          <p:stCondLst>
                                            <p:cond delay="0"/>
                                          </p:stCondLst>
                                        </p:cTn>
                                        <p:tgtEl>
                                          <p:spTgt spid="66"/>
                                        </p:tgtEl>
                                        <p:attrNameLst>
                                          <p:attrName>style.visibility</p:attrName>
                                        </p:attrNameLst>
                                      </p:cBhvr>
                                      <p:to>
                                        <p:strVal val="hidden"/>
                                      </p:to>
                                    </p:set>
                                  </p:childTnLst>
                                </p:cTn>
                              </p:par>
                              <p:par>
                                <p:cTn id="117" presetID="1" presetClass="exit" presetSubtype="0" fill="hold" grpId="0" nodeType="withEffect">
                                  <p:stCondLst>
                                    <p:cond delay="5000"/>
                                  </p:stCondLst>
                                  <p:childTnLst>
                                    <p:set>
                                      <p:cBhvr>
                                        <p:cTn id="118" dur="1" fill="hold">
                                          <p:stCondLst>
                                            <p:cond delay="0"/>
                                          </p:stCondLst>
                                        </p:cTn>
                                        <p:tgtEl>
                                          <p:spTgt spid="67"/>
                                        </p:tgtEl>
                                        <p:attrNameLst>
                                          <p:attrName>style.visibility</p:attrName>
                                        </p:attrNameLst>
                                      </p:cBhvr>
                                      <p:to>
                                        <p:strVal val="hidden"/>
                                      </p:to>
                                    </p:set>
                                  </p:childTnLst>
                                </p:cTn>
                              </p:par>
                              <p:par>
                                <p:cTn id="119" presetID="1" presetClass="exit" presetSubtype="0" fill="hold" grpId="0" nodeType="withEffect">
                                  <p:stCondLst>
                                    <p:cond delay="4000"/>
                                  </p:stCondLst>
                                  <p:childTnLst>
                                    <p:set>
                                      <p:cBhvr>
                                        <p:cTn id="120" dur="1" fill="hold">
                                          <p:stCondLst>
                                            <p:cond delay="0"/>
                                          </p:stCondLst>
                                        </p:cTn>
                                        <p:tgtEl>
                                          <p:spTgt spid="68"/>
                                        </p:tgtEl>
                                        <p:attrNameLst>
                                          <p:attrName>style.visibility</p:attrName>
                                        </p:attrNameLst>
                                      </p:cBhvr>
                                      <p:to>
                                        <p:strVal val="hidden"/>
                                      </p:to>
                                    </p:set>
                                  </p:childTnLst>
                                </p:cTn>
                              </p:par>
                              <p:par>
                                <p:cTn id="121" presetID="1" presetClass="exit" presetSubtype="0" fill="hold" grpId="0" nodeType="withEffect">
                                  <p:stCondLst>
                                    <p:cond delay="3000"/>
                                  </p:stCondLst>
                                  <p:childTnLst>
                                    <p:set>
                                      <p:cBhvr>
                                        <p:cTn id="122" dur="1" fill="hold">
                                          <p:stCondLst>
                                            <p:cond delay="0"/>
                                          </p:stCondLst>
                                        </p:cTn>
                                        <p:tgtEl>
                                          <p:spTgt spid="69"/>
                                        </p:tgtEl>
                                        <p:attrNameLst>
                                          <p:attrName>style.visibility</p:attrName>
                                        </p:attrNameLst>
                                      </p:cBhvr>
                                      <p:to>
                                        <p:strVal val="hidden"/>
                                      </p:to>
                                    </p:set>
                                  </p:childTnLst>
                                </p:cTn>
                              </p:par>
                              <p:par>
                                <p:cTn id="123" presetID="1" presetClass="exit" presetSubtype="0" fill="hold" grpId="0" nodeType="withEffect">
                                  <p:stCondLst>
                                    <p:cond delay="2000"/>
                                  </p:stCondLst>
                                  <p:childTnLst>
                                    <p:set>
                                      <p:cBhvr>
                                        <p:cTn id="124" dur="1" fill="hold">
                                          <p:stCondLst>
                                            <p:cond delay="0"/>
                                          </p:stCondLst>
                                        </p:cTn>
                                        <p:tgtEl>
                                          <p:spTgt spid="70"/>
                                        </p:tgtEl>
                                        <p:attrNameLst>
                                          <p:attrName>style.visibility</p:attrName>
                                        </p:attrNameLst>
                                      </p:cBhvr>
                                      <p:to>
                                        <p:strVal val="hidden"/>
                                      </p:to>
                                    </p:set>
                                  </p:childTnLst>
                                </p:cTn>
                              </p:par>
                              <p:par>
                                <p:cTn id="125" presetID="1" presetClass="exit" presetSubtype="0" fill="hold" grpId="0" nodeType="withEffect">
                                  <p:stCondLst>
                                    <p:cond delay="1000"/>
                                  </p:stCondLst>
                                  <p:childTnLst>
                                    <p:set>
                                      <p:cBhvr>
                                        <p:cTn id="126" dur="1" fill="hold">
                                          <p:stCondLst>
                                            <p:cond delay="0"/>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823926" y="1662818"/>
            <a:ext cx="8711921" cy="2062103"/>
          </a:xfrm>
          <a:prstGeom prst="rect">
            <a:avLst/>
          </a:prstGeom>
        </p:spPr>
        <p:txBody>
          <a:bodyPr wrap="square">
            <a:spAutoFit/>
          </a:bodyPr>
          <a:lstStyle/>
          <a:p>
            <a:pPr algn="just"/>
            <a:r>
              <a:rPr lang="nl-NL" sz="3200" b="1" i="1" dirty="0" smtClean="0">
                <a:solidFill>
                  <a:srgbClr val="0070C0"/>
                </a:solidFill>
                <a:latin typeface="Arial" panose="020B0604020202020204" pitchFamily="34" charset="0"/>
                <a:cs typeface="Arial" panose="020B0604020202020204" pitchFamily="34" charset="0"/>
              </a:rPr>
              <a:t>          Mỗi </a:t>
            </a:r>
            <a:r>
              <a:rPr lang="nl-NL" sz="3200" b="1" i="1" dirty="0">
                <a:solidFill>
                  <a:srgbClr val="0070C0"/>
                </a:solidFill>
                <a:latin typeface="Arial" panose="020B0604020202020204" pitchFamily="34" charset="0"/>
                <a:cs typeface="Arial" panose="020B0604020202020204" pitchFamily="34" charset="0"/>
              </a:rPr>
              <a:t>tình huống đều có cách giải quyết. Người có trách nhiệm cần phải chọn cách giải quyết nào thể hiện rõ trách nhiệm của mình và phù hợp với hoàn cảnh.</a:t>
            </a:r>
            <a:endParaRPr lang="en-US" sz="4000" b="1" dirty="0">
              <a:solidFill>
                <a:srgbClr val="0070C0"/>
              </a:solidFill>
              <a:latin typeface="Arial" panose="020B0604020202020204" pitchFamily="34" charset="0"/>
              <a:cs typeface="Arial" panose="020B0604020202020204" pitchFamily="34" charset="0"/>
            </a:endParaRPr>
          </a:p>
        </p:txBody>
      </p:sp>
      <p:sp>
        <p:nvSpPr>
          <p:cNvPr id="3" name="TextBox 2"/>
          <p:cNvSpPr txBox="1"/>
          <p:nvPr/>
        </p:nvSpPr>
        <p:spPr>
          <a:xfrm>
            <a:off x="4630280" y="816151"/>
            <a:ext cx="2837956" cy="707886"/>
          </a:xfrm>
          <a:prstGeom prst="rect">
            <a:avLst/>
          </a:prstGeom>
          <a:noFill/>
        </p:spPr>
        <p:txBody>
          <a:bodyPr wrap="none" rtlCol="0">
            <a:spAutoFit/>
          </a:bodyPr>
          <a:lstStyle/>
          <a:p>
            <a:r>
              <a:rPr lang="en-US" sz="4000" b="1" dirty="0" smtClean="0">
                <a:solidFill>
                  <a:srgbClr val="FF0000"/>
                </a:solidFill>
                <a:latin typeface="Arial" panose="020B0604020202020204" pitchFamily="34" charset="0"/>
                <a:cs typeface="Arial" panose="020B0604020202020204" pitchFamily="34" charset="0"/>
              </a:rPr>
              <a:t>KẾT LUẬN</a:t>
            </a:r>
            <a:endParaRPr lang="en-US" sz="40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6306" y="461946"/>
            <a:ext cx="11465350" cy="646331"/>
          </a:xfrm>
          <a:prstGeom prst="rect">
            <a:avLst/>
          </a:prstGeom>
        </p:spPr>
        <p:txBody>
          <a:bodyPr wrap="square">
            <a:spAutoFit/>
          </a:bodyPr>
          <a:lstStyle/>
          <a:p>
            <a:r>
              <a:rPr lang="it-IT" sz="3600" b="1" dirty="0" smtClean="0">
                <a:solidFill>
                  <a:srgbClr val="00B050"/>
                </a:solidFill>
                <a:latin typeface="Arial" panose="020B0604020202020204" pitchFamily="34" charset="0"/>
                <a:ea typeface="Calibri" panose="020F0502020204030204" pitchFamily="34" charset="0"/>
                <a:cs typeface="Arial" panose="020B0604020202020204" pitchFamily="34" charset="0"/>
              </a:rPr>
              <a:t>     Hoạt động 2: Liên hệ bản thân</a:t>
            </a:r>
            <a:endParaRPr lang="en-US" sz="3600" dirty="0">
              <a:solidFill>
                <a:srgbClr val="00B050"/>
              </a:solidFill>
              <a:latin typeface="Arial" panose="020B0604020202020204" pitchFamily="34" charset="0"/>
              <a:cs typeface="Arial" panose="020B0604020202020204" pitchFamily="34" charset="0"/>
            </a:endParaRPr>
          </a:p>
        </p:txBody>
      </p:sp>
      <p:sp>
        <p:nvSpPr>
          <p:cNvPr id="7" name="Rectangle 6"/>
          <p:cNvSpPr/>
          <p:nvPr/>
        </p:nvSpPr>
        <p:spPr>
          <a:xfrm>
            <a:off x="914401" y="1108277"/>
            <a:ext cx="9673388" cy="2554545"/>
          </a:xfrm>
          <a:prstGeom prst="rect">
            <a:avLst/>
          </a:prstGeom>
        </p:spPr>
        <p:txBody>
          <a:bodyPr wrap="square">
            <a:spAutoFit/>
          </a:bodyPr>
          <a:lstStyle/>
          <a:p>
            <a:pPr>
              <a:lnSpc>
                <a:spcPct val="125000"/>
              </a:lnSpc>
              <a:spcAft>
                <a:spcPts val="0"/>
              </a:spcAft>
            </a:pPr>
            <a:r>
              <a:rPr lang="en-US" sz="3200" i="1" u="sng" dirty="0" err="1" smtClean="0">
                <a:solidFill>
                  <a:srgbClr val="FF0000"/>
                </a:solidFill>
                <a:effectLst/>
                <a:latin typeface="Arial" panose="020B0604020202020204" pitchFamily="34" charset="0"/>
                <a:ea typeface="Calibri" panose="020F0502020204030204" pitchFamily="34" charset="0"/>
                <a:cs typeface="Arial" panose="020B0604020202020204" pitchFamily="34" charset="0"/>
              </a:rPr>
              <a:t>Gợi</a:t>
            </a:r>
            <a:r>
              <a:rPr lang="en-US" sz="3200" i="1" u="sng"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 ý:</a:t>
            </a:r>
            <a:r>
              <a:rPr lang="en-U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endParaRPr lang="en-GB"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a:lnSpc>
                <a:spcPct val="125000"/>
              </a:lnSpc>
              <a:spcAft>
                <a:spcPts val="0"/>
              </a:spcAft>
            </a:pP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Chuyện</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xảy</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ra</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lúc</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nào</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và</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lúc</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đó</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em</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làm</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gì</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a:t>
            </a:r>
            <a:endParaRPr lang="en-GB"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a:lnSpc>
                <a:spcPct val="125000"/>
              </a:lnSpc>
              <a:spcAft>
                <a:spcPts val="0"/>
              </a:spcAft>
            </a:pP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Bây</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giờ</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nghĩ</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lại</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em</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thấy</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như</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thế</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nào</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a:t>
            </a:r>
            <a:endParaRPr lang="en-GB"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a:lnSpc>
                <a:spcPct val="125000"/>
              </a:lnSpc>
              <a:spcAft>
                <a:spcPts val="0"/>
              </a:spcAft>
            </a:pPr>
            <a:r>
              <a:rPr lang="en-US" sz="3200" dirty="0" smtClean="0">
                <a:solidFill>
                  <a:srgbClr val="0070C0"/>
                </a:solidFill>
                <a:latin typeface="Arial" panose="020B0604020202020204" pitchFamily="34" charset="0"/>
                <a:ea typeface="Calibri" panose="020F0502020204030204" pitchFamily="34" charset="0"/>
                <a:cs typeface="Arial" panose="020B0604020202020204" pitchFamily="34" charset="0"/>
              </a:rPr>
              <a:t>   + </a:t>
            </a:r>
            <a:r>
              <a:rPr lang="en-US" sz="3200" dirty="0" err="1" smtClean="0">
                <a:solidFill>
                  <a:srgbClr val="0070C0"/>
                </a:solidFill>
                <a:latin typeface="Arial" panose="020B0604020202020204" pitchFamily="34" charset="0"/>
                <a:ea typeface="Calibri" panose="020F0502020204030204" pitchFamily="34" charset="0"/>
                <a:cs typeface="Arial" panose="020B0604020202020204" pitchFamily="34" charset="0"/>
              </a:rPr>
              <a:t>Em</a:t>
            </a:r>
            <a:r>
              <a:rPr lang="en-US" sz="3200" dirty="0" smtClean="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rút</a:t>
            </a:r>
            <a:r>
              <a:rPr lang="en-U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ra</a:t>
            </a:r>
            <a:r>
              <a:rPr lang="en-U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bài</a:t>
            </a:r>
            <a:r>
              <a:rPr lang="en-U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học</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smtClean="0">
                <a:solidFill>
                  <a:srgbClr val="0070C0"/>
                </a:solidFill>
                <a:latin typeface="Arial" panose="020B0604020202020204" pitchFamily="34" charset="0"/>
                <a:ea typeface="Calibri" panose="020F0502020204030204" pitchFamily="34" charset="0"/>
                <a:cs typeface="Arial" panose="020B0604020202020204" pitchFamily="34" charset="0"/>
              </a:rPr>
              <a:t>gì</a:t>
            </a:r>
            <a:r>
              <a:rPr lang="en-US" sz="3200" dirty="0" smtClean="0">
                <a:solidFill>
                  <a:srgbClr val="0070C0"/>
                </a:solidFill>
                <a:latin typeface="Arial" panose="020B0604020202020204" pitchFamily="34" charset="0"/>
                <a:ea typeface="Calibri" panose="020F0502020204030204" pitchFamily="34" charset="0"/>
                <a:cs typeface="Arial" panose="020B0604020202020204" pitchFamily="34" charset="0"/>
              </a:rPr>
              <a:t>?</a:t>
            </a:r>
            <a:endParaRPr lang="en-GB" sz="32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1890" y="3996055"/>
            <a:ext cx="5070078" cy="2571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606</Words>
  <Application>Microsoft Office PowerPoint</Application>
  <PresentationFormat>Widescreen</PresentationFormat>
  <Paragraphs>121</Paragraphs>
  <Slides>14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Tahoma</vt:lpstr>
      <vt:lpstr>Times New Roman</vt:lpstr>
      <vt:lpstr>Office Theme</vt:lpstr>
      <vt:lpstr>ĐẠO ĐỨC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ĐẠO ĐỨC 5</dc:title>
  <dc:creator>Huy Hoang</dc:creator>
  <cp:lastModifiedBy>Admin</cp:lastModifiedBy>
  <cp:revision>11</cp:revision>
  <dcterms:created xsi:type="dcterms:W3CDTF">2021-08-24T14:52:00Z</dcterms:created>
  <dcterms:modified xsi:type="dcterms:W3CDTF">2022-09-13T03:44:55Z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B5B83A5C8CF641008F4732C3944BD5E0</vt:lpwstr>
  </property>
  <property fmtid="{D5CDD505-2E9C-101B-9397-08002B2CF9AE}" pid="3" name="KSOProductBuildVer">
    <vt:lpwstr>1033-11.2.0.10296</vt:lpwstr>
  </property>
</Properties>
</file>