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331" r:id="rId3"/>
    <p:sldId id="614" r:id="rId4"/>
    <p:sldId id="632" r:id="rId5"/>
    <p:sldId id="615" r:id="rId6"/>
    <p:sldId id="616" r:id="rId7"/>
    <p:sldId id="617" r:id="rId8"/>
    <p:sldId id="633" r:id="rId9"/>
    <p:sldId id="618" r:id="rId10"/>
    <p:sldId id="634" r:id="rId11"/>
    <p:sldId id="619" r:id="rId12"/>
    <p:sldId id="635" r:id="rId13"/>
    <p:sldId id="620" r:id="rId14"/>
    <p:sldId id="489" r:id="rId15"/>
    <p:sldId id="621" r:id="rId16"/>
    <p:sldId id="622" r:id="rId17"/>
    <p:sldId id="623" r:id="rId18"/>
    <p:sldId id="624" r:id="rId19"/>
    <p:sldId id="625" r:id="rId20"/>
    <p:sldId id="626" r:id="rId21"/>
    <p:sldId id="627" r:id="rId22"/>
    <p:sldId id="628" r:id="rId23"/>
    <p:sldId id="629" r:id="rId24"/>
    <p:sldId id="630" r:id="rId25"/>
    <p:sldId id="297" r:id="rId26"/>
    <p:sldId id="284" r:id="rId27"/>
    <p:sldId id="604" r:id="rId28"/>
    <p:sldId id="411" r:id="rId2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CC727"/>
    <a:srgbClr val="CC0099"/>
    <a:srgbClr val="3AE731"/>
    <a:srgbClr val="F68B32"/>
    <a:srgbClr val="F96841"/>
    <a:srgbClr val="0CC43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3" autoAdjust="0"/>
    <p:restoredTop sz="93250" autoAdjust="0"/>
  </p:normalViewPr>
  <p:slideViewPr>
    <p:cSldViewPr>
      <p:cViewPr varScale="1">
        <p:scale>
          <a:sx n="79" d="100"/>
          <a:sy n="79" d="100"/>
        </p:scale>
        <p:origin x="448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88A075-2053-4947-9F2F-2E7725497F4E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38417C-FBB5-4ACD-9F9C-C9A0DFD50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18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38417C-FBB5-4ACD-9F9C-C9A0DFD50B8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6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7A3D-A8A9-49FA-B536-A7FE18F250F1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BAEF9-F58B-4A89-BC40-B69C01553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24A26-097F-4E20-A912-24F7C9E64538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6526F-AFD9-48A0-B949-A79CD4FF8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C556-3959-4867-BBDF-6F73057C144F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70F55-05B0-4AE5-8A5B-ED7A10A67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EE6163-6923-4AF0-BFDC-E503B5BC2F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5BFACA-1B14-4231-B562-24EFF9D0EB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ECCBB3-4E52-4990-B52F-1B5F2C3FC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D4F8-A591-439A-BEE3-00D855B682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715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3548E1-4E5A-4A93-9B18-1F392C0DAB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0933EA-C183-4DA1-BCA6-8CAB18534D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D7B053-6676-44AA-83FE-06F17D7B78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9541C-5214-4F3C-93F1-5D3537247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693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31A218-E0C4-411E-B7CE-3C76EB8D0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234E50-3622-4254-AFBC-14AFBA72CE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29C260-35E8-4E6A-9A53-8116967F1C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21938-1EB0-4914-961E-4673A9F66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96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03B125-29CA-4DE7-A912-F96FDD6225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F9B425-A39C-4BC2-AA5F-88B623A94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DD3DD-8385-4A27-BA73-EF3E4A3779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57903-5E47-4419-900E-8147890593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440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91FF19-9044-47E7-AB5C-BE5BD11714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6D5D0F-3EEE-40E9-93AA-270930026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BE2A44-4E99-4929-AC16-F6C8FA480A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49F1F-A1EC-4664-8B76-B78DFC49F1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31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91DAB18-9504-4392-B333-20678E2B39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2BF93A-CE0F-48CD-B3E2-B2A9412863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EEF252-5679-4F3E-B5DA-2FBB4FE99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E04B0-7AAE-4B75-883F-DD8F7ABED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796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F23E92B-D4EB-41BF-9A97-0D076C46C2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2A56B8-6CDE-4810-ABE6-38394FBFF5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6B26978-4F01-483C-B526-EC43FF0409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2EE47-22D7-4A32-84A0-4E6CB2DB4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976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60FC6-54B4-4605-870D-40BF517A75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09AA1A-3B46-43B7-84E8-CA28C865F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981DE5-97F5-4584-81DA-6EF7516E93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E2B10-65C6-4EC8-A744-75AF1B3F63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1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C05D4-6FF6-411E-BF5D-13A40BBE1044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4D4BC-380A-4809-82F8-4B738FE86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8CA422-FD6B-4192-918A-01A3D5F45D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14CE04-9ABF-41F0-BF1E-9C9367E5AE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EF9FA9-9F8D-4D9E-BC5C-474E3AC9A0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FB6D9-CBC4-42D0-9F55-8605816BC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262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557F48-7456-4E02-9E0B-53B24A1D3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204D71-F567-42D6-B1FD-FF7AE0F9D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A95860-812F-48CD-868E-EC3938FD11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AE661-33A7-4F0F-BBA3-4F60FCDE39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045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49A85E-7698-4865-96A2-C1A8FB2ABD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BFE358-27C2-4163-810B-F64A474A1B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DFD217-19AE-443B-B0F4-F647DDB4D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D6371-22FF-40A0-8107-F04B2F048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61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92F6-508D-4FE1-A30B-7C27555BB28A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51264-2C5B-4DFA-B09C-C6D352CF7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734D-3F23-4D6E-85F5-A46A1C47DA7B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70E9-E472-4D45-B49C-EB2BC2C95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E5F2-131F-436B-835F-769BFCB37C3D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647D4-89B0-4D82-83E1-905FE5D4B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035C6-CF45-4CE3-A0D9-01C061B4B196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89269-B077-42DD-A952-8656A87DF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8F72-0860-4850-BD9B-C90CAC0CD506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1CBC-BE0E-4BED-B7E4-D1D3B7C4D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8697-9AE6-4C8A-9481-4B8A144303DC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B3C7-8E6A-403F-9E16-55682C780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4F14-A01F-4FE0-9A5D-848709911FC5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046D5-449C-4DC8-82C7-1207E0A83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ECA998-7199-42F4-843F-0C08B6F6F6C6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B8A68A-C269-4A8A-BA23-F7B6E0584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49A698-F9A3-4DD9-BDD8-16F19631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10EA952-12D3-48DD-B63C-6C2E6BF64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6E5048C-DC89-4779-9607-758AB30DC2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C3E7540-85F2-4DEC-95A4-5A9F28154F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4FB2CF8-8177-4872-BDD2-7D9A5C2650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fld id="{5F700969-088F-4987-A3C2-4C6BA37092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66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94">
            <a:extLst>
              <a:ext uri="{FF2B5EF4-FFF2-40B4-BE49-F238E27FC236}">
                <a16:creationId xmlns:a16="http://schemas.microsoft.com/office/drawing/2014/main" id="{DF29EEBD-C398-48D4-B633-8E38BC009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342901"/>
            <a:ext cx="5772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7B47C9B1-D49B-4AA6-A8DD-01DC1D871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74" y="242240"/>
            <a:ext cx="1390262" cy="1390262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941064-7ED8-4A34-87EA-1479821BBF35}"/>
              </a:ext>
            </a:extLst>
          </p:cNvPr>
          <p:cNvSpPr txBox="1"/>
          <p:nvPr/>
        </p:nvSpPr>
        <p:spPr>
          <a:xfrm>
            <a:off x="1200150" y="2184125"/>
            <a:ext cx="7118903" cy="184665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hangingPunct="1">
              <a:defRPr/>
            </a:pPr>
            <a: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MÔN: KỂ CHUYỆN</a:t>
            </a:r>
          </a:p>
          <a:p>
            <a:pPr algn="ctr" eaLnBrk="1" hangingPunct="1">
              <a:defRPr/>
            </a:pPr>
            <a:endParaRPr lang="en-US" sz="2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3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TỰ TRỌNG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7"/>
          <p:cNvPicPr>
            <a:picLocks noChangeAspect="1" noChangeArrowheads="1"/>
          </p:cNvPicPr>
          <p:nvPr/>
        </p:nvPicPr>
        <p:blipFill rotWithShape="1">
          <a:blip r:embed="rId2"/>
          <a:srcRect l="3780" t="5500" r="2921" b="283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>
            <a:extLst>
              <a:ext uri="{FF2B5EF4-FFF2-40B4-BE49-F238E27FC236}">
                <a16:creationId xmlns:a16="http://schemas.microsoft.com/office/drawing/2014/main" id="{DF7DC01C-5C46-45EA-8EA6-4AB0FA173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66750"/>
            <a:ext cx="6346852" cy="838200"/>
          </a:xfrm>
          <a:prstGeom prst="cloudCallout">
            <a:avLst>
              <a:gd name="adj1" fmla="val -29278"/>
              <a:gd name="adj2" fmla="val 36708"/>
            </a:avLst>
          </a:prstGeom>
          <a:solidFill>
            <a:srgbClr val="F4F6A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ca”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E6E999-A58A-4869-BF0D-682AC539F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7645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852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022"/>
          <p:cNvPicPr>
            <a:picLocks noChangeAspect="1" noChangeArrowheads="1"/>
          </p:cNvPicPr>
          <p:nvPr/>
        </p:nvPicPr>
        <p:blipFill rotWithShape="1">
          <a:blip r:embed="rId2"/>
          <a:srcRect l="3763" t="8019" r="3585"/>
          <a:stretch/>
        </p:blipFill>
        <p:spPr bwMode="auto">
          <a:xfrm>
            <a:off x="0" y="0"/>
            <a:ext cx="30480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icture 023"/>
          <p:cNvPicPr>
            <a:picLocks noChangeAspect="1" noChangeArrowheads="1"/>
          </p:cNvPicPr>
          <p:nvPr/>
        </p:nvPicPr>
        <p:blipFill rotWithShape="1">
          <a:blip r:embed="rId3"/>
          <a:srcRect l="3571" t="6699" r="1985"/>
          <a:stretch/>
        </p:blipFill>
        <p:spPr bwMode="auto">
          <a:xfrm>
            <a:off x="3048000" y="0"/>
            <a:ext cx="31242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Picture 024"/>
          <p:cNvPicPr>
            <a:picLocks noChangeAspect="1" noChangeArrowheads="1"/>
          </p:cNvPicPr>
          <p:nvPr/>
        </p:nvPicPr>
        <p:blipFill rotWithShape="1">
          <a:blip r:embed="rId4"/>
          <a:srcRect l="2564" t="2932" r="2014" b="3858"/>
          <a:stretch/>
        </p:blipFill>
        <p:spPr bwMode="auto">
          <a:xfrm>
            <a:off x="6172200" y="0"/>
            <a:ext cx="29718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Picture 025"/>
          <p:cNvPicPr>
            <a:picLocks noChangeAspect="1" noChangeArrowheads="1"/>
          </p:cNvPicPr>
          <p:nvPr/>
        </p:nvPicPr>
        <p:blipFill rotWithShape="1">
          <a:blip r:embed="rId5"/>
          <a:srcRect t="4968" r="2482" b="2725"/>
          <a:stretch/>
        </p:blipFill>
        <p:spPr bwMode="auto">
          <a:xfrm>
            <a:off x="0" y="2495550"/>
            <a:ext cx="30480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Picture 026"/>
          <p:cNvPicPr>
            <a:picLocks noChangeAspect="1" noChangeArrowheads="1"/>
          </p:cNvPicPr>
          <p:nvPr/>
        </p:nvPicPr>
        <p:blipFill rotWithShape="1">
          <a:blip r:embed="rId6"/>
          <a:srcRect l="1235" t="7253" r="1852" b="3241"/>
          <a:stretch/>
        </p:blipFill>
        <p:spPr bwMode="auto">
          <a:xfrm>
            <a:off x="3048000" y="2495550"/>
            <a:ext cx="31242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Picture 027"/>
          <p:cNvPicPr>
            <a:picLocks noChangeAspect="1" noChangeArrowheads="1"/>
          </p:cNvPicPr>
          <p:nvPr/>
        </p:nvPicPr>
        <p:blipFill rotWithShape="1">
          <a:blip r:embed="rId7"/>
          <a:srcRect l="3780" t="5500" r="2921" b="2834"/>
          <a:stretch/>
        </p:blipFill>
        <p:spPr bwMode="auto">
          <a:xfrm>
            <a:off x="6184900" y="2495550"/>
            <a:ext cx="29591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3000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1371600" y="600075"/>
            <a:ext cx="7162800" cy="176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2573338"/>
            <a:ext cx="7924800" cy="176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solidFill>
                  <a:srgbClr val="FF0000"/>
                </a:solidFill>
                <a:latin typeface="UTM Avo"/>
                <a:sym typeface="Wingdings" pitchFamily="2" charset="2"/>
              </a:rPr>
              <a:t>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371600" y="407988"/>
            <a:ext cx="7162800" cy="191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3409950"/>
            <a:ext cx="79248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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1928.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1295400" y="484188"/>
            <a:ext cx="7239000" cy="161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1929,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0957" y="2038350"/>
            <a:ext cx="7924800" cy="229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800" dirty="0">
                <a:solidFill>
                  <a:srgbClr val="FF0000"/>
                </a:solidFill>
                <a:latin typeface="UTM Avo"/>
                <a:sym typeface="Wingdings" pitchFamily="2" charset="2"/>
              </a:rPr>
              <a:t>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2"/>
          <p:cNvPicPr>
            <a:picLocks noChangeAspect="1" noChangeArrowheads="1"/>
          </p:cNvPicPr>
          <p:nvPr/>
        </p:nvPicPr>
        <p:blipFill rotWithShape="1">
          <a:blip r:embed="rId3"/>
          <a:srcRect l="3763" t="8019" r="358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400" y="4552950"/>
            <a:ext cx="88392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Tự Trọng rất sáng dạ, được cử ra nước ngoài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anh học rất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anh học nhất tiếng Trung và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Anh.</a:t>
            </a: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3"/>
          <p:cNvPicPr>
            <a:picLocks noChangeAspect="1" noChangeArrowheads="1"/>
          </p:cNvPicPr>
          <p:nvPr/>
        </p:nvPicPr>
        <p:blipFill rotWithShape="1">
          <a:blip r:embed="rId2"/>
          <a:srcRect l="3571" t="6699" r="198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400" y="4610100"/>
            <a:ext cx="88392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advClick="0" advTm="3000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4"/>
          <p:cNvPicPr>
            <a:picLocks noChangeAspect="1" noChangeArrowheads="1"/>
          </p:cNvPicPr>
          <p:nvPr/>
        </p:nvPicPr>
        <p:blipFill rotWithShape="1">
          <a:blip r:embed="rId2"/>
          <a:srcRect l="2564" t="2932" r="2014" b="385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400" y="4476750"/>
            <a:ext cx="88392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5"/>
          <p:cNvPicPr>
            <a:picLocks noChangeAspect="1" noChangeArrowheads="1"/>
          </p:cNvPicPr>
          <p:nvPr/>
        </p:nvPicPr>
        <p:blipFill rotWithShape="1">
          <a:blip r:embed="rId2"/>
          <a:srcRect t="4968" r="2482" b="272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52400" y="4476750"/>
            <a:ext cx="88392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2"/>
          <p:cNvPicPr>
            <a:picLocks noChangeAspect="1" noChangeArrowheads="1"/>
          </p:cNvPicPr>
          <p:nvPr/>
        </p:nvPicPr>
        <p:blipFill rotWithShape="1">
          <a:blip r:embed="rId2"/>
          <a:srcRect l="3763" t="8019" r="358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6"/>
          <p:cNvPicPr>
            <a:picLocks noChangeAspect="1" noChangeArrowheads="1"/>
          </p:cNvPicPr>
          <p:nvPr/>
        </p:nvPicPr>
        <p:blipFill rotWithShape="1">
          <a:blip r:embed="rId2"/>
          <a:srcRect l="1235" t="7253" r="1852" b="324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52400" y="209550"/>
            <a:ext cx="8839200" cy="838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7"/>
          <p:cNvPicPr>
            <a:picLocks noChangeAspect="1" noChangeArrowheads="1"/>
          </p:cNvPicPr>
          <p:nvPr/>
        </p:nvPicPr>
        <p:blipFill rotWithShape="1">
          <a:blip r:embed="rId2"/>
          <a:srcRect l="3780" t="5500" r="2921" b="283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52400" y="4476750"/>
            <a:ext cx="88392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HU HA\POWERPOINT\ĐÔI CÁNH CỦA NGỰA TRẮNG\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685800" y="1905000"/>
            <a:ext cx="7772400" cy="2038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022"/>
          <p:cNvPicPr>
            <a:picLocks noChangeAspect="1" noChangeArrowheads="1"/>
          </p:cNvPicPr>
          <p:nvPr/>
        </p:nvPicPr>
        <p:blipFill rotWithShape="1">
          <a:blip r:embed="rId2"/>
          <a:srcRect l="3763" t="8019" r="3585"/>
          <a:stretch/>
        </p:blipFill>
        <p:spPr bwMode="auto">
          <a:xfrm>
            <a:off x="0" y="0"/>
            <a:ext cx="30480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icture 023"/>
          <p:cNvPicPr>
            <a:picLocks noChangeAspect="1" noChangeArrowheads="1"/>
          </p:cNvPicPr>
          <p:nvPr/>
        </p:nvPicPr>
        <p:blipFill rotWithShape="1">
          <a:blip r:embed="rId3"/>
          <a:srcRect l="3571" t="6699" r="1985"/>
          <a:stretch/>
        </p:blipFill>
        <p:spPr bwMode="auto">
          <a:xfrm>
            <a:off x="3048000" y="0"/>
            <a:ext cx="31242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Picture 024"/>
          <p:cNvPicPr>
            <a:picLocks noChangeAspect="1" noChangeArrowheads="1"/>
          </p:cNvPicPr>
          <p:nvPr/>
        </p:nvPicPr>
        <p:blipFill rotWithShape="1">
          <a:blip r:embed="rId4"/>
          <a:srcRect l="2564" t="2932" r="2014" b="3858"/>
          <a:stretch/>
        </p:blipFill>
        <p:spPr bwMode="auto">
          <a:xfrm>
            <a:off x="6172200" y="0"/>
            <a:ext cx="29718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Picture 025"/>
          <p:cNvPicPr>
            <a:picLocks noChangeAspect="1" noChangeArrowheads="1"/>
          </p:cNvPicPr>
          <p:nvPr/>
        </p:nvPicPr>
        <p:blipFill rotWithShape="1">
          <a:blip r:embed="rId5"/>
          <a:srcRect t="4968" r="2482" b="2725"/>
          <a:stretch/>
        </p:blipFill>
        <p:spPr bwMode="auto">
          <a:xfrm>
            <a:off x="0" y="2495550"/>
            <a:ext cx="30480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Picture 026"/>
          <p:cNvPicPr>
            <a:picLocks noChangeAspect="1" noChangeArrowheads="1"/>
          </p:cNvPicPr>
          <p:nvPr/>
        </p:nvPicPr>
        <p:blipFill rotWithShape="1">
          <a:blip r:embed="rId6"/>
          <a:srcRect l="1235" t="7253" r="1852" b="3241"/>
          <a:stretch/>
        </p:blipFill>
        <p:spPr bwMode="auto">
          <a:xfrm>
            <a:off x="3048000" y="2495550"/>
            <a:ext cx="31242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Picture 027"/>
          <p:cNvPicPr>
            <a:picLocks noChangeAspect="1" noChangeArrowheads="1"/>
          </p:cNvPicPr>
          <p:nvPr/>
        </p:nvPicPr>
        <p:blipFill rotWithShape="1">
          <a:blip r:embed="rId7"/>
          <a:srcRect l="3780" t="5500" r="2921" b="2834"/>
          <a:stretch/>
        </p:blipFill>
        <p:spPr bwMode="auto">
          <a:xfrm>
            <a:off x="6184900" y="2495550"/>
            <a:ext cx="29591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3000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nenslide khung anh">
            <a:extLst>
              <a:ext uri="{FF2B5EF4-FFF2-40B4-BE49-F238E27FC236}">
                <a16:creationId xmlns:a16="http://schemas.microsoft.com/office/drawing/2014/main" id="{5762C387-33D8-4E4D-8D23-2E51AF1E2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5">
            <a:extLst>
              <a:ext uri="{FF2B5EF4-FFF2-40B4-BE49-F238E27FC236}">
                <a16:creationId xmlns:a16="http://schemas.microsoft.com/office/drawing/2014/main" id="{FBF47392-EAE3-45F7-95E1-2E4CAA2F2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840707"/>
            <a:ext cx="61722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4. HỌC SINH KỂ CHUYỆN: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(Theo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0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>
            <a:extLst>
              <a:ext uri="{FF2B5EF4-FFF2-40B4-BE49-F238E27FC236}">
                <a16:creationId xmlns:a16="http://schemas.microsoft.com/office/drawing/2014/main" id="{38DB8E01-C008-476F-9AD1-4E7D4EABB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00100"/>
            <a:ext cx="868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                     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NHẬN XÉT BẠN KỂ</a:t>
            </a:r>
            <a:endParaRPr lang="en-US" altLang="en-US" b="1" u="sng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  <a:p>
            <a:pPr defTabSz="685800" eaLnBrk="1" hangingPunct="1">
              <a:spcBef>
                <a:spcPct val="0"/>
              </a:spcBef>
              <a:buNone/>
            </a:pPr>
            <a:endParaRPr lang="en-US" altLang="en-US" sz="2800" u="sng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  <a:p>
            <a:pPr defTabSz="6858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Giọng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mạch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lạc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rõ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ràng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diễn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cảm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?</a:t>
            </a:r>
          </a:p>
          <a:p>
            <a:pPr defTabSz="6858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đầy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đủ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tình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tiết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chính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?</a:t>
            </a:r>
          </a:p>
          <a:p>
            <a:pPr defTabSz="6858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phối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hợp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nét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mặt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cử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chưa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?</a:t>
            </a:r>
          </a:p>
          <a:p>
            <a:pPr defTabSz="685800" eaLnBrk="1" hangingPunct="1">
              <a:spcBef>
                <a:spcPct val="0"/>
              </a:spcBef>
              <a:buFontTx/>
              <a:buChar char="-"/>
            </a:pPr>
            <a:endParaRPr lang="en-US" altLang="en-US" sz="2100" b="1" dirty="0">
              <a:solidFill>
                <a:srgbClr val="0000FF"/>
              </a:solidFill>
              <a:latin typeface="Times New Roman" panose="02020603050405020304" pitchFamily="18" charset="0"/>
              <a:cs typeface="+mn-cs"/>
            </a:endParaRPr>
          </a:p>
          <a:p>
            <a:pPr defTabSz="685800" eaLnBrk="1" hangingPunct="1">
              <a:spcBef>
                <a:spcPct val="0"/>
              </a:spcBef>
              <a:buFontTx/>
              <a:buChar char="-"/>
            </a:pPr>
            <a:endParaRPr lang="en-US" altLang="en-US" sz="2100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04800" y="363855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-7938"/>
            <a:ext cx="9131300" cy="5149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6" name="Picture 12" descr="0 (5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775" y="3906838"/>
            <a:ext cx="4000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13" descr="0 (5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4316413"/>
            <a:ext cx="4000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774700" y="2714625"/>
            <a:ext cx="301625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3608388" y="4532313"/>
            <a:ext cx="407987" cy="404812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1393825" y="2800350"/>
            <a:ext cx="4079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5830888" y="4216400"/>
            <a:ext cx="407987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304800" y="1635125"/>
            <a:ext cx="250825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2536825" y="4070350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925513" y="1082675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465138" y="4418013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5707063" y="217170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8042275" y="1778000"/>
            <a:ext cx="317500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2043113" y="1146175"/>
            <a:ext cx="319087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1457325" y="194310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2798763" y="723900"/>
            <a:ext cx="4191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6324600" y="609600"/>
            <a:ext cx="4191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1728788" y="384175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5805488" y="969963"/>
            <a:ext cx="188912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44" name="AutoShape 40"/>
          <p:cNvSpPr>
            <a:spLocks noChangeArrowheads="1"/>
          </p:cNvSpPr>
          <p:nvPr/>
        </p:nvSpPr>
        <p:spPr bwMode="auto">
          <a:xfrm>
            <a:off x="3825875" y="438150"/>
            <a:ext cx="190500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45" name="AutoShape 41"/>
          <p:cNvSpPr>
            <a:spLocks noChangeArrowheads="1"/>
          </p:cNvSpPr>
          <p:nvPr/>
        </p:nvSpPr>
        <p:spPr bwMode="auto">
          <a:xfrm>
            <a:off x="7546975" y="798513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47" name="AutoShape 43"/>
          <p:cNvSpPr>
            <a:spLocks noChangeArrowheads="1"/>
          </p:cNvSpPr>
          <p:nvPr/>
        </p:nvSpPr>
        <p:spPr bwMode="auto">
          <a:xfrm>
            <a:off x="7999413" y="2862263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2387600" y="1454150"/>
            <a:ext cx="6200775" cy="24003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QUÝ THẦY CÔ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>
            <a:extLst>
              <a:ext uri="{FF2B5EF4-FFF2-40B4-BE49-F238E27FC236}">
                <a16:creationId xmlns:a16="http://schemas.microsoft.com/office/drawing/2014/main" id="{3F5791F5-F234-4C5D-A80D-F3DF23B12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38150"/>
            <a:ext cx="6172200" cy="1905000"/>
          </a:xfrm>
          <a:prstGeom prst="irregularSeal2">
            <a:avLst/>
          </a:prstGeom>
          <a:solidFill>
            <a:srgbClr val="F4F6A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0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altLang="en-US" sz="3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0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421441F-006B-4553-9AE4-75D2F047C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571750"/>
            <a:ext cx="723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1" dirty="0" err="1">
                <a:latin typeface=".VnTime" panose="020B7200000000000000" pitchFamily="34" charset="0"/>
              </a:rPr>
              <a:t>RÊt</a:t>
            </a:r>
            <a:r>
              <a:rPr lang="en-US" altLang="en-US" sz="3200" b="1" dirty="0"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latin typeface=".VnTime" panose="020B7200000000000000" pitchFamily="34" charset="0"/>
              </a:rPr>
              <a:t>th«ng</a:t>
            </a:r>
            <a:r>
              <a:rPr lang="en-US" altLang="en-US" sz="3200" b="1" dirty="0"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latin typeface=".VnTime" panose="020B7200000000000000" pitchFamily="34" charset="0"/>
              </a:rPr>
              <a:t>minh</a:t>
            </a:r>
            <a:r>
              <a:rPr lang="en-US" altLang="en-US" sz="3200" b="1" dirty="0"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latin typeface=".VnTime" panose="020B7200000000000000" pitchFamily="34" charset="0"/>
              </a:rPr>
              <a:t>häc</a:t>
            </a:r>
            <a:r>
              <a:rPr lang="en-US" altLang="en-US" sz="3200" b="1" dirty="0">
                <a:latin typeface=".VnTime" panose="020B7200000000000000" pitchFamily="34" charset="0"/>
              </a:rPr>
              <a:t> ®©u </a:t>
            </a:r>
            <a:r>
              <a:rPr lang="en-US" altLang="en-US" sz="3200" b="1" dirty="0" err="1">
                <a:latin typeface=".VnTime" panose="020B7200000000000000" pitchFamily="34" charset="0"/>
              </a:rPr>
              <a:t>biÕt</a:t>
            </a:r>
            <a:r>
              <a:rPr lang="en-US" altLang="en-US" sz="3200" b="1" dirty="0">
                <a:latin typeface=".VnTime" panose="020B7200000000000000" pitchFamily="34" charset="0"/>
              </a:rPr>
              <a:t> ®</a:t>
            </a:r>
            <a:r>
              <a:rPr lang="en-US" altLang="en-US" sz="3200" b="1" dirty="0" err="1">
                <a:latin typeface=".VnTime" panose="020B7200000000000000" pitchFamily="34" charset="0"/>
              </a:rPr>
              <a:t>Êy</a:t>
            </a:r>
            <a:r>
              <a:rPr lang="en-US" altLang="en-US" sz="3200" b="1" dirty="0">
                <a:latin typeface=".VnTime" panose="020B7200000000000000" pitchFamily="34" charset="0"/>
              </a:rPr>
              <a:t>, ®</a:t>
            </a:r>
            <a:r>
              <a:rPr lang="en-US" altLang="en-US" sz="3200" b="1" dirty="0" err="1">
                <a:latin typeface=".VnTime" panose="020B7200000000000000" pitchFamily="34" charset="0"/>
              </a:rPr>
              <a:t>äc</a:t>
            </a:r>
            <a:r>
              <a:rPr lang="en-US" altLang="en-US" sz="3200" b="1" dirty="0">
                <a:latin typeface=".VnTime" panose="020B7200000000000000" pitchFamily="34" charset="0"/>
              </a:rPr>
              <a:t> ®</a:t>
            </a:r>
            <a:r>
              <a:rPr lang="en-US" altLang="en-US" sz="3200" b="1" dirty="0" err="1">
                <a:latin typeface=".VnTime" panose="020B7200000000000000" pitchFamily="34" charset="0"/>
              </a:rPr>
              <a:t>Õn</a:t>
            </a:r>
            <a:r>
              <a:rPr lang="en-US" altLang="en-US" sz="3200" b="1" dirty="0">
                <a:latin typeface=".VnTime" panose="020B7200000000000000" pitchFamily="34" charset="0"/>
              </a:rPr>
              <a:t> ®©u </a:t>
            </a:r>
            <a:r>
              <a:rPr lang="en-US" altLang="en-US" sz="3200" b="1" dirty="0" err="1">
                <a:latin typeface=".VnTime" panose="020B7200000000000000" pitchFamily="34" charset="0"/>
              </a:rPr>
              <a:t>nhí</a:t>
            </a:r>
            <a:r>
              <a:rPr lang="en-US" altLang="en-US" sz="3200" b="1" dirty="0"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latin typeface=".VnTime" panose="020B7200000000000000" pitchFamily="34" charset="0"/>
              </a:rPr>
              <a:t>ngay</a:t>
            </a:r>
            <a:r>
              <a:rPr lang="en-US" altLang="en-US" sz="3200" b="1" dirty="0">
                <a:latin typeface=".VnTime" panose="020B7200000000000000" pitchFamily="34" charset="0"/>
              </a:rPr>
              <a:t> ®</a:t>
            </a:r>
            <a:r>
              <a:rPr lang="en-US" altLang="en-US" sz="3200" b="1" dirty="0" err="1">
                <a:latin typeface=".VnTime" panose="020B7200000000000000" pitchFamily="34" charset="0"/>
              </a:rPr>
              <a:t>Õn</a:t>
            </a:r>
            <a:r>
              <a:rPr lang="en-US" altLang="en-US" sz="3200" b="1" dirty="0">
                <a:latin typeface=".VnTime" panose="020B7200000000000000" pitchFamily="34" charset="0"/>
              </a:rPr>
              <a:t> ®ã.</a:t>
            </a:r>
          </a:p>
        </p:txBody>
      </p:sp>
    </p:spTree>
    <p:extLst>
      <p:ext uri="{BB962C8B-B14F-4D97-AF65-F5344CB8AC3E}">
        <p14:creationId xmlns:p14="http://schemas.microsoft.com/office/powerpoint/2010/main" val="21332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3"/>
          <p:cNvPicPr>
            <a:picLocks noChangeAspect="1" noChangeArrowheads="1"/>
          </p:cNvPicPr>
          <p:nvPr/>
        </p:nvPicPr>
        <p:blipFill rotWithShape="1">
          <a:blip r:embed="rId2"/>
          <a:srcRect l="3571" t="6699" r="198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4"/>
          <p:cNvPicPr>
            <a:picLocks noChangeAspect="1" noChangeArrowheads="1"/>
          </p:cNvPicPr>
          <p:nvPr/>
        </p:nvPicPr>
        <p:blipFill rotWithShape="1">
          <a:blip r:embed="rId2"/>
          <a:srcRect l="2564" t="2932" r="2014" b="385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5"/>
          <p:cNvPicPr>
            <a:picLocks noChangeAspect="1" noChangeArrowheads="1"/>
          </p:cNvPicPr>
          <p:nvPr/>
        </p:nvPicPr>
        <p:blipFill rotWithShape="1">
          <a:blip r:embed="rId2"/>
          <a:srcRect t="4968" r="2482" b="272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>
            <a:extLst>
              <a:ext uri="{FF2B5EF4-FFF2-40B4-BE49-F238E27FC236}">
                <a16:creationId xmlns:a16="http://schemas.microsoft.com/office/drawing/2014/main" id="{02485AD0-7579-4FDE-9DA4-20DAA21CE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66750"/>
            <a:ext cx="5791200" cy="1600200"/>
          </a:xfrm>
          <a:prstGeom prst="cloudCallout">
            <a:avLst>
              <a:gd name="adj1" fmla="val -29278"/>
              <a:gd name="adj2" fmla="val 36708"/>
            </a:avLst>
          </a:prstGeom>
          <a:solidFill>
            <a:srgbClr val="F4F6A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226312-D2DC-42A5-9682-0F23E2B2D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415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>
                <a:latin typeface=".VnTime" pitchFamily="34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21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6"/>
          <p:cNvPicPr>
            <a:picLocks noChangeAspect="1" noChangeArrowheads="1"/>
          </p:cNvPicPr>
          <p:nvPr/>
        </p:nvPicPr>
        <p:blipFill rotWithShape="1">
          <a:blip r:embed="rId2"/>
          <a:srcRect l="1235" t="7253" r="1852" b="324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>
            <a:extLst>
              <a:ext uri="{FF2B5EF4-FFF2-40B4-BE49-F238E27FC236}">
                <a16:creationId xmlns:a16="http://schemas.microsoft.com/office/drawing/2014/main" id="{4432D6ED-5214-4B8F-A349-D85BEF4ED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3350"/>
            <a:ext cx="4267200" cy="838200"/>
          </a:xfrm>
          <a:prstGeom prst="cloudCallout">
            <a:avLst>
              <a:gd name="adj1" fmla="val -29278"/>
              <a:gd name="adj2" fmla="val 36708"/>
            </a:avLst>
          </a:prstGeom>
          <a:solidFill>
            <a:srgbClr val="F4F6A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86F89B-877B-412F-A2D5-93FCF2F5A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52" y="971550"/>
            <a:ext cx="866454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ACABB558-DAF1-479B-B08C-9D548DB15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454" y="2159520"/>
            <a:ext cx="5820197" cy="1264128"/>
          </a:xfrm>
          <a:prstGeom prst="cloudCallout">
            <a:avLst>
              <a:gd name="adj1" fmla="val -29278"/>
              <a:gd name="adj2" fmla="val 36708"/>
            </a:avLst>
          </a:prstGeom>
          <a:solidFill>
            <a:srgbClr val="F4F6A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6EF8B9-94B0-4609-951A-EFD425093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52" y="3676650"/>
            <a:ext cx="866454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439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3814</TotalTime>
  <Words>464</Words>
  <Application>Microsoft Office PowerPoint</Application>
  <PresentationFormat>On-screen Show (16:9)</PresentationFormat>
  <Paragraphs>41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.VnTime</vt:lpstr>
      <vt:lpstr>Arial</vt:lpstr>
      <vt:lpstr>Calibri</vt:lpstr>
      <vt:lpstr>Times New Roman</vt:lpstr>
      <vt:lpstr>UTM Avo</vt:lpstr>
      <vt:lpstr>Wingdings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Pham Cong Khai</cp:lastModifiedBy>
  <cp:revision>280</cp:revision>
  <dcterms:created xsi:type="dcterms:W3CDTF">2014-09-16T11:54:17Z</dcterms:created>
  <dcterms:modified xsi:type="dcterms:W3CDTF">2022-08-28T14:49:51Z</dcterms:modified>
</cp:coreProperties>
</file>