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256" r:id="rId3"/>
    <p:sldId id="257" r:id="rId4"/>
    <p:sldId id="260" r:id="rId5"/>
    <p:sldId id="261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80" r:id="rId18"/>
    <p:sldId id="275" r:id="rId19"/>
    <p:sldId id="281" r:id="rId20"/>
    <p:sldId id="276" r:id="rId21"/>
    <p:sldId id="277" r:id="rId22"/>
    <p:sldId id="278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9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7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6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0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1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8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1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8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814D-9E9B-432F-AA10-361C9C8C169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3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814D-9E9B-432F-AA10-361C9C8C1694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8859A-8ABD-41F8-A789-84BA60CDF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3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94">
            <a:extLst>
              <a:ext uri="{FF2B5EF4-FFF2-40B4-BE49-F238E27FC236}">
                <a16:creationId xmlns:a16="http://schemas.microsoft.com/office/drawing/2014/main" id="{61606178-C336-43A0-A318-2334409C4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452438"/>
            <a:ext cx="5772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sng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295" name="Picture 294">
            <a:extLst>
              <a:ext uri="{FF2B5EF4-FFF2-40B4-BE49-F238E27FC236}">
                <a16:creationId xmlns:a16="http://schemas.microsoft.com/office/drawing/2014/main" id="{7B47C9B1-D49B-4AA6-A8DD-01DC1D87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44" y="303138"/>
            <a:ext cx="1565856" cy="1565856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941064-7ED8-4A34-87EA-1479821BBF35}"/>
              </a:ext>
            </a:extLst>
          </p:cNvPr>
          <p:cNvSpPr txBox="1"/>
          <p:nvPr/>
        </p:nvSpPr>
        <p:spPr>
          <a:xfrm>
            <a:off x="1295400" y="2743200"/>
            <a:ext cx="7118903" cy="206210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eaLnBrk="1" hangingPunct="1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MÔN: TẬP LÀM VĂN</a:t>
            </a:r>
          </a:p>
          <a:p>
            <a:pPr eaLnBrk="1" hangingPunct="1"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BÀI VĂN TẢ CẢNH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75856" y="544522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Mây chiều rực rỡ</a:t>
            </a:r>
          </a:p>
        </p:txBody>
      </p:sp>
    </p:spTree>
    <p:extLst>
      <p:ext uri="{BB962C8B-B14F-4D97-AF65-F5344CB8AC3E}">
        <p14:creationId xmlns:p14="http://schemas.microsoft.com/office/powerpoint/2010/main" val="402130745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923928" y="530120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lam</a:t>
            </a:r>
          </a:p>
        </p:txBody>
      </p:sp>
    </p:spTree>
    <p:extLst>
      <p:ext uri="{BB962C8B-B14F-4D97-AF65-F5344CB8AC3E}">
        <p14:creationId xmlns:p14="http://schemas.microsoft.com/office/powerpoint/2010/main" val="7200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Kết quả hình ảnh cho dan thuyen chai luc hoang 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580526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Thuyền chài</a:t>
            </a:r>
          </a:p>
        </p:txBody>
      </p:sp>
    </p:spTree>
    <p:extLst>
      <p:ext uri="{BB962C8B-B14F-4D97-AF65-F5344CB8AC3E}">
        <p14:creationId xmlns:p14="http://schemas.microsoft.com/office/powerpoint/2010/main" val="202841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Kết quả hình ảnh cho xóm cồn hế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66124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Xóm Cồn Hến</a:t>
            </a:r>
          </a:p>
        </p:txBody>
      </p:sp>
    </p:spTree>
    <p:extLst>
      <p:ext uri="{BB962C8B-B14F-4D97-AF65-F5344CB8AC3E}">
        <p14:creationId xmlns:p14="http://schemas.microsoft.com/office/powerpoint/2010/main" val="397535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98427"/>
              </p:ext>
            </p:extLst>
          </p:nvPr>
        </p:nvGraphicFramePr>
        <p:xfrm>
          <a:off x="179513" y="42203"/>
          <a:ext cx="8712967" cy="6737037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287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3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chiều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,…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yên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tĩnh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yên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tĩnh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8301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32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1: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,……..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Đoạn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2: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Phía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…..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chấm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dứt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32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hẳn</a:t>
                      </a:r>
                      <a:endParaRPr lang="en-US" sz="32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677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Kết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cuối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dậy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546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6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9512" y="188640"/>
            <a:ext cx="87129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“Quang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“Quang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582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03166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4784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Quang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mạc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endParaRPr lang="en-US" sz="3600" baseline="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216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Giới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thiệu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bao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trùm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quê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endParaRPr lang="en-US" sz="36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vàng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sz="36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6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3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Nêu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yên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tĩnh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endParaRPr lang="en-US" sz="36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màu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tối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hẳn</a:t>
                      </a:r>
                      <a:endParaRPr lang="en-US" sz="3600" b="1" baseline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221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898690"/>
              </p:ext>
            </p:extLst>
          </p:nvPr>
        </p:nvGraphicFramePr>
        <p:xfrm>
          <a:off x="0" y="0"/>
          <a:ext cx="9144000" cy="64586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19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686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Quang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mạc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Hương</a:t>
                      </a:r>
                      <a:endParaRPr lang="en-US" sz="36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1291">
                <a:tc>
                  <a:txBody>
                    <a:bodyPr/>
                    <a:lstStyle/>
                    <a:p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600" b="1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oạt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bờ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sông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hoang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lên</a:t>
                      </a: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đèn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Nhận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xét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3600" b="1" dirty="0" err="1">
                          <a:latin typeface="Times New Roman" pitchFamily="18" charset="0"/>
                          <a:cs typeface="Times New Roman" pitchFamily="18" charset="0"/>
                        </a:rPr>
                        <a:t>ự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dậy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hoàng</a:t>
                      </a:r>
                      <a:r>
                        <a:rPr lang="en-US" sz="3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hôn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936231"/>
              </p:ext>
            </p:extLst>
          </p:nvPr>
        </p:nvGraphicFramePr>
        <p:xfrm>
          <a:off x="0" y="5517232"/>
          <a:ext cx="914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4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bộ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phận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itchFamily="18" charset="0"/>
                          <a:cs typeface="Times New Roman" pitchFamily="18" charset="0"/>
                        </a:rPr>
                        <a:t>Tả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sự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theo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492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88640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sz="4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AutoNum type="arabicPeriod"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9532" y="476672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1: 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dội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78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" y="44624"/>
            <a:ext cx="9144000" cy="6858000"/>
          </a:xfrm>
          <a:prstGeom prst="rect">
            <a:avLst/>
          </a:prstGeom>
        </p:spPr>
      </p:pic>
      <p:sp>
        <p:nvSpPr>
          <p:cNvPr id="5" name="AutoShape 42">
            <a:extLst>
              <a:ext uri="{FF2B5EF4-FFF2-40B4-BE49-F238E27FC236}">
                <a16:creationId xmlns:a16="http://schemas.microsoft.com/office/drawing/2014/main" id="{59AD5926-D1A4-48AE-9CF3-7D6CA68ED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139" y="444634"/>
            <a:ext cx="8208912" cy="864096"/>
          </a:xfrm>
          <a:prstGeom prst="cloudCallout">
            <a:avLst>
              <a:gd name="adj1" fmla="val 43968"/>
              <a:gd name="adj2" fmla="val -4244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0">
            <a:extLst>
              <a:ext uri="{FF2B5EF4-FFF2-40B4-BE49-F238E27FC236}">
                <a16:creationId xmlns:a16="http://schemas.microsoft.com/office/drawing/2014/main" id="{2DC86034-B7B7-42A6-8F12-339F6043A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628800"/>
            <a:ext cx="8208912" cy="2971800"/>
          </a:xfrm>
          <a:prstGeom prst="flowChartAlternateProcess">
            <a:avLst/>
          </a:prstGeom>
          <a:solidFill>
            <a:srgbClr val="99CCFF"/>
          </a:solidFill>
          <a:ln w="9525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B523D77D-7D64-49B1-B571-21B798718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2268940"/>
            <a:ext cx="770485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6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836712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võng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:(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trưa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15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0" y="476672"/>
            <a:ext cx="9144000" cy="50851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rẫy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438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edia4.picsearch.com/is?a3twB1CS3AvKWEyxt_bLPIQzZZ-uNwaXNwxLV3qEPVI&amp;height=2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" y="0"/>
            <a:ext cx="9129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076"/>
            <a:ext cx="9143999" cy="6858000"/>
          </a:xfrm>
        </p:spPr>
      </p:pic>
      <p:sp>
        <p:nvSpPr>
          <p:cNvPr id="14" name="Cloud Callout 13"/>
          <p:cNvSpPr/>
          <p:nvPr/>
        </p:nvSpPr>
        <p:spPr>
          <a:xfrm>
            <a:off x="323528" y="620688"/>
            <a:ext cx="7416824" cy="3528392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03648" y="1196752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4?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-180528" y="548680"/>
            <a:ext cx="9145016" cy="3914572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742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878497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CẤU TẠO CỦA BÀI </a:t>
            </a:r>
            <a:r>
              <a:rPr lang="en-US" sz="4400" b="1">
                <a:latin typeface="Times New Roman" pitchFamily="18" charset="0"/>
                <a:cs typeface="Times New Roman" pitchFamily="18" charset="0"/>
              </a:rPr>
              <a:t>VĂN </a:t>
            </a:r>
          </a:p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TẢ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CẢNH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60826"/>
            <a:ext cx="7560839" cy="44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8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332656"/>
            <a:ext cx="85689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romanUcPeriod"/>
            </a:pP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”. 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11)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539552" y="3284984"/>
            <a:ext cx="7632848" cy="2160240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621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307677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,……..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dứt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82181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ết quả hình ảnh cho hinh anh hoang hon tren song h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" y="0"/>
            <a:ext cx="9133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08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ầu Tràng Ti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32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455405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57&quot;/&gt;&lt;/object&gt;&lt;object type=&quot;3&quot; unique_id=&quot;10005&quot;&gt;&lt;property id=&quot;20148&quot; value=&quot;5&quot;/&gt;&lt;property id=&quot;20300&quot; value=&quot;Slide 4&quot;/&gt;&lt;property id=&quot;20307&quot; value=&quot;260&quot;/&gt;&lt;/object&gt;&lt;object type=&quot;3&quot; unique_id=&quot;10006&quot;&gt;&lt;property id=&quot;20148&quot; value=&quot;5&quot;/&gt;&lt;property id=&quot;20300&quot; value=&quot;Slide 5&quot;/&gt;&lt;property id=&quot;20307&quot; value=&quot;261&quot;/&gt;&lt;/object&gt;&lt;object type=&quot;3&quot; unique_id=&quot;10007&quot;&gt;&lt;property id=&quot;20148&quot; value=&quot;5&quot;/&gt;&lt;property id=&quot;20300&quot; value=&quot;Slide 6&quot;/&gt;&lt;property id=&quot;20307&quot; value=&quot;263&quot;/&gt;&lt;/object&gt;&lt;object type=&quot;3&quot; unique_id=&quot;10008&quot;&gt;&lt;property id=&quot;20148&quot; value=&quot;5&quot;/&gt;&lt;property id=&quot;20300&quot; value=&quot;Slide 7&quot;/&gt;&lt;property id=&quot;20307&quot; value=&quot;264&quot;/&gt;&lt;/object&gt;&lt;object type=&quot;3&quot; unique_id=&quot;10009&quot;&gt;&lt;property id=&quot;20148&quot; value=&quot;5&quot;/&gt;&lt;property id=&quot;20300&quot; value=&quot;Slide 8&quot;/&gt;&lt;property id=&quot;20307&quot; value=&quot;266&quot;/&gt;&lt;/object&gt;&lt;object type=&quot;3&quot; unique_id=&quot;10010&quot;&gt;&lt;property id=&quot;20148&quot; value=&quot;5&quot;/&gt;&lt;property id=&quot;20300&quot; value=&quot;Slide 9&quot;/&gt;&lt;property id=&quot;20307&quot; value=&quot;265&quot;/&gt;&lt;/object&gt;&lt;object type=&quot;3&quot; unique_id=&quot;10011&quot;&gt;&lt;property id=&quot;20148&quot; value=&quot;5&quot;/&gt;&lt;property id=&quot;20300&quot; value=&quot;Slide 10&quot;/&gt;&lt;property id=&quot;20307&quot; value=&quot;267&quot;/&gt;&lt;/object&gt;&lt;object type=&quot;3&quot; unique_id=&quot;10012&quot;&gt;&lt;property id=&quot;20148&quot; value=&quot;5&quot;/&gt;&lt;property id=&quot;20300&quot; value=&quot;Slide 11&quot;/&gt;&lt;property id=&quot;20307&quot; value=&quot;268&quot;/&gt;&lt;/object&gt;&lt;object type=&quot;3&quot; unique_id=&quot;10013&quot;&gt;&lt;property id=&quot;20148&quot; value=&quot;5&quot;/&gt;&lt;property id=&quot;20300&quot; value=&quot;Slide 12&quot;/&gt;&lt;property id=&quot;20307&quot; value=&quot;269&quot;/&gt;&lt;/object&gt;&lt;object type=&quot;3&quot; unique_id=&quot;10014&quot;&gt;&lt;property id=&quot;20148&quot; value=&quot;5&quot;/&gt;&lt;property id=&quot;20300&quot; value=&quot;Slide 13&quot;/&gt;&lt;property id=&quot;20307&quot; value=&quot;271&quot;/&gt;&lt;/object&gt;&lt;object type=&quot;3&quot; unique_id=&quot;10015&quot;&gt;&lt;property id=&quot;20148&quot; value=&quot;5&quot;/&gt;&lt;property id=&quot;20300&quot; value=&quot;Slide 14&quot;/&gt;&lt;property id=&quot;20307&quot; value=&quot;272&quot;/&gt;&lt;/object&gt;&lt;object type=&quot;3&quot; unique_id=&quot;10016&quot;&gt;&lt;property id=&quot;20148&quot; value=&quot;5&quot;/&gt;&lt;property id=&quot;20300&quot; value=&quot;Slide 15&quot;/&gt;&lt;property id=&quot;20307&quot; value=&quot;279&quot;/&gt;&lt;/object&gt;&lt;object type=&quot;3&quot; unique_id=&quot;10017&quot;&gt;&lt;property id=&quot;20148&quot; value=&quot;5&quot;/&gt;&lt;property id=&quot;20300&quot; value=&quot;Slide 16&quot;/&gt;&lt;property id=&quot;20307&quot; value=&quot;273&quot;/&gt;&lt;/object&gt;&lt;object type=&quot;3&quot; unique_id=&quot;10018&quot;&gt;&lt;property id=&quot;20148&quot; value=&quot;5&quot;/&gt;&lt;property id=&quot;20300&quot; value=&quot;Slide 17&quot;/&gt;&lt;property id=&quot;20307&quot; value=&quot;274&quot;/&gt;&lt;/object&gt;&lt;object type=&quot;3&quot; unique_id=&quot;10019&quot;&gt;&lt;property id=&quot;20148&quot; value=&quot;5&quot;/&gt;&lt;property id=&quot;20300&quot; value=&quot;Slide 18&quot;/&gt;&lt;property id=&quot;20307&quot; value=&quot;280&quot;/&gt;&lt;/object&gt;&lt;object type=&quot;3&quot; unique_id=&quot;10020&quot;&gt;&lt;property id=&quot;20148&quot; value=&quot;5&quot;/&gt;&lt;property id=&quot;20300&quot; value=&quot;Slide 19&quot;/&gt;&lt;property id=&quot;20307&quot; value=&quot;275&quot;/&gt;&lt;/object&gt;&lt;object type=&quot;3&quot; unique_id=&quot;10021&quot;&gt;&lt;property id=&quot;20148&quot; value=&quot;5&quot;/&gt;&lt;property id=&quot;20300&quot; value=&quot;Slide 20&quot;/&gt;&lt;property id=&quot;20307&quot; value=&quot;281&quot;/&gt;&lt;/object&gt;&lt;object type=&quot;3&quot; unique_id=&quot;10022&quot;&gt;&lt;property id=&quot;20148&quot; value=&quot;5&quot;/&gt;&lt;property id=&quot;20300&quot; value=&quot;Slide 21&quot;/&gt;&lt;property id=&quot;20307&quot; value=&quot;276&quot;/&gt;&lt;/object&gt;&lt;object type=&quot;3&quot; unique_id=&quot;10023&quot;&gt;&lt;property id=&quot;20148&quot; value=&quot;5&quot;/&gt;&lt;property id=&quot;20300&quot; value=&quot;Slide 22&quot;/&gt;&lt;property id=&quot;20307&quot; value=&quot;277&quot;/&gt;&lt;/object&gt;&lt;object type=&quot;3&quot; unique_id=&quot;10024&quot;&gt;&lt;property id=&quot;20148&quot; value=&quot;5&quot;/&gt;&lt;property id=&quot;20300&quot; value=&quot;Slide 23&quot;/&gt;&lt;property id=&quot;20307&quot; value=&quot;278&quot;/&gt;&lt;/object&gt;&lt;object type=&quot;3&quot; unique_id=&quot;10049&quot;&gt;&lt;property id=&quot;20148&quot; value=&quot;5&quot;/&gt;&lt;property id=&quot;20300&quot; value=&quot;Slide 1&quot;/&gt;&lt;property id=&quot;20307&quot; value=&quot;282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790</Words>
  <Application>Microsoft Office PowerPoint</Application>
  <PresentationFormat>On-screen Show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Pham Cong Khai</cp:lastModifiedBy>
  <cp:revision>175</cp:revision>
  <dcterms:created xsi:type="dcterms:W3CDTF">2016-11-16T03:39:51Z</dcterms:created>
  <dcterms:modified xsi:type="dcterms:W3CDTF">2022-09-01T14:13:38Z</dcterms:modified>
</cp:coreProperties>
</file>