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6" r:id="rId10"/>
    <p:sldId id="274" r:id="rId11"/>
    <p:sldId id="270" r:id="rId12"/>
    <p:sldId id="271" r:id="rId13"/>
    <p:sldId id="273" r:id="rId14"/>
  </p:sldIdLst>
  <p:sldSz cx="12192000" cy="6858000"/>
  <p:notesSz cx="6858000" cy="9144000"/>
  <p:embeddedFontLst>
    <p:embeddedFont>
      <p:font typeface="Aachen" panose="02020500000000000000" pitchFamily="18" charset="0"/>
      <p:bold r:id="rId15"/>
    </p:embeddedFont>
    <p:embeddedFont>
      <p:font typeface="Arrus-Black" panose="02020500000000000000" pitchFamily="18" charset="0"/>
      <p:regular r:id="rId16"/>
    </p:embeddedFont>
    <p:embeddedFont>
      <p:font typeface="Cooper Black" panose="0208090404030B020404" pitchFamily="18" charset="0"/>
      <p:regular r:id="rId17"/>
    </p:embeddedFont>
    <p:embeddedFont>
      <p:font typeface="Impact" panose="02020500000000000000" pitchFamily="18" charset="0"/>
      <p:regular r:id="rId18"/>
    </p:embeddedFont>
    <p:embeddedFont>
      <p:font typeface="StarsStripes" panose="00000400000000000000" pitchFamily="2" charset="0"/>
      <p:regular r:id="rId19"/>
    </p:embeddedFont>
    <p:embeddedFont>
      <p:font typeface="Windsor" panose="00000400000000000000" pitchFamily="2" charset="0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file:///C:\Users\NguyenMinhHoang\Videos\trong%20ken%20chinh%20thuc\trong%20solo\trong%20chao%20co%20(%20solo%20).avi" TargetMode="External"/><Relationship Id="rId5" Type="http://schemas.openxmlformats.org/officeDocument/2006/relationships/hyperlink" Target="file:///C:\Users\NguyenMinhHoang\Videos\trong%20ken%20chinh%20thuc\2.%20chao%20co%20trung%20uong.avi" TargetMode="External"/><Relationship Id="rId4" Type="http://schemas.openxmlformats.org/officeDocument/2006/relationships/hyperlink" Target="file:///C:\Users\NguyenMinhHoang\Videos\trong%20ken%20chinh%20thuc\2.1%20trong%20chao%20co%20chuan.avi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NguyenMinhHoang\Videos\trong%20ken%20chinh%20thuc\trong%20solo\trong%20chao%20mung%20(%20solo%20).avi" TargetMode="External"/><Relationship Id="rId3" Type="http://schemas.microsoft.com/office/2007/relationships/media" Target="../media/media3.wav"/><Relationship Id="rId7" Type="http://schemas.openxmlformats.org/officeDocument/2006/relationships/hyperlink" Target="file:///C:\Users\NguyenMinhHoang\Videos\trong%20ken%20chinh%20thuc\7.%20trong%20ken%20chao%20mung.avi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1.xml"/><Relationship Id="rId4" Type="http://schemas.openxmlformats.org/officeDocument/2006/relationships/audio" Target="../media/media3.wav"/><Relationship Id="rId9" Type="http://schemas.openxmlformats.org/officeDocument/2006/relationships/hyperlink" Target="file:///C:\Users\NguyenMinhHoang\Videos\trong%20ken%20chinh%20thuc\trong%20solo\trong%20chao%20mung%20(%20solo%20)%20co%20ken.avi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NguyenMinhHoang\Videos\trong%20ken%20chinh%20thuc\3.%20trong%20hanh%20tien.avi" TargetMode="External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file:///C:\Users\NguyenMinhHoang\Videos\trong%20ken%20chinh%20thuc\4.%20quoc%20ca%20tong%20the.avi" TargetMode="External"/><Relationship Id="rId5" Type="http://schemas.openxmlformats.org/officeDocument/2006/relationships/hyperlink" Target="file:///C:\Users\NguyenMinhHoang\Videos\trong%20ken%20chinh%20thuc\5.%20quoc%20ca.avi" TargetMode="External"/><Relationship Id="rId4" Type="http://schemas.openxmlformats.org/officeDocument/2006/relationships/hyperlink" Target="file:///C:\Users\NguyenMinhHoang\Videos\trong%20ken%20chinh%20thuc\trong%20solo\trong%20quoc%20ca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hyperlink" Target="file:///C:\Users\NguyenMinhHoang\Videos\trong%20ken%20chinh%20thuc\6.%20doi%20ca.avi" TargetMode="External"/><Relationship Id="rId4" Type="http://schemas.openxmlformats.org/officeDocument/2006/relationships/hyperlink" Target="file:///C:\Users\NguyenMinhHoang\Videos\trong%20ken%20chinh%20thuc\trong%20solo\trong%20doi%20ca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latin typeface="StarsStripes" panose="00000400000000000000" pitchFamily="2" charset="0"/>
              </a:rPr>
              <a:t>Trống</a:t>
            </a:r>
            <a:r>
              <a:rPr lang="en-GB" dirty="0">
                <a:latin typeface="StarsStripes" panose="00000400000000000000" pitchFamily="2" charset="0"/>
              </a:rPr>
              <a:t> </a:t>
            </a:r>
            <a:r>
              <a:rPr lang="en-GB" dirty="0" err="1">
                <a:latin typeface="StarsStripes" panose="00000400000000000000" pitchFamily="2" charset="0"/>
              </a:rPr>
              <a:t>đội</a:t>
            </a:r>
            <a:endParaRPr lang="en-GB" dirty="0">
              <a:latin typeface="StarsStripes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254" flipH="1">
            <a:off x="119997" y="876075"/>
            <a:ext cx="4549432" cy="3422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76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89411" y="226423"/>
            <a:ext cx="496389" cy="4593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1682151" y="1691774"/>
            <a:ext cx="10086333" cy="4143118"/>
            <a:chOff x="1682151" y="1691774"/>
            <a:chExt cx="10086333" cy="4143118"/>
          </a:xfrm>
        </p:grpSpPr>
        <p:sp>
          <p:nvSpPr>
            <p:cNvPr id="8" name="Rectangle 7"/>
            <p:cNvSpPr/>
            <p:nvPr/>
          </p:nvSpPr>
          <p:spPr>
            <a:xfrm>
              <a:off x="4675517" y="1691774"/>
              <a:ext cx="1354347" cy="229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24753" y="1691774"/>
              <a:ext cx="1354347" cy="229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90460" y="1691774"/>
              <a:ext cx="1733434" cy="229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241230" y="1691774"/>
              <a:ext cx="1527254" cy="229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6438" y="3612705"/>
              <a:ext cx="1949570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6557" y="3612705"/>
              <a:ext cx="1716595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93701" y="3610278"/>
              <a:ext cx="1716595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31128" y="3610278"/>
              <a:ext cx="1716595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49712" y="3613370"/>
              <a:ext cx="1716595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2151" y="5600216"/>
              <a:ext cx="1949570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80294" y="5600216"/>
              <a:ext cx="1949570" cy="23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93700" y="5603651"/>
              <a:ext cx="1686837" cy="23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31128" y="5600216"/>
              <a:ext cx="1686837" cy="23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63445" y="5601380"/>
              <a:ext cx="1686837" cy="23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38382" y="1575852"/>
            <a:ext cx="9966403" cy="4373608"/>
            <a:chOff x="1938382" y="1575852"/>
            <a:chExt cx="9966403" cy="4373608"/>
          </a:xfrm>
        </p:grpSpPr>
        <p:sp>
          <p:nvSpPr>
            <p:cNvPr id="6" name="Rectangle 5"/>
            <p:cNvSpPr/>
            <p:nvPr/>
          </p:nvSpPr>
          <p:spPr>
            <a:xfrm>
              <a:off x="4677735" y="157585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1  2   3  4   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6  7   8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03558" y="1584748"/>
              <a:ext cx="330122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1  2   3  4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5   6   7   8</a:t>
              </a:r>
              <a:endParaRPr lang="en-US" sz="5400" b="0" cap="none" spc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38382" y="3531934"/>
              <a:ext cx="37809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61224" y="350549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6    7   8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51206" y="350549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6    7   8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456160" y="3505492"/>
              <a:ext cx="143097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24415" y="5455356"/>
              <a:ext cx="24332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6  7   8  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78380" y="5472405"/>
              <a:ext cx="3400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1  2  3  4      5  6 7 8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042936" y="5487795"/>
              <a:ext cx="37233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1  2  3  4      5 6  7   8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  <p:pic>
        <p:nvPicPr>
          <p:cNvPr id="32" name="TRONG CHAO CO T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9134" y="446926"/>
            <a:ext cx="349200" cy="3492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938382" y="1575852"/>
            <a:ext cx="9966403" cy="4373608"/>
            <a:chOff x="1938382" y="1575852"/>
            <a:chExt cx="9966403" cy="4373608"/>
          </a:xfrm>
        </p:grpSpPr>
        <p:sp>
          <p:nvSpPr>
            <p:cNvPr id="47" name="Rectangle 46"/>
            <p:cNvSpPr/>
            <p:nvPr/>
          </p:nvSpPr>
          <p:spPr>
            <a:xfrm>
              <a:off x="4677735" y="157585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1  2   3  4   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2  3   4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03558" y="1584748"/>
              <a:ext cx="330122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1  2   3  4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1   2   3   4</a:t>
              </a:r>
              <a:endParaRPr lang="en-US" sz="5400" b="0" cap="none" spc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938382" y="3531934"/>
              <a:ext cx="37809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61224" y="350549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2    3   4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51206" y="3505492"/>
              <a:ext cx="39611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2    3   4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456160" y="3505492"/>
              <a:ext cx="143097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38382" y="5472404"/>
              <a:ext cx="24332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2  3   4  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478380" y="5472405"/>
              <a:ext cx="3400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1  2  3  4      5  6 7 8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42936" y="5487795"/>
              <a:ext cx="37233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1  2  3  4      5 6  7   8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1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65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89411" y="226423"/>
            <a:ext cx="496389" cy="4593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2041280" y="2242035"/>
            <a:ext cx="9703045" cy="2857503"/>
            <a:chOff x="2041280" y="2242035"/>
            <a:chExt cx="9703045" cy="2857503"/>
          </a:xfrm>
        </p:grpSpPr>
        <p:sp>
          <p:nvSpPr>
            <p:cNvPr id="2" name="Rectangle 1"/>
            <p:cNvSpPr/>
            <p:nvPr/>
          </p:nvSpPr>
          <p:spPr>
            <a:xfrm>
              <a:off x="2734408" y="2242038"/>
              <a:ext cx="1890346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55577" y="2242037"/>
              <a:ext cx="1890346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15957" y="2242036"/>
              <a:ext cx="2164373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976339" y="2242035"/>
              <a:ext cx="1767986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41280" y="4791807"/>
              <a:ext cx="2164373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4754" y="4791807"/>
              <a:ext cx="2164373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08228" y="4791807"/>
              <a:ext cx="2164373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76339" y="4791807"/>
              <a:ext cx="811823" cy="30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41281" y="2041912"/>
            <a:ext cx="9703044" cy="3057626"/>
            <a:chOff x="2041280" y="2088101"/>
            <a:chExt cx="9703044" cy="3057626"/>
          </a:xfrm>
        </p:grpSpPr>
        <p:sp>
          <p:nvSpPr>
            <p:cNvPr id="14" name="Rectangle 13"/>
            <p:cNvSpPr/>
            <p:nvPr/>
          </p:nvSpPr>
          <p:spPr>
            <a:xfrm>
              <a:off x="2734407" y="2088101"/>
              <a:ext cx="90099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C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1 2  3  4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3     4 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5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1   2     3   4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5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 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41280" y="4684062"/>
              <a:ext cx="930958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3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1 2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3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1  2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3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1   2   3   4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  5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1 2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3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     3       /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  <p:pic>
        <p:nvPicPr>
          <p:cNvPr id="17" name="Chao m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997" y="497155"/>
            <a:ext cx="349200" cy="349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41280" y="2098992"/>
            <a:ext cx="9703044" cy="3057626"/>
            <a:chOff x="2041280" y="2088101"/>
            <a:chExt cx="9703044" cy="3057626"/>
          </a:xfrm>
        </p:grpSpPr>
        <p:sp>
          <p:nvSpPr>
            <p:cNvPr id="19" name="Rectangle 18"/>
            <p:cNvSpPr/>
            <p:nvPr/>
          </p:nvSpPr>
          <p:spPr>
            <a:xfrm>
              <a:off x="2734407" y="2088101"/>
              <a:ext cx="900991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1 2  3  4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3     4 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1   2     3   4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1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 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41280" y="4684062"/>
              <a:ext cx="930958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1 2    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1  2      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1   2   3   4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  1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1 2   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       1       /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96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Left Arrow 4">
            <a:hlinkClick r:id="rId7" action="ppaction://hlinksldjump"/>
          </p:cNvPr>
          <p:cNvSpPr/>
          <p:nvPr/>
        </p:nvSpPr>
        <p:spPr>
          <a:xfrm>
            <a:off x="189411" y="226423"/>
            <a:ext cx="496389" cy="4593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1894739" y="1714500"/>
            <a:ext cx="9737484" cy="4106008"/>
            <a:chOff x="1894739" y="1714500"/>
            <a:chExt cx="9737484" cy="4106008"/>
          </a:xfrm>
        </p:grpSpPr>
        <p:sp>
          <p:nvSpPr>
            <p:cNvPr id="2" name="Rectangle 1"/>
            <p:cNvSpPr/>
            <p:nvPr/>
          </p:nvSpPr>
          <p:spPr>
            <a:xfrm>
              <a:off x="2664069" y="1714500"/>
              <a:ext cx="1503485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413738" y="1714500"/>
              <a:ext cx="67700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757494" y="1714500"/>
              <a:ext cx="1830267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69115" y="1714500"/>
              <a:ext cx="1468315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697915" y="1714500"/>
              <a:ext cx="193430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91455" y="3587260"/>
              <a:ext cx="1503485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66440" y="3587260"/>
              <a:ext cx="2730014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95392" y="3587260"/>
              <a:ext cx="67700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02161" y="3587260"/>
              <a:ext cx="135401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339753" y="3587260"/>
              <a:ext cx="808893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94739" y="5600698"/>
              <a:ext cx="1156192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36677" y="5600698"/>
              <a:ext cx="1384792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45670" y="5600698"/>
              <a:ext cx="1692521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41500" y="5600698"/>
              <a:ext cx="1356215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412038" y="5600698"/>
              <a:ext cx="2182693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09031" y="5600698"/>
              <a:ext cx="548784" cy="21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11552" y="1567190"/>
            <a:ext cx="10302025" cy="4341312"/>
            <a:chOff x="1611552" y="1567190"/>
            <a:chExt cx="10302025" cy="4341312"/>
          </a:xfrm>
        </p:grpSpPr>
        <p:sp>
          <p:nvSpPr>
            <p:cNvPr id="21" name="Rectangle 20"/>
            <p:cNvSpPr/>
            <p:nvPr/>
          </p:nvSpPr>
          <p:spPr>
            <a:xfrm>
              <a:off x="2472835" y="1567190"/>
              <a:ext cx="944074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C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1 2 3 4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C      /       C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1 2  3  4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5     6    7  /   1    2    3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21129" y="3470727"/>
              <a:ext cx="96110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3   4   5   /   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1  2  3  4  5  6   7  8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        /	    C	 C		    C      /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11552" y="5446837"/>
              <a:ext cx="1009980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C	  C		C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1  2     3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3  4   5    6   7  /  </a:t>
              </a:r>
              <a:r>
                <a:rPr lang="en-US" sz="240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1 2 3 4  5  6 7 8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    /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endParaRPr lang="en-US" sz="5400" b="0" cap="none" spc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  <p:pic>
        <p:nvPicPr>
          <p:cNvPr id="25" name="HanhT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5155" y="374010"/>
            <a:ext cx="487363" cy="487363"/>
          </a:xfrm>
          <a:prstGeom prst="rect">
            <a:avLst/>
          </a:prstGeom>
        </p:spPr>
      </p:pic>
      <p:pic>
        <p:nvPicPr>
          <p:cNvPr id="26" name="1 Hoi Trong Hanh Tien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517" y="374009"/>
            <a:ext cx="487363" cy="48736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588290" y="1602358"/>
            <a:ext cx="10304222" cy="4306143"/>
            <a:chOff x="1609355" y="1567190"/>
            <a:chExt cx="10304222" cy="4306143"/>
          </a:xfrm>
        </p:grpSpPr>
        <p:sp>
          <p:nvSpPr>
            <p:cNvPr id="28" name="Rectangle 27"/>
            <p:cNvSpPr/>
            <p:nvPr/>
          </p:nvSpPr>
          <p:spPr>
            <a:xfrm>
              <a:off x="2472835" y="1567190"/>
              <a:ext cx="944074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1 2 3 4     </a:t>
              </a:r>
              <a:r>
                <a:rPr lang="en-US" sz="1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/       </a:t>
              </a:r>
              <a:r>
                <a:rPr lang="en-US" sz="1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1 2  3  4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1     2    3  /   1    2    1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1   2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21325" y="3426767"/>
              <a:ext cx="96110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1  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2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3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/     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1  2  3  4  5  6   7  8     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9  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	 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	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	 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/</a:t>
              </a:r>
              <a:endPara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09355" y="5411668"/>
              <a:ext cx="1009980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	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 </a:t>
              </a:r>
              <a:r>
                <a:rPr lang="en-US" sz="2400" b="0" cap="none" spc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	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  </a:t>
              </a:r>
              <a:r>
                <a:rPr lang="en-US" sz="2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1  2     1  </a:t>
              </a:r>
              <a:r>
                <a:rPr lang="en-US" sz="2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1  2 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3  4   1    2   3  /  </a:t>
              </a:r>
              <a:r>
                <a:rPr lang="en-US" sz="240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1 2 3 4  5  6 7 8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r>
                <a:rPr lang="en-US" sz="1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1/2</a:t>
              </a:r>
              <a:r>
                <a:rPr lang="en-US" sz="24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  /</a:t>
              </a:r>
              <a:r>
                <a:rPr lang="en-US" sz="240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oper Black" panose="0208090404030B020404" pitchFamily="18" charset="0"/>
                </a:rPr>
                <a:t> </a:t>
              </a:r>
              <a:endParaRPr lang="en-US" sz="5400" b="0" cap="none" spc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3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9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6DABA-45F8-4482-82C6-1F272114C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34" y="-1"/>
            <a:ext cx="4767145" cy="6813529"/>
          </a:xfrm>
          <a:prstGeom prst="rect">
            <a:avLst/>
          </a:prstGeom>
        </p:spPr>
      </p:pic>
      <p:sp>
        <p:nvSpPr>
          <p:cNvPr id="5" name="Left Arrow 4">
            <a:hlinkClick r:id="rId6" action="ppaction://hlinksldjump"/>
          </p:cNvPr>
          <p:cNvSpPr/>
          <p:nvPr/>
        </p:nvSpPr>
        <p:spPr>
          <a:xfrm>
            <a:off x="189411" y="226423"/>
            <a:ext cx="496389" cy="4593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3" b="2356"/>
          <a:stretch/>
        </p:blipFill>
        <p:spPr>
          <a:xfrm>
            <a:off x="5542155" y="89275"/>
            <a:ext cx="6436981" cy="6634976"/>
          </a:xfrm>
          <a:prstGeom prst="rect">
            <a:avLst/>
          </a:prstGeom>
        </p:spPr>
      </p:pic>
      <p:pic>
        <p:nvPicPr>
          <p:cNvPr id="2" name="Đệm Đội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923" y="5746149"/>
            <a:ext cx="487363" cy="4873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7B1E8E-2091-4E38-8273-B21CAEF5E996}"/>
              </a:ext>
            </a:extLst>
          </p:cNvPr>
          <p:cNvSpPr/>
          <p:nvPr/>
        </p:nvSpPr>
        <p:spPr>
          <a:xfrm>
            <a:off x="7482467" y="2642839"/>
            <a:ext cx="1271239" cy="685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447FFB-56DF-4088-AC15-5F83DDE7BE91}"/>
              </a:ext>
            </a:extLst>
          </p:cNvPr>
          <p:cNvSpPr/>
          <p:nvPr/>
        </p:nvSpPr>
        <p:spPr>
          <a:xfrm>
            <a:off x="10694018" y="2642839"/>
            <a:ext cx="1048215" cy="685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1BDB7B-C9E7-4C04-8C3B-E3A0D463AAE3}"/>
              </a:ext>
            </a:extLst>
          </p:cNvPr>
          <p:cNvSpPr/>
          <p:nvPr/>
        </p:nvSpPr>
        <p:spPr>
          <a:xfrm>
            <a:off x="8474925" y="1449659"/>
            <a:ext cx="1572323" cy="68586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F61A9D-0875-4146-A16C-BC566B0A8F2C}"/>
              </a:ext>
            </a:extLst>
          </p:cNvPr>
          <p:cNvSpPr/>
          <p:nvPr/>
        </p:nvSpPr>
        <p:spPr>
          <a:xfrm>
            <a:off x="8664496" y="5303965"/>
            <a:ext cx="1572323" cy="68586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9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QUI ƯỚC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7208" y="3913060"/>
            <a:ext cx="872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3200" dirty="0" err="1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Số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GB" sz="3200" dirty="0" err="1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lẻ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(1, 3, 5, 7</a:t>
            </a:r>
            <a:r>
              <a:rPr lang="en-GB" sz="320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, 9) 		: 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Tay PHẢI (P)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3200" dirty="0" err="1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Số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GB" sz="3200" dirty="0" err="1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chẵn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(2, 4, 6</a:t>
            </a:r>
            <a:r>
              <a:rPr lang="en-GB" sz="320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, 8) 		: </a:t>
            </a:r>
            <a:r>
              <a:rPr lang="en-GB" sz="3200" dirty="0"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Tay TRÁI (T)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9502" y="2114377"/>
            <a:ext cx="660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1 2 3 4 5 6 7 8 9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6921" y="2713118"/>
            <a:ext cx="660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 </a:t>
            </a:r>
            <a:r>
              <a:rPr lang="en-GB" sz="28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T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T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T</a:t>
            </a:r>
            <a:r>
              <a:rPr lang="en-GB" sz="48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</a:t>
            </a:r>
            <a:r>
              <a:rPr lang="en-GB" sz="48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T 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1998" y="2090389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1 1 2 3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9417" y="2689130"/>
            <a:ext cx="247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 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P</a:t>
            </a:r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T </a:t>
            </a:r>
            <a:r>
              <a:rPr lang="en-GB" sz="20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</a:t>
            </a:r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  <a:ea typeface="Windsor" panose="00000400000000000000" pitchFamily="2" charset="0"/>
                <a:cs typeface="Arial" panose="020B0604020202020204" pitchFamily="34" charset="0"/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41959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6" grpId="0"/>
      <p:bldP spid="6" grpId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24135"/>
            <a:ext cx="4747845" cy="927657"/>
          </a:xfrm>
        </p:spPr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NHỊP CƠ BẢN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2610" y="1217842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610" y="2141172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0202" y="1217842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2610" y="3064502"/>
            <a:ext cx="390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1 2 3 4 5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2610" y="3987832"/>
            <a:ext cx="464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</a:t>
            </a:r>
            <a:r>
              <a:rPr lang="en-GB" sz="54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sz="54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54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 </a:t>
            </a:r>
            <a:r>
              <a:rPr lang="en-GB" sz="54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9271" y="2141172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 1 2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6166" y="2141172"/>
            <a:ext cx="295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 1 2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1674" y="1217842"/>
            <a:ext cx="63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1674" y="2141172"/>
            <a:ext cx="63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11674" y="3064502"/>
            <a:ext cx="63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674" y="3987832"/>
            <a:ext cx="63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4737" y="3064502"/>
            <a:ext cx="387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 </a:t>
            </a:r>
            <a:r>
              <a:rPr lang="en-GB" sz="54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6 7 8 9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2609" y="4852259"/>
            <a:ext cx="464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</a:t>
            </a:r>
            <a:r>
              <a:rPr lang="en-GB" sz="54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 </a:t>
            </a:r>
            <a:r>
              <a:rPr lang="en-GB" sz="54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3.</a:t>
            </a:r>
            <a:r>
              <a:rPr lang="en-GB" sz="54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540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45</a:t>
            </a:r>
            <a:endParaRPr lang="en-GB" sz="5400" dirty="0">
              <a:solidFill>
                <a:srgbClr val="00B05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1672" y="4852259"/>
            <a:ext cx="63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130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NHỊP CƠ BẢN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2673" y="2778788"/>
            <a:ext cx="6487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1 2 3 4 5 6 7 8 9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03196" y="2655677"/>
            <a:ext cx="72465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2 </a:t>
            </a:r>
            <a:r>
              <a:rPr lang="en-GB" sz="7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4 </a:t>
            </a:r>
            <a:r>
              <a:rPr lang="en-GB" sz="7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6 </a:t>
            </a:r>
            <a:r>
              <a:rPr lang="en-GB" sz="7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7</a:t>
            </a:r>
            <a:r>
              <a:rPr lang="en-GB" sz="54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8 </a:t>
            </a:r>
            <a:r>
              <a:rPr lang="en-GB" sz="7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367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TRỐNG CHÀO CỜ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0689" y="2147852"/>
            <a:ext cx="74751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</a:t>
            </a:r>
            <a:r>
              <a:rPr lang="en-GB" sz="4000" dirty="0" err="1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endParaRPr lang="en-GB" sz="4000" dirty="0">
              <a:solidFill>
                <a:srgbClr val="0070C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/>
            <a:endParaRPr lang="en-GB" sz="4000" dirty="0">
              <a:solidFill>
                <a:srgbClr val="0070C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/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4 5 / </a:t>
            </a:r>
            <a:r>
              <a:rPr lang="en-GB" sz="40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6 7 8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</a:t>
            </a:r>
            <a:r>
              <a:rPr lang="en-GB" sz="4000" dirty="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(x5)</a:t>
            </a:r>
          </a:p>
          <a:p>
            <a:pPr algn="just"/>
            <a:endParaRPr lang="en-GB" sz="4000" dirty="0">
              <a:solidFill>
                <a:srgbClr val="00B05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/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1 2 3 4 5 6 7 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8 </a:t>
            </a:r>
            <a:r>
              <a:rPr lang="en-GB" sz="40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 /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endParaRPr lang="en-GB" sz="4000" dirty="0">
              <a:solidFill>
                <a:srgbClr val="00B05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5272" y="3034642"/>
            <a:ext cx="2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   P  T 1-5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81806" y="3034641"/>
            <a:ext cx="320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 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0689" y="4240303"/>
            <a:ext cx="472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729086" y="3300549"/>
            <a:ext cx="383177" cy="1925128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60101" y="3947915"/>
            <a:ext cx="105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(x3)</a:t>
            </a:r>
            <a:endParaRPr lang="en-GB" sz="2400"/>
          </a:p>
        </p:txBody>
      </p:sp>
      <p:sp>
        <p:nvSpPr>
          <p:cNvPr id="6" name="Action Button: Movie 5">
            <a:hlinkClick r:id="rId4" action="ppaction://hlinkfile" highlightClick="1"/>
          </p:cNvPr>
          <p:cNvSpPr/>
          <p:nvPr/>
        </p:nvSpPr>
        <p:spPr>
          <a:xfrm>
            <a:off x="10329778" y="5278097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Movie 12">
            <a:hlinkClick r:id="rId5" action="ppaction://hlinkfile" highlightClick="1"/>
          </p:cNvPr>
          <p:cNvSpPr/>
          <p:nvPr/>
        </p:nvSpPr>
        <p:spPr>
          <a:xfrm>
            <a:off x="9576873" y="5278097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Movie 13">
            <a:hlinkClick r:id="rId6" action="ppaction://hlinkfile" highlightClick="1"/>
          </p:cNvPr>
          <p:cNvSpPr/>
          <p:nvPr/>
        </p:nvSpPr>
        <p:spPr>
          <a:xfrm>
            <a:off x="8818702" y="5278096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orizontal Scroll 4">
            <a:hlinkClick r:id="rId7" action="ppaction://hlinksldjump"/>
          </p:cNvPr>
          <p:cNvSpPr/>
          <p:nvPr/>
        </p:nvSpPr>
        <p:spPr>
          <a:xfrm>
            <a:off x="10838736" y="4701968"/>
            <a:ext cx="594407" cy="42212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TRONG CHAO CO T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2682" y="5174515"/>
            <a:ext cx="349200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  <p:bldP spid="18" grpId="0"/>
      <p:bldP spid="18" grpId="1"/>
      <p:bldP spid="19" grpId="0"/>
      <p:bldP spid="20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05" y="425346"/>
            <a:ext cx="10396882" cy="1151965"/>
          </a:xfrm>
        </p:spPr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TRỐNG CHÀO MỪNG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37326" y="1659424"/>
            <a:ext cx="8893831" cy="3341256"/>
            <a:chOff x="2044462" y="1714655"/>
            <a:chExt cx="8893831" cy="3341256"/>
          </a:xfrm>
        </p:grpSpPr>
        <p:sp>
          <p:nvSpPr>
            <p:cNvPr id="7" name="TextBox 6"/>
            <p:cNvSpPr txBox="1"/>
            <p:nvPr/>
          </p:nvSpPr>
          <p:spPr>
            <a:xfrm>
              <a:off x="2113472" y="2147852"/>
              <a:ext cx="8824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C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/ 1234</a:t>
              </a:r>
              <a:r>
                <a:rPr lang="en-GB" sz="4000" dirty="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5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/ 12 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4 5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/ 12345 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/</a:t>
              </a:r>
              <a:endParaRPr lang="en-GB" sz="40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24054" y="1714655"/>
              <a:ext cx="8179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        </a:t>
              </a:r>
              <a:r>
                <a:rPr lang="en-GB" sz="240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       </a:t>
              </a:r>
              <a:r>
                <a:rPr lang="en-GB" sz="32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        x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13473" y="4037937"/>
              <a:ext cx="510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x           </a:t>
              </a:r>
              <a:r>
                <a:rPr lang="en-GB" sz="2400" dirty="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 </a:t>
              </a:r>
              <a:r>
                <a:rPr lang="en-GB" sz="16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</a:t>
              </a:r>
              <a:r>
                <a:rPr lang="en-GB" sz="2400" dirty="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13473" y="3247938"/>
              <a:ext cx="7972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123 / 123 / 123 /</a:t>
              </a:r>
              <a:endParaRPr lang="en-GB" sz="4000" dirty="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44462" y="4348025"/>
              <a:ext cx="7972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12345 / 123 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/ 123 </a:t>
              </a:r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/</a:t>
              </a:r>
              <a:endPara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3473" y="2934992"/>
              <a:ext cx="4321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x           </a:t>
              </a:r>
              <a:r>
                <a:rPr lang="en-GB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</a:t>
              </a:r>
              <a:r>
                <a:rPr lang="en-GB" sz="2400" dirty="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 </a:t>
              </a:r>
              <a:r>
                <a:rPr lang="en-GB" sz="2400" dirty="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" name="Chao m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483" y="5245410"/>
            <a:ext cx="349200" cy="349200"/>
          </a:xfrm>
          <a:prstGeom prst="rect">
            <a:avLst/>
          </a:prstGeom>
        </p:spPr>
      </p:pic>
      <p:pic>
        <p:nvPicPr>
          <p:cNvPr id="13" name="CHAO MUNG ken 1,2,3 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4085" y="5220042"/>
            <a:ext cx="349200" cy="349200"/>
          </a:xfrm>
          <a:prstGeom prst="rect">
            <a:avLst/>
          </a:prstGeom>
        </p:spPr>
      </p:pic>
      <p:sp>
        <p:nvSpPr>
          <p:cNvPr id="14" name="Action Button: Movie 13">
            <a:hlinkClick r:id="rId7" action="ppaction://hlinkfile" highlightClick="1"/>
          </p:cNvPr>
          <p:cNvSpPr/>
          <p:nvPr/>
        </p:nvSpPr>
        <p:spPr>
          <a:xfrm>
            <a:off x="10033123" y="5271833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Movie 15">
            <a:hlinkClick r:id="rId8" action="ppaction://hlinkfile" highlightClick="1"/>
          </p:cNvPr>
          <p:cNvSpPr/>
          <p:nvPr/>
        </p:nvSpPr>
        <p:spPr>
          <a:xfrm>
            <a:off x="8632403" y="5271833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Movie 16">
            <a:hlinkClick r:id="rId9" action="ppaction://hlinkfile" highlightClick="1"/>
          </p:cNvPr>
          <p:cNvSpPr/>
          <p:nvPr/>
        </p:nvSpPr>
        <p:spPr>
          <a:xfrm>
            <a:off x="9332763" y="5271833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orizontal Scroll 17">
            <a:hlinkClick r:id="rId10" action="ppaction://hlinksldjump"/>
          </p:cNvPr>
          <p:cNvSpPr/>
          <p:nvPr/>
        </p:nvSpPr>
        <p:spPr>
          <a:xfrm>
            <a:off x="10838736" y="4701968"/>
            <a:ext cx="594407" cy="42212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1437326" y="1659424"/>
            <a:ext cx="8893831" cy="3341255"/>
            <a:chOff x="2044462" y="1714655"/>
            <a:chExt cx="8893831" cy="3341255"/>
          </a:xfrm>
        </p:grpSpPr>
        <p:sp>
          <p:nvSpPr>
            <p:cNvPr id="30" name="TextBox 29"/>
            <p:cNvSpPr txBox="1"/>
            <p:nvPr/>
          </p:nvSpPr>
          <p:spPr>
            <a:xfrm>
              <a:off x="2113472" y="2147852"/>
              <a:ext cx="8824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C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1234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5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12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34</a:t>
              </a:r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5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1234</a:t>
              </a:r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5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/</a:t>
              </a:r>
              <a:endParaRPr lang="en-GB" sz="40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4054" y="1714655"/>
              <a:ext cx="8179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        </a:t>
              </a:r>
              <a:r>
                <a:rPr lang="en-GB" sz="240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   </a:t>
              </a:r>
              <a:r>
                <a:rPr lang="en-GB" sz="32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      </a:t>
              </a:r>
              <a:r>
                <a:rPr lang="en-GB" sz="2400" dirty="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3473" y="4037937"/>
              <a:ext cx="510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</a:t>
              </a:r>
              <a:r>
                <a:rPr lang="en-GB" sz="240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 </a:t>
              </a:r>
              <a:r>
                <a:rPr lang="en-GB" sz="16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13473" y="3247938"/>
              <a:ext cx="7972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12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12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12</a:t>
              </a:r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</a:t>
              </a:r>
              <a:endParaRPr lang="en-GB" sz="4000" dirty="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44462" y="4348024"/>
              <a:ext cx="7972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1234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5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12</a:t>
              </a:r>
              <a:r>
                <a:rPr lang="en-GB" sz="4000">
                  <a:solidFill>
                    <a:srgbClr val="FFC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</a:t>
              </a:r>
              <a:r>
                <a:rPr lang="en-GB" sz="4000">
                  <a:solidFill>
                    <a:srgbClr val="0070C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12</a:t>
              </a:r>
              <a:r>
                <a:rPr lang="en-GB" sz="4000">
                  <a:solidFill>
                    <a:srgbClr val="FF000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3  /</a:t>
              </a:r>
              <a:endPara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3473" y="2934992"/>
              <a:ext cx="4321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          </a:t>
              </a:r>
              <a:r>
                <a:rPr lang="en-GB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</a:t>
              </a:r>
              <a:r>
                <a:rPr lang="en-GB" sz="2400" err="1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x</a:t>
              </a:r>
              <a:r>
                <a:rPr lang="en-GB" sz="2400">
                  <a:solidFill>
                    <a:srgbClr val="002060"/>
                  </a:solidFill>
                  <a:latin typeface="Windsor" panose="00000400000000000000" pitchFamily="2" charset="0"/>
                  <a:ea typeface="Windsor" panose="00000400000000000000" pitchFamily="2" charset="0"/>
                  <a:cs typeface="Windsor" panose="00000400000000000000" pitchFamily="2" charset="0"/>
                </a:rPr>
                <a:t>         x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7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96150" y="2601328"/>
            <a:ext cx="843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                    x     </a:t>
            </a:r>
            <a:r>
              <a:rPr lang="en-GB" sz="32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5875" y="4741409"/>
            <a:ext cx="907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 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12</a:t>
            </a:r>
            <a:r>
              <a:rPr lang="en-GB" sz="40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3 4 5 6 7 </a:t>
            </a:r>
            <a:r>
              <a:rPr lang="en-GB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123456789 </a:t>
            </a:r>
            <a:r>
              <a:rPr lang="en-GB" sz="40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</a:t>
            </a:r>
            <a:endParaRPr lang="en-GB" sz="4000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6149" y="3561431"/>
            <a:ext cx="843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x   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83121"/>
            <a:ext cx="10396882" cy="1151965"/>
          </a:xfrm>
        </p:spPr>
        <p:txBody>
          <a:bodyPr/>
          <a:lstStyle/>
          <a:p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TRỐNG HÀNH TIẾN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6150" y="2012017"/>
            <a:ext cx="855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/ 1234C </a:t>
            </a:r>
            <a:r>
              <a:rPr lang="en-US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</a:t>
            </a:r>
            <a:r>
              <a:rPr lang="en-US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C </a:t>
            </a:r>
            <a:r>
              <a:rPr lang="en-US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 1234</a:t>
            </a:r>
            <a:r>
              <a:rPr lang="en-US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 6 7 /</a:t>
            </a:r>
            <a:endParaRPr lang="en-GB" sz="4000" dirty="0">
              <a:solidFill>
                <a:srgbClr val="FFC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6150" y="3012273"/>
            <a:ext cx="855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1 2 3   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12</a:t>
            </a:r>
            <a:r>
              <a:rPr lang="en-GB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4 5</a:t>
            </a:r>
            <a:r>
              <a:rPr lang="en-GB" sz="40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40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</a:t>
            </a:r>
            <a:r>
              <a:rPr lang="en-GB" sz="40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123456789 </a:t>
            </a:r>
            <a:r>
              <a:rPr lang="en-GB" sz="40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/</a:t>
            </a:r>
            <a:endParaRPr lang="en-GB" sz="4000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6150" y="3920425"/>
            <a:ext cx="855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 </a:t>
            </a:r>
            <a:r>
              <a:rPr lang="en-GB" sz="4000" dirty="0" err="1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</a:t>
            </a:r>
            <a:r>
              <a:rPr lang="en-GB" sz="4000" dirty="0" err="1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/ C  </a:t>
            </a:r>
            <a:r>
              <a:rPr lang="en-GB" sz="4000" dirty="0" err="1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40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</a:t>
            </a:r>
            <a:r>
              <a:rPr lang="en-GB" sz="4000" dirty="0" err="1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endParaRPr lang="en-GB" sz="4000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696168" y="2601328"/>
            <a:ext cx="409448" cy="137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94366" y="5338328"/>
            <a:ext cx="33711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515624" y="3610388"/>
            <a:ext cx="315546" cy="94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06731" y="1539925"/>
            <a:ext cx="843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        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32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240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         x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3472" y="4415529"/>
            <a:ext cx="837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x          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       </a:t>
            </a:r>
            <a:r>
              <a:rPr lang="en-GB" sz="240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x         </a:t>
            </a:r>
            <a:r>
              <a:rPr lang="en-GB" sz="2400" dirty="0" err="1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</a:t>
            </a:r>
            <a:r>
              <a:rPr lang="en-GB" sz="2400" dirty="0">
                <a:solidFill>
                  <a:srgbClr val="00206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9" name="Action Button: Movie 18">
            <a:hlinkClick r:id="rId8" action="ppaction://hlinkfile" highlightClick="1"/>
          </p:cNvPr>
          <p:cNvSpPr/>
          <p:nvPr/>
        </p:nvSpPr>
        <p:spPr>
          <a:xfrm>
            <a:off x="11002804" y="4754384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orizontal Scroll 19">
            <a:hlinkClick r:id="rId9" action="ppaction://hlinksldjump"/>
          </p:cNvPr>
          <p:cNvSpPr/>
          <p:nvPr/>
        </p:nvSpPr>
        <p:spPr>
          <a:xfrm>
            <a:off x="10964641" y="4077141"/>
            <a:ext cx="594407" cy="42212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HanhT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2804" y="5195144"/>
            <a:ext cx="487363" cy="487363"/>
          </a:xfrm>
          <a:prstGeom prst="rect">
            <a:avLst/>
          </a:prstGeom>
        </p:spPr>
      </p:pic>
      <p:pic>
        <p:nvPicPr>
          <p:cNvPr id="4" name="1 Hoi Trong Hanh Tien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5888" y="5754237"/>
            <a:ext cx="487363" cy="487363"/>
          </a:xfrm>
          <a:prstGeom prst="rect">
            <a:avLst/>
          </a:prstGeom>
        </p:spPr>
      </p:pic>
      <p:pic>
        <p:nvPicPr>
          <p:cNvPr id="6" name="3 hoi Trong Hanh Ti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8553" y="575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2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1" grpId="0"/>
      <p:bldP spid="16" grpId="0"/>
      <p:bldP spid="2" grpId="0"/>
      <p:bldP spid="7" grpId="0"/>
      <p:bldP spid="8" grpId="0"/>
      <p:bldP spid="9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967" y="223439"/>
            <a:ext cx="2789394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ĐỆM </a:t>
            </a:r>
            <a:b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QUỐC </a:t>
            </a:r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990" y="-130228"/>
            <a:ext cx="93981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Đoàn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Việt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Nam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, 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chung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lòng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cứu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quốc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Bước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dồn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vang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trên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đường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gập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ghềnh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Cờ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in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máu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thắng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mang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hồn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nước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Súng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ngoài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chen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khúc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hành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ca.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Đường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vinh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quang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xây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xác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thù</a:t>
            </a:r>
            <a:r>
              <a:rPr lang="en-US" sz="200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     Thắng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gian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lao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cùng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nhau</a:t>
            </a:r>
            <a:r>
              <a:rPr lang="en-US" sz="200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200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lập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khu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Vì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nhân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dân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đấu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không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ngừng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  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mau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ra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sa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trường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lên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,    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cùng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Nước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non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Việt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Nam ta  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vững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bền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</a:t>
            </a:r>
            <a:endParaRPr lang="en-GB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0638" y="363742"/>
            <a:ext cx="1397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C -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9980" y="363742"/>
            <a:ext cx="1723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C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7481" y="986874"/>
            <a:ext cx="177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 C  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8704" y="1009827"/>
            <a:ext cx="154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234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678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8509" y="1580028"/>
            <a:ext cx="177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 C 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5400" y="1580028"/>
            <a:ext cx="177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C 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15949" y="2226552"/>
            <a:ext cx="177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C 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endParaRPr lang="en-GB" sz="1600" u="sng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1669" y="2250932"/>
            <a:ext cx="154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234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678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71913" y="2813497"/>
            <a:ext cx="177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 C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3016" y="2825818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C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00706" y="2825818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C  -  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endParaRPr lang="en-GB" sz="1600" u="sng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1013" y="3427892"/>
            <a:ext cx="154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234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678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16687" y="4055703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93718" y="4043587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-  C 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8003" y="4058038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C 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9534" y="4678835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C  -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/</a:t>
            </a:r>
            <a:endParaRPr lang="en-GB" sz="1600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3839" y="4678835"/>
            <a:ext cx="180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C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 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47657" y="4678835"/>
            <a:ext cx="154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234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678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11400" y="5293230"/>
            <a:ext cx="198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C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540" y="5285669"/>
            <a:ext cx="154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234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678</a:t>
            </a:r>
            <a:r>
              <a:rPr lang="en-GB" sz="1600" u="sng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9</a:t>
            </a:r>
          </a:p>
        </p:txBody>
      </p:sp>
      <p:sp>
        <p:nvSpPr>
          <p:cNvPr id="34" name="Action Button: Movie 33">
            <a:hlinkClick r:id="rId4" action="ppaction://hlinkfile" highlightClick="1"/>
          </p:cNvPr>
          <p:cNvSpPr/>
          <p:nvPr/>
        </p:nvSpPr>
        <p:spPr>
          <a:xfrm>
            <a:off x="9552895" y="5285791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Movie 34">
            <a:hlinkClick r:id="rId5" action="ppaction://hlinkfile" highlightClick="1"/>
          </p:cNvPr>
          <p:cNvSpPr/>
          <p:nvPr/>
        </p:nvSpPr>
        <p:spPr>
          <a:xfrm>
            <a:off x="10254713" y="5285791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Movie 35">
            <a:hlinkClick r:id="rId6" action="ppaction://hlinkfile" highlightClick="1"/>
          </p:cNvPr>
          <p:cNvSpPr/>
          <p:nvPr/>
        </p:nvSpPr>
        <p:spPr>
          <a:xfrm>
            <a:off x="10954477" y="5285791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Đệm Quốc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3967" y="5809127"/>
            <a:ext cx="487363" cy="48736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9863216" y="3677920"/>
            <a:ext cx="1668114" cy="13394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chập.</a:t>
            </a:r>
          </a:p>
          <a:p>
            <a:pPr algn="just"/>
            <a:r>
              <a:rPr lang="en-GB" sz="2000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GB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trống cái.</a:t>
            </a:r>
          </a:p>
          <a:p>
            <a:pPr algn="just"/>
            <a:r>
              <a:rPr lang="en-GB" sz="2000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nghỉ 1 nhịp.</a:t>
            </a:r>
          </a:p>
        </p:txBody>
      </p:sp>
    </p:spTree>
    <p:extLst>
      <p:ext uri="{BB962C8B-B14F-4D97-AF65-F5344CB8AC3E}">
        <p14:creationId xmlns:p14="http://schemas.microsoft.com/office/powerpoint/2010/main" val="12352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3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2625" y="211528"/>
            <a:ext cx="2547128" cy="1451851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ĐỆM </a:t>
            </a:r>
            <a:b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GB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ĐỘI </a:t>
            </a:r>
            <a:r>
              <a:rPr lang="en-GB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801" y="269033"/>
            <a:ext cx="87761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Cùng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nhau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ta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theo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bước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Đoàn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thanh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niên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lên</a:t>
            </a:r>
            <a:endParaRPr lang="en-US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Cố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gắng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xứng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đáng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Cháu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ngoan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Bác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Hồ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Lời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thề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ta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ghi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sâu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mãi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mãi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trong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tim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không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phai</a:t>
            </a:r>
            <a:endParaRPr lang="en-US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Quyết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xứng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danh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thiếu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niên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anh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dũng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nước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nhà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quyết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hướng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quốc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kỳ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thắm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tươi</a:t>
            </a:r>
            <a:endParaRPr lang="en-US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Anh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em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ta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yêu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Tổ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quốc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suốt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đời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Cùng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yêu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nhân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dân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,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yêu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chuộng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lao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động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tăng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gia</a:t>
            </a:r>
            <a:endParaRPr lang="en-US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Thi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đua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học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hành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ngày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một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tiến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US" sz="2000" dirty="0" err="1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xa</a:t>
            </a:r>
            <a:r>
              <a:rPr lang="en-US" sz="2000" dirty="0"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.</a:t>
            </a:r>
            <a:endParaRPr lang="en-GB" sz="2000" dirty="0"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8672" y="768177"/>
            <a:ext cx="179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-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15909" y="1378411"/>
            <a:ext cx="154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12</a:t>
            </a:r>
            <a:r>
              <a:rPr lang="en-GB" u="sng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</a:t>
            </a:r>
            <a:r>
              <a:rPr lang="en-GB" u="sng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4080" y="771751"/>
            <a:ext cx="232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-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1971" y="1416477"/>
            <a:ext cx="232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 -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16876" y="2020468"/>
            <a:ext cx="179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63336" y="2020468"/>
            <a:ext cx="2164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- 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187" y="2604210"/>
            <a:ext cx="2370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 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-  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57416" y="2610232"/>
            <a:ext cx="154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12</a:t>
            </a:r>
            <a:r>
              <a:rPr lang="en-GB" u="sng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</a:t>
            </a:r>
            <a:r>
              <a:rPr lang="en-GB" u="sng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endParaRPr lang="en-GB" u="sng" dirty="0">
              <a:solidFill>
                <a:srgbClr val="FFC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91360" y="3247028"/>
            <a:ext cx="414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  </a:t>
            </a:r>
            <a:r>
              <a:rPr lang="en-GB" sz="16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1           2      </a:t>
            </a:r>
            <a:r>
              <a:rPr lang="en-GB" sz="1600" u="sng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sz="16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.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</a:t>
            </a:r>
            <a:r>
              <a:rPr lang="en-GB" sz="160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       </a:t>
            </a:r>
            <a:r>
              <a:rPr lang="en-GB" sz="1600" u="sng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endParaRPr lang="en-GB" sz="1600" u="sng" dirty="0">
              <a:solidFill>
                <a:srgbClr val="00B05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3248" y="3845032"/>
            <a:ext cx="4153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</a:t>
            </a:r>
            <a:r>
              <a:rPr lang="en-GB" sz="1600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     </a:t>
            </a:r>
            <a:r>
              <a:rPr lang="en-GB" sz="160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2      </a:t>
            </a:r>
            <a:r>
              <a:rPr lang="en-GB" sz="1600" u="sng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sz="160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.      </a:t>
            </a:r>
            <a:r>
              <a:rPr lang="en-GB" sz="1600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     </a:t>
            </a:r>
            <a:r>
              <a:rPr lang="en-GB" sz="1600" u="sng">
                <a:solidFill>
                  <a:srgbClr val="00B05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  <a:endParaRPr lang="en-GB" sz="1600" u="sng" dirty="0">
              <a:solidFill>
                <a:srgbClr val="00B05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3410" y="4428774"/>
            <a:ext cx="179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 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31565" y="4428774"/>
            <a:ext cx="190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 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 -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endParaRPr lang="en-GB" sz="1600" u="sng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3708" y="5076962"/>
            <a:ext cx="1796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-   </a:t>
            </a:r>
            <a:r>
              <a:rPr lang="en-GB" sz="1600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   </a:t>
            </a:r>
            <a:r>
              <a:rPr lang="en-GB" sz="160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-  </a:t>
            </a:r>
            <a:r>
              <a:rPr lang="en-GB" sz="1600" u="sng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C</a:t>
            </a:r>
            <a:endParaRPr lang="en-GB" sz="1600" u="sng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06093" y="5053806"/>
            <a:ext cx="154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</a:t>
            </a:r>
            <a:r>
              <a:rPr lang="en-GB" dirty="0">
                <a:solidFill>
                  <a:srgbClr val="0070C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12</a:t>
            </a:r>
            <a:r>
              <a:rPr lang="en-GB" u="sng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3</a:t>
            </a:r>
            <a:r>
              <a:rPr lang="en-GB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4</a:t>
            </a:r>
            <a:r>
              <a:rPr lang="en-GB" u="sng" dirty="0">
                <a:solidFill>
                  <a:srgbClr val="FFC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5</a:t>
            </a:r>
          </a:p>
        </p:txBody>
      </p:sp>
      <p:sp>
        <p:nvSpPr>
          <p:cNvPr id="19" name="Action Button: Movie 18">
            <a:hlinkClick r:id="rId4" action="ppaction://hlinkfile" highlightClick="1"/>
          </p:cNvPr>
          <p:cNvSpPr/>
          <p:nvPr/>
        </p:nvSpPr>
        <p:spPr>
          <a:xfrm>
            <a:off x="10254713" y="5285791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Movie 19">
            <a:hlinkClick r:id="rId5" action="ppaction://hlinkfile" highlightClick="1"/>
          </p:cNvPr>
          <p:cNvSpPr/>
          <p:nvPr/>
        </p:nvSpPr>
        <p:spPr>
          <a:xfrm>
            <a:off x="10954477" y="5285791"/>
            <a:ext cx="508958" cy="245619"/>
          </a:xfrm>
          <a:prstGeom prst="actionButtonMovi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Đệm Đội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5712" y="4626977"/>
            <a:ext cx="487363" cy="487363"/>
          </a:xfrm>
          <a:prstGeom prst="rect">
            <a:avLst/>
          </a:prstGeom>
        </p:spPr>
      </p:pic>
      <p:sp>
        <p:nvSpPr>
          <p:cNvPr id="22" name="Horizontal Scroll 21">
            <a:hlinkClick r:id="rId7" action="ppaction://hlinksldjump"/>
          </p:cNvPr>
          <p:cNvSpPr/>
          <p:nvPr/>
        </p:nvSpPr>
        <p:spPr>
          <a:xfrm>
            <a:off x="10964641" y="4077141"/>
            <a:ext cx="594407" cy="42212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/>
          <p:cNvSpPr/>
          <p:nvPr/>
        </p:nvSpPr>
        <p:spPr>
          <a:xfrm>
            <a:off x="8852625" y="4157670"/>
            <a:ext cx="1668114" cy="8933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chập.</a:t>
            </a:r>
          </a:p>
          <a:p>
            <a:pPr algn="just"/>
            <a:r>
              <a:rPr lang="en-GB" sz="2000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GB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trống cái.</a:t>
            </a:r>
          </a:p>
        </p:txBody>
      </p:sp>
    </p:spTree>
    <p:extLst>
      <p:ext uri="{BB962C8B-B14F-4D97-AF65-F5344CB8AC3E}">
        <p14:creationId xmlns:p14="http://schemas.microsoft.com/office/powerpoint/2010/main" val="26479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3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3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2760</TotalTime>
  <Words>996</Words>
  <Application>Microsoft Office PowerPoint</Application>
  <PresentationFormat>Widescreen</PresentationFormat>
  <Paragraphs>144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Times New Roman</vt:lpstr>
      <vt:lpstr>Aachen</vt:lpstr>
      <vt:lpstr>Arial</vt:lpstr>
      <vt:lpstr>StarsStripes</vt:lpstr>
      <vt:lpstr>Arrus-Black</vt:lpstr>
      <vt:lpstr>Cooper Black</vt:lpstr>
      <vt:lpstr>Impact</vt:lpstr>
      <vt:lpstr>Windsor</vt:lpstr>
      <vt:lpstr>Main Event</vt:lpstr>
      <vt:lpstr>Trống đội</vt:lpstr>
      <vt:lpstr>QUI ƯỚC</vt:lpstr>
      <vt:lpstr>NHỊP CƠ BẢN</vt:lpstr>
      <vt:lpstr>NHỊP CƠ BẢN</vt:lpstr>
      <vt:lpstr>TRỐNG CHÀO CỜ</vt:lpstr>
      <vt:lpstr>TRỐNG CHÀO MỪNG</vt:lpstr>
      <vt:lpstr>TRỐNG HÀNH TIẾN</vt:lpstr>
      <vt:lpstr>ĐỆM  QUỐC CA</vt:lpstr>
      <vt:lpstr>ĐỆM  ĐỘI CA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Trống đội</dc:title>
  <dc:creator>Nguyen Minh Hoang Hai</dc:creator>
  <cp:lastModifiedBy>ADMIN</cp:lastModifiedBy>
  <cp:revision>134</cp:revision>
  <cp:lastPrinted>2017-07-11T01:21:59Z</cp:lastPrinted>
  <dcterms:created xsi:type="dcterms:W3CDTF">2015-08-18T03:20:46Z</dcterms:created>
  <dcterms:modified xsi:type="dcterms:W3CDTF">2020-08-24T05:17:26Z</dcterms:modified>
</cp:coreProperties>
</file>