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91" r:id="rId3"/>
    <p:sldId id="301" r:id="rId4"/>
    <p:sldId id="299" r:id="rId5"/>
    <p:sldId id="265" r:id="rId6"/>
    <p:sldId id="266" r:id="rId7"/>
    <p:sldId id="304" r:id="rId8"/>
    <p:sldId id="289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B19C8"/>
    <a:srgbClr val="0033CC"/>
    <a:srgbClr val="FF99FF"/>
    <a:srgbClr val="FF3399"/>
    <a:srgbClr val="CC00CC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>
      <p:cViewPr varScale="1">
        <p:scale>
          <a:sx n="68" d="100"/>
          <a:sy n="68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D1010-7B30-4FF1-A1DD-C93D6DC260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8693F-608A-4DA1-885C-B78B092E08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C4F503-430B-4A70-989E-FAA3EDCEC451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ABD84E-D507-46A0-AF4C-9F3EF039D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B66FE6-A084-43E6-B338-ECA60AA06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1E97C-8B29-4BF9-8661-21A3B4BD78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DE95E-30FE-430C-B578-F5B1B3D34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D6D6E7-0687-4106-BD1A-D774FBC364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E9368-93E7-4A61-A3D5-0AB87808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E156-4041-4309-B70A-2786FE2111B1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DBF1-7537-41F7-AFBB-C7001138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E62D-71A6-4E79-8623-5D6EE75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69020-65C4-4238-AA58-D733B5FC3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5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A7002-ECB1-444D-B56C-1DA592EE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FDEAA-CF83-4E66-A73F-0074A1415EE5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CDC6-EA84-4E82-8215-AA11066B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3015C-846F-4435-841F-90401014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9E855-5CDA-4648-8CA6-4DD414A8C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51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C8E5A-A0BA-42A4-870B-8AA9650B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28F1-B280-4B23-AE37-90C6476C8F2B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B294-76B5-4C10-8973-CCAE205E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B85D-AD7C-4CCF-BAD8-30412389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28A1-8FCF-4E27-8D7E-E9938E6C5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7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3AB3603-B1E0-4744-8903-CBADE939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E226B8-EA53-4E7A-AB6D-5A25F9A8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6C7446C8-4FCB-4A51-9DE7-8BFE35D4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86EB-EAC8-4E8E-947D-72FF5A000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8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211C7D0-4565-4B36-AE26-D89AB736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45784AC-844F-4D93-B651-90EE13B1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9E10D49-99BD-4280-A689-E8B090DC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2804-004C-4A25-964A-918E475C7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01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9A68460-AC2E-4954-A894-1A5CC50E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6232C69-BEC8-4ABB-A5E5-3AF52EC1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5E75CBA3-CF91-4A99-B583-11CD19E4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D885-C7D1-4CBE-BFF0-AFE13456D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6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8CBD2BF8-57D6-4A08-A738-0A4F2BED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206BECC7-5F87-47DE-B36A-495CF223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0264E15A-0CCC-48F6-8F1C-93ECB668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44A4-4CFF-4DAE-A748-48CE8005B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2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60AB3C07-D8F9-48DA-86F0-2AD3EDF0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0312623F-10A5-4FB2-8EBC-E89D6DCA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026D284E-545D-49C2-B10C-960BB831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27FD-F8CD-42D3-BABD-05B104F87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33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987C564B-CD3C-48B2-AFAA-C3E3EC0D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D76EBFB6-F636-4938-9DE8-2DC53E90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424485A7-0D92-4CBD-A967-302D71E5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4EBF-62D6-438F-AA2C-CB85C532E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91A5E8C4-FAD6-4906-A768-58966145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AFCEF7F5-DD36-4769-AC0C-556DCF98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131FA90A-8F54-4EEA-86D8-DB270760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5ACF-D763-40B2-89AB-14D81C1FC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653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EA1D2F87-8239-4F86-B9BA-F9DD38A0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9A742EA-692C-401E-B811-FC355415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61B6B955-3565-44BC-9773-D4516EE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4B7D-7AFC-4436-BE11-852B4A4FD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8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79F08-3F6F-467F-85AE-77153F64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2E87-3B14-4AFF-8C48-07A3457522ED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7F15-AFD0-4265-BCA0-52EF0E7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80D2-4217-4081-8AD1-9F625A9C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25CE4-D601-4FC3-AC67-E896D2F33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0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4F4BCDED-C2D3-463D-9C51-8A81A37D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00282EE3-4642-474F-990E-66AF39C5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6A2B8239-FE34-4F96-A647-6C4AC8B7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8245-3F1C-49B0-AB83-97E2E0E06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01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FD6FFAD-1A8B-4907-AAD6-4FAB6FE7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7285272-E1BE-408A-8548-9361DDC3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724CB554-778B-4116-B0DF-8BA68CB5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DF5E-EA78-460E-9B78-CF0C6DADA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1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F6C7C92-9418-4DB9-B6E6-A25300BB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F92DA72-94F3-4E67-B2C5-091BA4AC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C9C2F75-7BDB-40D5-8F2A-C2569E9B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86A9-A6C8-499E-9F0F-17A0EF49A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77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346AF-2A76-4695-983A-062C14A1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8E48-BEE0-421D-BB6D-4F2E62017D0A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BE3D-81D7-4395-97A6-980281D4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0B44-F2F3-43B1-98A1-04DC6634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05600-8690-404B-8043-CCFDB073B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3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4E7411-B5D0-4B61-85E8-5EA666D3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E592-F0AF-48EF-B420-598B8CAFCB06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D193D3-871F-4E17-A7EC-EAA5C67B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81474C-182C-4244-A3C1-A61060E0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34A23-FDD7-4097-BABB-4912182CA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9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FC181E-38C0-40E3-8113-69D2ED19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0629-829B-4C69-B3AE-4B45745B663F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CDF45C-B6F8-4BC5-BCA4-F6999B94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0D271D-0794-4D5F-B162-613F4C28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0FE-4738-4299-9A63-B95C131B4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0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6F634-D9DB-48D7-9A2A-1ADBE76F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AEE2-350D-45AD-98C2-3782C2AB378E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AEDFCE-E57D-484B-AB9B-D3472719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1EBC89-4357-4815-86AF-D9100A85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4E51-5FDA-415A-A3E2-D20E1CC8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F5E75F-BDFA-4EC3-AAFD-87E06D5F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B7C6-8CC9-452E-A701-483F34B4F10D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96B427-391E-48CB-9D1E-2A9F1034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7AEDF4-339E-4CCC-AC18-27A7CEAE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2E2D3-4281-4C37-8AD1-FA7753BA4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44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4E9CED-CEAA-4A52-809B-B8C6F1AA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5028-CA0F-4FB8-9D67-CD18B5D6E6FE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DE810B-EA5B-458B-B7B2-3A896850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883CB1-0F9C-4734-8750-942AAFDE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A8FE0-7045-4565-8A40-BB0999663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37CA20-D406-4169-8125-B386EF94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CEB7-B480-429A-8CBE-CA57E7023D5B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1CF96B-70DC-443C-8F4E-A0F29B69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8E266-7650-48A0-A468-AF8D5FDA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10F1A-D7AC-460B-96D1-C522BEF9B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82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59FACB-3C87-4EA7-94C0-CDB3C1E5B2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43CB5C-653D-4420-B836-0986B6C24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F0530-5AD2-467D-9606-589C4C02A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EF31C-7CF5-408E-9987-9BC109F9FC32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E5B1C-92F6-4185-B5DC-8960DCB8D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6156D-A314-4787-9070-9CE5E772C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2956C62-8A22-48FB-91EE-42EA923CFE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>
            <a:extLst>
              <a:ext uri="{FF2B5EF4-FFF2-40B4-BE49-F238E27FC236}">
                <a16:creationId xmlns:a16="http://schemas.microsoft.com/office/drawing/2014/main" id="{FE27EC0E-4058-45E3-9716-4D7D1280EB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2051" name="Nơi giữ chỗ cho Văn bản 2">
            <a:extLst>
              <a:ext uri="{FF2B5EF4-FFF2-40B4-BE49-F238E27FC236}">
                <a16:creationId xmlns:a16="http://schemas.microsoft.com/office/drawing/2014/main" id="{6A84033A-B95D-4064-90DF-798BE8193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5A0ECA1-6231-407D-8C4A-184E1F5D6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D16D8BF-3304-4454-963F-EB164914B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0E491482-3593-4CF8-B189-D4A15A875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FBBFF5-9C9B-44AE-9A17-632C53CE1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1">
            <a:extLst>
              <a:ext uri="{FF2B5EF4-FFF2-40B4-BE49-F238E27FC236}">
                <a16:creationId xmlns:a16="http://schemas.microsoft.com/office/drawing/2014/main" id="{E362D029-8652-4E37-8BF5-7C2F956DFF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971800"/>
            <a:ext cx="70104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tâp:Cuối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(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Box 13">
            <a:extLst>
              <a:ext uri="{FF2B5EF4-FFF2-40B4-BE49-F238E27FC236}">
                <a16:creationId xmlns:a16="http://schemas.microsoft.com/office/drawing/2014/main" id="{3370FB99-FD1D-4188-A3F0-B4AB94EA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100" name="TextBox 1">
            <a:extLst>
              <a:ext uri="{FF2B5EF4-FFF2-40B4-BE49-F238E27FC236}">
                <a16:creationId xmlns:a16="http://schemas.microsoft.com/office/drawing/2014/main" id="{F1833CAA-7B1B-4A77-821B-E0568EA1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5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10E28-B5E5-4C53-9B3B-2CB2208B4FFB}"/>
              </a:ext>
            </a:extLst>
          </p:cNvPr>
          <p:cNvSpPr txBox="1"/>
          <p:nvPr/>
        </p:nvSpPr>
        <p:spPr>
          <a:xfrm>
            <a:off x="1066800" y="773113"/>
            <a:ext cx="365760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nơi nào cao hơn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đầu sông đầu suối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đầu mây đầu gió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quê ta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núi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đất trời biên cương.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nơi nào đẹp hơn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mùa đào hoa nở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mùa sở ra cây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 lượn bậc thang mây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 toả ngát hương bay.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C3F21-AB91-49BC-9A64-5B50D85C6BD3}"/>
              </a:ext>
            </a:extLst>
          </p:cNvPr>
          <p:cNvSpPr txBox="1"/>
          <p:nvPr/>
        </p:nvSpPr>
        <p:spPr>
          <a:xfrm>
            <a:off x="4876800" y="1524000"/>
            <a:ext cx="4038600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chăng dây điện sáng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nghe tiếng máy gọi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nghe tiếng cuộc đời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ta thầm mê say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nông trường lộng gió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như trời mênh mông.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id="{E74BBFDE-B217-49E3-BF09-1126E578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82563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biên giới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9BA27E99-B812-4E59-94BC-A32E48CC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478655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 Ngân Sủn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cây sở hay tại người trồng?">
            <a:extLst>
              <a:ext uri="{FF2B5EF4-FFF2-40B4-BE49-F238E27FC236}">
                <a16:creationId xmlns:a16="http://schemas.microsoft.com/office/drawing/2014/main" id="{9B83F045-5C50-4E85-9156-7337D167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8818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Ngắm rừng hoa Sở quý hiếm khoe sắc trong ngày Hội">
            <a:extLst>
              <a:ext uri="{FF2B5EF4-FFF2-40B4-BE49-F238E27FC236}">
                <a16:creationId xmlns:a16="http://schemas.microsoft.com/office/drawing/2014/main" id="{4D89D8FC-163C-488F-ACD1-CA2A7872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419600" cy="305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00275C-B066-4512-87E0-8C524B5CE875}"/>
              </a:ext>
            </a:extLst>
          </p:cNvPr>
          <p:cNvSpPr txBox="1">
            <a:spLocks/>
          </p:cNvSpPr>
          <p:nvPr/>
        </p:nvSpPr>
        <p:spPr bwMode="auto">
          <a:xfrm>
            <a:off x="34291" y="234314"/>
            <a:ext cx="448818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94DF93-507C-433B-A80E-C1AB3364CD36}"/>
              </a:ext>
            </a:extLst>
          </p:cNvPr>
          <p:cNvSpPr txBox="1">
            <a:spLocks/>
          </p:cNvSpPr>
          <p:nvPr/>
        </p:nvSpPr>
        <p:spPr bwMode="auto">
          <a:xfrm>
            <a:off x="769303" y="1063942"/>
            <a:ext cx="2217737" cy="1752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buFont typeface="Calibri" pitchFamily="34" charset="0"/>
              <a:buAutoNum type="alphaLcPeriod"/>
              <a:defRPr/>
            </a:pP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4189D7-97B8-43E8-82A4-6F7BFC504016}"/>
              </a:ext>
            </a:extLst>
          </p:cNvPr>
          <p:cNvSpPr/>
          <p:nvPr/>
        </p:nvSpPr>
        <p:spPr>
          <a:xfrm>
            <a:off x="669290" y="16764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19D40E-EBAB-4E7D-BA93-8A28EFC881EC}"/>
              </a:ext>
            </a:extLst>
          </p:cNvPr>
          <p:cNvSpPr txBox="1">
            <a:spLocks/>
          </p:cNvSpPr>
          <p:nvPr/>
        </p:nvSpPr>
        <p:spPr bwMode="auto">
          <a:xfrm>
            <a:off x="298450" y="3152776"/>
            <a:ext cx="396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D436E2-B80B-4A47-A728-A94A6DA0A321}"/>
              </a:ext>
            </a:extLst>
          </p:cNvPr>
          <p:cNvSpPr txBox="1">
            <a:spLocks/>
          </p:cNvSpPr>
          <p:nvPr/>
        </p:nvSpPr>
        <p:spPr bwMode="auto">
          <a:xfrm>
            <a:off x="1550988" y="4673601"/>
            <a:ext cx="30210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33F797-72BE-4B26-9177-E341FAF0A600}"/>
              </a:ext>
            </a:extLst>
          </p:cNvPr>
          <p:cNvSpPr/>
          <p:nvPr/>
        </p:nvSpPr>
        <p:spPr>
          <a:xfrm>
            <a:off x="1447800" y="5464176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B73F11-DE0B-491D-A4AA-C66AA5D7D4BE}"/>
              </a:ext>
            </a:extLst>
          </p:cNvPr>
          <p:cNvSpPr txBox="1">
            <a:spLocks/>
          </p:cNvSpPr>
          <p:nvPr/>
        </p:nvSpPr>
        <p:spPr bwMode="auto">
          <a:xfrm>
            <a:off x="228600" y="5969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15CC33-33C3-489E-ABD6-C34A445C0D0C}"/>
              </a:ext>
            </a:extLst>
          </p:cNvPr>
          <p:cNvSpPr txBox="1">
            <a:spLocks/>
          </p:cNvSpPr>
          <p:nvPr/>
        </p:nvSpPr>
        <p:spPr bwMode="auto">
          <a:xfrm>
            <a:off x="304800" y="1244600"/>
            <a:ext cx="3200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840CAB-0421-451E-9C9C-08443CF28C74}"/>
              </a:ext>
            </a:extLst>
          </p:cNvPr>
          <p:cNvSpPr/>
          <p:nvPr/>
        </p:nvSpPr>
        <p:spPr>
          <a:xfrm>
            <a:off x="228600" y="21082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F80EF5-0A48-4D00-B11D-ADF165149410}"/>
              </a:ext>
            </a:extLst>
          </p:cNvPr>
          <p:cNvSpPr txBox="1">
            <a:spLocks/>
          </p:cNvSpPr>
          <p:nvPr/>
        </p:nvSpPr>
        <p:spPr bwMode="auto">
          <a:xfrm>
            <a:off x="315351" y="2972582"/>
            <a:ext cx="8610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b="1" i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Mùa lúa chín trên ruộng bậc thang">
            <a:extLst>
              <a:ext uri="{FF2B5EF4-FFF2-40B4-BE49-F238E27FC236}">
                <a16:creationId xmlns:a16="http://schemas.microsoft.com/office/drawing/2014/main" id="{4114850C-1077-42EE-B70C-A2F4A427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80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Ruộng bậc thang Mù Cang Chải - di tích đặc biệt của quốc gia">
            <a:extLst>
              <a:ext uri="{FF2B5EF4-FFF2-40B4-BE49-F238E27FC236}">
                <a16:creationId xmlns:a16="http://schemas.microsoft.com/office/drawing/2014/main" id="{9C6F35A2-958D-443F-B5FA-55D5CD1D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8" y="76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Ngỡ ngàng trước vẻ đẹp ruộng bậc thang Hoàng Su Phì Hà Giang - Click Là Đi">
            <a:extLst>
              <a:ext uri="{FF2B5EF4-FFF2-40B4-BE49-F238E27FC236}">
                <a16:creationId xmlns:a16="http://schemas.microsoft.com/office/drawing/2014/main" id="{A85E7485-D186-48A7-8B96-5CF89F70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740"/>
            <a:ext cx="4800600" cy="34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Vẻ đẹp quyến rũ của Sa Pa mùa lúa chín | baotintuc.vn">
            <a:extLst>
              <a:ext uri="{FF2B5EF4-FFF2-40B4-BE49-F238E27FC236}">
                <a16:creationId xmlns:a16="http://schemas.microsoft.com/office/drawing/2014/main" id="{3550DD53-8693-4DF0-AD4C-2242DB4F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92740"/>
            <a:ext cx="4191000" cy="33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F9AA936-C5B1-45C2-974F-A0C489E65568}"/>
              </a:ext>
            </a:extLst>
          </p:cNvPr>
          <p:cNvSpPr txBox="1">
            <a:spLocks/>
          </p:cNvSpPr>
          <p:nvPr/>
        </p:nvSpPr>
        <p:spPr bwMode="auto">
          <a:xfrm>
            <a:off x="419100" y="1295400"/>
            <a:ext cx="861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 i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ECDC7F-79D7-4D8C-B5B2-DF87AB09E964}"/>
              </a:ext>
            </a:extLst>
          </p:cNvPr>
          <p:cNvSpPr txBox="1">
            <a:spLocks/>
          </p:cNvSpPr>
          <p:nvPr/>
        </p:nvSpPr>
        <p:spPr bwMode="auto">
          <a:xfrm>
            <a:off x="419100" y="685800"/>
            <a:ext cx="8610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b="1" i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D:\thuc\NH 17-18\HINH ANH\hoa-tam-giac-mach-ha-giang.jpg">
            <a:extLst>
              <a:ext uri="{FF2B5EF4-FFF2-40B4-BE49-F238E27FC236}">
                <a16:creationId xmlns:a16="http://schemas.microsoft.com/office/drawing/2014/main" id="{E950E48D-C5EA-408B-BF74-7752B631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>
            <a:extLst>
              <a:ext uri="{FF2B5EF4-FFF2-40B4-BE49-F238E27FC236}">
                <a16:creationId xmlns:a16="http://schemas.microsoft.com/office/drawing/2014/main" id="{7288609F-4DF5-4ED8-A5F3-D34F52D9E2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772400" cy="441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</p:spTree>
  </p:cSld>
  <p:clrMapOvr>
    <a:masterClrMapping/>
  </p:clrMapOvr>
  <p:transition>
    <p:cover dir="r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6&quot;/&gt;&lt;property id=&quot;20307&quot; value=&quot;263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65&quot;/&gt;&lt;/object&gt;&lt;object type=&quot;3&quot; unique_id=&quot;10010&quot;&gt;&lt;property id=&quot;20148&quot; value=&quot;5&quot;/&gt;&lt;property id=&quot;20300&quot; value=&quot;Slide 9&quot;/&gt;&lt;property id=&quot;20307&quot; value=&quot;266&quot;/&gt;&lt;/object&gt;&lt;object type=&quot;3&quot; unique_id=&quot;10011&quot;&gt;&lt;property id=&quot;20148&quot; value=&quot;5&quot;/&gt;&lt;property id=&quot;20300&quot; value=&quot;Slide 10&quot;/&gt;&lt;property id=&quot;20307&quot; value=&quot;268&quot;/&gt;&lt;/object&gt;&lt;object type=&quot;3&quot; unique_id=&quot;10012&quot;&gt;&lt;property id=&quot;20148&quot; value=&quot;5&quot;/&gt;&lt;property id=&quot;20300&quot; value=&quot;Slide 11&quot;/&gt;&lt;property id=&quot;20307&quot; value=&quot;257&quot;/&gt;&lt;/object&gt;&lt;object type=&quot;3&quot; unique_id=&quot;10013&quot;&gt;&lt;property id=&quot;20148&quot; value=&quot;5&quot;/&gt;&lt;property id=&quot;20300&quot; value=&quot;Slide 12&quot;/&gt;&lt;property id=&quot;20307&quot; value=&quot;267&quot;/&gt;&lt;/object&gt;&lt;object type=&quot;3&quot; unique_id=&quot;10018&quot;&gt;&lt;property id=&quot;20148&quot; value=&quot;5&quot;/&gt;&lt;property id=&quot;20300&quot; value=&quot;Slide 13&quot;/&gt;&lt;property id=&quot;20307&quot; value=&quot;279&quot;/&gt;&lt;/object&gt;&lt;object type=&quot;3&quot; unique_id=&quot;10019&quot;&gt;&lt;property id=&quot;20148&quot; value=&quot;5&quot;/&gt;&lt;property id=&quot;20300&quot; value=&quot;Slide 14&quot;/&gt;&lt;property id=&quot;20307&quot; value=&quot;286&quot;/&gt;&lt;/object&gt;&lt;object type=&quot;3&quot; unique_id=&quot;10020&quot;&gt;&lt;property id=&quot;20148&quot; value=&quot;5&quot;/&gt;&lt;property id=&quot;20300&quot; value=&quot;Slide 15&quot;/&gt;&lt;property id=&quot;20307&quot; value=&quot;287&quot;/&gt;&lt;/object&gt;&lt;object type=&quot;3&quot; unique_id=&quot;10021&quot;&gt;&lt;property id=&quot;20148&quot; value=&quot;5&quot;/&gt;&lt;property id=&quot;20300&quot; value=&quot;Slide 16&quot;/&gt;&lt;property id=&quot;20307&quot; value=&quot;282&quot;/&gt;&lt;/object&gt;&lt;object type=&quot;3&quot; unique_id=&quot;10022&quot;&gt;&lt;property id=&quot;20148&quot; value=&quot;5&quot;/&gt;&lt;property id=&quot;20300&quot; value=&quot;Slide 17&quot;/&gt;&lt;property id=&quot;20307&quot; value=&quot;281&quot;/&gt;&lt;/object&gt;&lt;object type=&quot;3&quot; unique_id=&quot;10335&quot;&gt;&lt;property id=&quot;20148&quot; value=&quot;5&quot;/&gt;&lt;property id=&quot;20300&quot; value=&quot;Slide 4&quot;/&gt;&lt;property id=&quot;20307&quot; value=&quot;297&quot;/&gt;&lt;/object&gt;&lt;object type=&quot;3&quot; unique_id=&quot;10336&quot;&gt;&lt;property id=&quot;20148&quot; value=&quot;5&quot;/&gt;&lt;property id=&quot;20300&quot; value=&quot;Slide 5&quot;/&gt;&lt;property id=&quot;20307&quot; value=&quot;296&quot;/&gt;&lt;/object&gt;&lt;object type=&quot;3&quot; unique_id=&quot;10419&quot;&gt;&lt;property id=&quot;20148&quot; value=&quot;5&quot;/&gt;&lt;property id=&quot;20300&quot; value=&quot;Slide 3&quot;/&gt;&lt;property id=&quot;20307&quot; value=&quot;299&quot;/&gt;&lt;/object&gt;&lt;object type=&quot;3&quot; unique_id=&quot;10613&quot;&gt;&lt;property id=&quot;20148&quot; value=&quot;5&quot;/&gt;&lt;property id=&quot;20300&quot; value=&quot;Slide 1&quot;/&gt;&lt;property id=&quot;20307&quot; value=&quot;302&quot;/&gt;&lt;/object&gt;&lt;object type=&quot;3&quot; unique_id=&quot;10614&quot;&gt;&lt;property id=&quot;20148&quot; value=&quot;5&quot;/&gt;&lt;property id=&quot;20300&quot; value=&quot;Slide 2&quot;/&gt;&lt;property id=&quot;20307&quot; value=&quot;301&quot;/&gt;&lt;/object&gt;&lt;/object&gt;&lt;object type=&quot;8&quot; unique_id=&quot;10048&quot;&gt;&lt;/object&gt;&lt;/object&gt;&lt;/database&gt;"/>
  <p:tag name="ISPRING_RESOURCE_PATHS_HASH_PRESENTER" val="ce7629553979599497230d0146e0d619582a6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310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tư, ngày 17 tháng 12 năm 2014</dc:title>
  <dc:creator>USER</dc:creator>
  <cp:lastModifiedBy>MinhThangPC.VN</cp:lastModifiedBy>
  <cp:revision>158</cp:revision>
  <dcterms:created xsi:type="dcterms:W3CDTF">2014-12-10T12:29:41Z</dcterms:created>
  <dcterms:modified xsi:type="dcterms:W3CDTF">2021-12-25T15:51:24Z</dcterms:modified>
</cp:coreProperties>
</file>