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sldIdLst>
    <p:sldId id="482" r:id="rId2"/>
    <p:sldId id="497" r:id="rId3"/>
    <p:sldId id="499" r:id="rId4"/>
    <p:sldId id="500" r:id="rId5"/>
    <p:sldId id="498" r:id="rId6"/>
    <p:sldId id="493" r:id="rId7"/>
    <p:sldId id="480" r:id="rId8"/>
    <p:sldId id="483" r:id="rId9"/>
    <p:sldId id="496" r:id="rId10"/>
    <p:sldId id="420" r:id="rId11"/>
    <p:sldId id="442" r:id="rId12"/>
    <p:sldId id="345" r:id="rId13"/>
    <p:sldId id="484" r:id="rId14"/>
    <p:sldId id="485" r:id="rId15"/>
    <p:sldId id="486" r:id="rId16"/>
    <p:sldId id="487" r:id="rId17"/>
    <p:sldId id="488" r:id="rId18"/>
    <p:sldId id="451" r:id="rId19"/>
    <p:sldId id="494" r:id="rId20"/>
    <p:sldId id="491" r:id="rId21"/>
    <p:sldId id="495" r:id="rId22"/>
    <p:sldId id="452" r:id="rId23"/>
    <p:sldId id="479" r:id="rId24"/>
    <p:sldId id="492" r:id="rId25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108" d="100"/>
          <a:sy n="108" d="100"/>
        </p:scale>
        <p:origin x="834" y="10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: Lê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Giang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TIẾT 1 – CHỦ ĐỀ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GIÁO ÁN 1 2020-2021\sach lop 2\KÊT NỐI 2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5" t="43068" r="6568" b="39982"/>
          <a:stretch/>
        </p:blipFill>
        <p:spPr bwMode="auto">
          <a:xfrm>
            <a:off x="744860" y="2348880"/>
            <a:ext cx="9639944" cy="28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21869" y="1196752"/>
            <a:ext cx="3929062" cy="8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750789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69" t="15488" r="8815" b="18702"/>
          <a:stretch/>
        </p:blipFill>
        <p:spPr bwMode="auto">
          <a:xfrm>
            <a:off x="5774432" y="0"/>
            <a:ext cx="4752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7" t="28035" r="50031" b="7532"/>
          <a:stretch/>
        </p:blipFill>
        <p:spPr bwMode="auto">
          <a:xfrm>
            <a:off x="423360" y="0"/>
            <a:ext cx="4703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88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GIÁO ÁN 1 2020-2021\sach lop 2\KÊT NỐI 2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1" t="32224" r="17708" b="44098"/>
          <a:stretch/>
        </p:blipFill>
        <p:spPr bwMode="auto">
          <a:xfrm>
            <a:off x="733872" y="1217233"/>
            <a:ext cx="9577064" cy="41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089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GIÁO ÁN 1 2020-2021\sach lop 2\KÊT NỐI 2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5" t="58591" r="16240" b="6926"/>
          <a:stretch/>
        </p:blipFill>
        <p:spPr bwMode="auto">
          <a:xfrm>
            <a:off x="1453952" y="1196752"/>
            <a:ext cx="7632848" cy="402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14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7339</TotalTime>
  <Words>222</Words>
  <Application>Microsoft Office PowerPoint</Application>
  <PresentationFormat>Custom</PresentationFormat>
  <Paragraphs>41</Paragraphs>
  <Slides>24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huong giang le</cp:lastModifiedBy>
  <cp:revision>576</cp:revision>
  <dcterms:created xsi:type="dcterms:W3CDTF">2010-04-30T18:19:48Z</dcterms:created>
  <dcterms:modified xsi:type="dcterms:W3CDTF">2021-09-17T03:24:53Z</dcterms:modified>
</cp:coreProperties>
</file>